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09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9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09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5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10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7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3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7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7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961C57B-1681-4B2C-A852-A4CB4C451B3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8E209A6-7D87-468E-BC6C-8C28F013118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85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y.ncedcloud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5543" t="11713" r="33804" b="20278"/>
          <a:stretch/>
        </p:blipFill>
        <p:spPr>
          <a:xfrm>
            <a:off x="7500576" y="1251285"/>
            <a:ext cx="3737113" cy="46618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59667" y="2438400"/>
            <a:ext cx="54055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Go to </a:t>
            </a:r>
            <a:r>
              <a:rPr lang="en-US" sz="3200" b="1" u="sng" dirty="0">
                <a:solidFill>
                  <a:srgbClr val="0070C0"/>
                </a:solidFill>
                <a:latin typeface="+mj-lt"/>
                <a:hlinkClick r:id="rId3"/>
              </a:rPr>
              <a:t>http://my.ncedcloud.org</a:t>
            </a:r>
            <a:endParaRPr lang="en-US" sz="3200" b="1" u="sng" dirty="0">
              <a:solidFill>
                <a:srgbClr val="0070C0"/>
              </a:solidFill>
              <a:latin typeface="+mj-lt"/>
            </a:endParaRPr>
          </a:p>
          <a:p>
            <a:endParaRPr lang="en-US" sz="3200" b="1" u="sng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Click “Claim My Account”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574632" y="3906253"/>
            <a:ext cx="2253915" cy="173254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27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6500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Change to “LEA Student Claim Policy”</a:t>
            </a: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76" t="11473" r="30627" b="22835"/>
          <a:stretch/>
        </p:blipFill>
        <p:spPr>
          <a:xfrm>
            <a:off x="1900989" y="3146023"/>
            <a:ext cx="3284910" cy="31110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0761" t="11712" r="30654" b="23272"/>
          <a:stretch/>
        </p:blipFill>
        <p:spPr>
          <a:xfrm>
            <a:off x="7125363" y="3146053"/>
            <a:ext cx="3283993" cy="311106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4547937" y="5141495"/>
            <a:ext cx="2743200" cy="34490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332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1343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Enter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5217" t="10647" r="36423" b="5872"/>
          <a:stretch/>
        </p:blipFill>
        <p:spPr>
          <a:xfrm>
            <a:off x="7396038" y="457200"/>
            <a:ext cx="3697126" cy="61187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598820" y="2054117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123456789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14863" y="27464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98820" y="3599508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20050203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8820" y="445255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130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248712" y="2238783"/>
            <a:ext cx="1227849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236680" y="2931131"/>
            <a:ext cx="1227849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244388" y="3777244"/>
            <a:ext cx="1227849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244389" y="4639217"/>
            <a:ext cx="1227849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29007" y="2054117"/>
            <a:ext cx="2758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Student ID / Lunch Number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0382" y="2746465"/>
            <a:ext cx="171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Grade (6, 7 or 8)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18676" y="3601374"/>
            <a:ext cx="3968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Birthday: </a:t>
            </a:r>
            <a:r>
              <a:rPr lang="en-US" dirty="0">
                <a:solidFill>
                  <a:srgbClr val="C00000"/>
                </a:solidFill>
              </a:rPr>
              <a:t>BE SURE TO FOLLOW FORMAT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93076" y="4452551"/>
            <a:ext cx="112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 is 130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236680" y="5607564"/>
            <a:ext cx="1765574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62889" y="5415968"/>
            <a:ext cx="1924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Type what you see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244388" y="6091738"/>
            <a:ext cx="1672161" cy="693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010966" y="5914002"/>
            <a:ext cx="110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Next</a:t>
            </a:r>
          </a:p>
        </p:txBody>
      </p:sp>
    </p:spTree>
    <p:extLst>
      <p:ext uri="{BB962C8B-B14F-4D97-AF65-F5344CB8AC3E}">
        <p14:creationId xmlns:p14="http://schemas.microsoft.com/office/powerpoint/2010/main" val="1987025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4653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Update your password to: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19188" y="3023175"/>
            <a:ext cx="253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NWTitans1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34565" t="11712" r="35846" b="8385"/>
          <a:stretch/>
        </p:blipFill>
        <p:spPr>
          <a:xfrm>
            <a:off x="7316148" y="521368"/>
            <a:ext cx="3803821" cy="57751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79895" y="4804610"/>
            <a:ext cx="124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NWTitans1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9895" y="5069305"/>
            <a:ext cx="124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NWTitans1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653664" y="3633537"/>
            <a:ext cx="2530610" cy="154040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696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59346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Type in </a:t>
            </a:r>
            <a:r>
              <a:rPr lang="en-US" sz="3200" b="1" dirty="0">
                <a:solidFill>
                  <a:srgbClr val="C00000"/>
                </a:solidFill>
                <a:latin typeface="+mj-lt"/>
              </a:rPr>
              <a:t>titans </a:t>
            </a:r>
            <a:r>
              <a:rPr lang="en-US" sz="3200" b="1" dirty="0">
                <a:latin typeface="+mj-lt"/>
              </a:rPr>
              <a:t>for each question</a:t>
            </a:r>
          </a:p>
          <a:p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Answer ALL questions, not just 5!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5001" t="10237" r="35961" b="5485"/>
          <a:stretch/>
        </p:blipFill>
        <p:spPr>
          <a:xfrm>
            <a:off x="7407690" y="272715"/>
            <a:ext cx="3711333" cy="6055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7582778" y="2358917"/>
            <a:ext cx="72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titans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2778" y="3192055"/>
            <a:ext cx="72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titans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2778" y="4025193"/>
            <a:ext cx="72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titans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2778" y="4704158"/>
            <a:ext cx="72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titans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2778" y="5472177"/>
            <a:ext cx="72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titans</a:t>
            </a:r>
          </a:p>
        </p:txBody>
      </p:sp>
    </p:spTree>
    <p:extLst>
      <p:ext uri="{BB962C8B-B14F-4D97-AF65-F5344CB8AC3E}">
        <p14:creationId xmlns:p14="http://schemas.microsoft.com/office/powerpoint/2010/main" val="164415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517192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Close browser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Go back to </a:t>
            </a:r>
            <a:r>
              <a:rPr lang="en-US" sz="3200" b="1" u="sng" dirty="0">
                <a:solidFill>
                  <a:srgbClr val="0070C0"/>
                </a:solidFill>
                <a:latin typeface="+mj-lt"/>
              </a:rPr>
              <a:t>my.ncedcloud.org</a:t>
            </a:r>
          </a:p>
          <a:p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Log in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35601" t="21114" r="35500" b="32987"/>
          <a:stretch/>
        </p:blipFill>
        <p:spPr>
          <a:xfrm>
            <a:off x="7533774" y="2438400"/>
            <a:ext cx="3619987" cy="32324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630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799" y="1010653"/>
            <a:ext cx="1894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Step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667" y="2438400"/>
            <a:ext cx="517192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Close browser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Go back to </a:t>
            </a:r>
            <a:r>
              <a:rPr lang="en-US" sz="3200" b="1" u="sng" dirty="0">
                <a:solidFill>
                  <a:srgbClr val="0070C0"/>
                </a:solidFill>
                <a:latin typeface="+mj-lt"/>
              </a:rPr>
              <a:t>my.ncedcloud.org</a:t>
            </a:r>
          </a:p>
          <a:p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Log in</a:t>
            </a:r>
          </a:p>
          <a:p>
            <a:endParaRPr lang="en-US" sz="32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j-lt"/>
              </a:rPr>
              <a:t>Make sure it works!</a:t>
            </a:r>
          </a:p>
        </p:txBody>
      </p:sp>
      <p:pic>
        <p:nvPicPr>
          <p:cNvPr id="2" name="Picture 1" descr="File:Red Checkmark.sv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073" y="1933983"/>
            <a:ext cx="2947091" cy="367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8643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</TotalTime>
  <Words>127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Trump</dc:creator>
  <cp:lastModifiedBy>Kevin Hannan</cp:lastModifiedBy>
  <cp:revision>8</cp:revision>
  <dcterms:created xsi:type="dcterms:W3CDTF">2016-12-14T04:21:12Z</dcterms:created>
  <dcterms:modified xsi:type="dcterms:W3CDTF">2020-10-09T15:54:27Z</dcterms:modified>
</cp:coreProperties>
</file>