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5" r:id="rId6"/>
    <p:sldId id="261" r:id="rId7"/>
    <p:sldId id="268" r:id="rId8"/>
    <p:sldId id="267" r:id="rId9"/>
    <p:sldId id="262" r:id="rId10"/>
    <p:sldId id="263" r:id="rId11"/>
    <p:sldId id="264" r:id="rId12"/>
    <p:sldId id="266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6A3C2FB-8ECE-4DCF-B7EB-098D747349C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A02E354-4951-45BC-963E-9A7B1F3AB45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than Manire in art  Categ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"/>
            <a:ext cx="4762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 II: Pixel Paintings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0" y="685801"/>
            <a:ext cx="3200400" cy="3657599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Objective: </a:t>
            </a:r>
            <a:r>
              <a:rPr lang="en-US" sz="3200" dirty="0" smtClean="0"/>
              <a:t>Students will create an enlarged pixelated painting, using acrylic 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59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than Manire in art  Categ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72057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08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Y pixel pain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663941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5257800"/>
            <a:ext cx="7848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000" dirty="0" smtClean="0"/>
              <a:t>Problem base learning:  How do you get from an image on the left, to  the creation on the right? 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2000" dirty="0" smtClean="0"/>
              <a:t>Keep in mind your references will be no larger than 8”x10” and paintings should be much larger. How is this done?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2000" dirty="0" smtClean="0"/>
              <a:t>Consider your storage space before you go too big though…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850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Y pixel pain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81000"/>
            <a:ext cx="4247635" cy="565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876800" y="1905000"/>
            <a:ext cx="3962400" cy="3657599"/>
          </a:xfrm>
        </p:spPr>
        <p:txBody>
          <a:bodyPr>
            <a:noAutofit/>
          </a:bodyPr>
          <a:lstStyle/>
          <a:p>
            <a:r>
              <a:rPr lang="en-US" sz="2800" dirty="0" smtClean="0"/>
              <a:t>A ruler will obviously be your friend to create precise guide lines.</a:t>
            </a:r>
          </a:p>
          <a:p>
            <a:r>
              <a:rPr lang="en-US" sz="2800" dirty="0" smtClean="0"/>
              <a:t>Make your lines very light, not dark, to ensure they will not be visible in your final.</a:t>
            </a:r>
          </a:p>
          <a:p>
            <a:r>
              <a:rPr lang="en-US" sz="2800" dirty="0" smtClean="0"/>
              <a:t>PBL….how do you ensure perfectly parallel lines?</a:t>
            </a:r>
            <a:endParaRPr lang="en-US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0534" y="228600"/>
            <a:ext cx="7543800" cy="914400"/>
          </a:xfrm>
        </p:spPr>
        <p:txBody>
          <a:bodyPr/>
          <a:lstStyle/>
          <a:p>
            <a:r>
              <a:rPr lang="en-US" dirty="0" smtClean="0"/>
              <a:t>Things to keep in mind…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amed Pixelated Paintings - Sanghyuk Moon Digitized Classic Paintings to Test Their Iconic Status via #TrendHunter    &quot;Korean artist Sanghyuk Moon digitzed classic paintings and photos to see if they would still be recognizable.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38306"/>
            <a:ext cx="44196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 rot="1663115">
            <a:off x="3988110" y="491320"/>
            <a:ext cx="4774131" cy="28194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Brush Script MT" pitchFamily="66" charset="0"/>
              </a:rPr>
              <a:t>Any idea who I am?  Does this make me original?</a:t>
            </a:r>
            <a:endParaRPr lang="en-US" sz="3200" dirty="0"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3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his is something i could have my high school students to - digitize a famous artwork by painting it into squares. They pick their artwork they want to digitize. It will be a color study for them mixed with art histor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43644"/>
            <a:ext cx="3581400" cy="505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vangoghgallery.com/catalog/image/0627/Self-Portra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29" y="1066800"/>
            <a:ext cx="3721429" cy="440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7543800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How to begin…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5486400" cy="5410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Decide among a chosen </a:t>
            </a:r>
            <a:r>
              <a:rPr lang="en-US" sz="2800" dirty="0" smtClean="0"/>
              <a:t>landscape, seascape or portrait (either you or someone else)</a:t>
            </a:r>
          </a:p>
          <a:p>
            <a:endParaRPr lang="en-US" sz="2800" dirty="0"/>
          </a:p>
          <a:p>
            <a:r>
              <a:rPr lang="en-US" sz="2800" dirty="0" smtClean="0"/>
              <a:t>Make sure your image is in color!!</a:t>
            </a:r>
          </a:p>
          <a:p>
            <a:pPr marL="18288" indent="0">
              <a:buNone/>
            </a:pPr>
            <a:endParaRPr lang="en-US" sz="2800" dirty="0" smtClean="0"/>
          </a:p>
          <a:p>
            <a:r>
              <a:rPr lang="en-US" sz="2800" dirty="0" smtClean="0"/>
              <a:t>Email a large copy to me</a:t>
            </a:r>
          </a:p>
          <a:p>
            <a:pPr marL="18288" indent="0">
              <a:buNone/>
            </a:pPr>
            <a:r>
              <a:rPr lang="en-US" sz="2800" dirty="0" smtClean="0"/>
              <a:t>jessica.floeter@cabarrus.k12.nc.us</a:t>
            </a:r>
          </a:p>
          <a:p>
            <a:pPr marL="18288" indent="0">
              <a:buNone/>
            </a:pPr>
            <a:endParaRPr lang="en-US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91200" y="685800"/>
            <a:ext cx="2590800" cy="3429000"/>
          </a:xfrm>
        </p:spPr>
        <p:txBody>
          <a:bodyPr/>
          <a:lstStyle/>
          <a:p>
            <a:r>
              <a:rPr lang="en-US" sz="3600" dirty="0">
                <a:solidFill>
                  <a:schemeClr val="tx1">
                    <a:lumMod val="65000"/>
                  </a:schemeClr>
                </a:solidFill>
              </a:rPr>
              <a:t>Aspiring AP Art students, make certain it is an original!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3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562600"/>
            <a:ext cx="7543800" cy="914400"/>
          </a:xfrm>
        </p:spPr>
        <p:txBody>
          <a:bodyPr/>
          <a:lstStyle/>
          <a:p>
            <a:r>
              <a:rPr lang="en-US" sz="4400" dirty="0" smtClean="0"/>
              <a:t>How important is this?</a:t>
            </a:r>
            <a:endParaRPr lang="en-US" sz="4400" dirty="0"/>
          </a:p>
        </p:txBody>
      </p:sp>
      <p:pic>
        <p:nvPicPr>
          <p:cNvPr id="12290" name="Picture 2" descr="http://www.deviantart.com/download/185982009/color_wheel_by_dryadforestking-d32q8mx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4041601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002-complementary-colour-ranges-final-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7894"/>
            <a:ext cx="3924801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71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[1231177520_twiggy_diy_art_paint_by_pixel_kit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5334000" cy="517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1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nn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09600"/>
            <a:ext cx="3667125" cy="507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nn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3350"/>
            <a:ext cx="4572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56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cedvernay.com/wp-content/uploads/2011/08/we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35789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88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CCHS\ART II\Student Work\Pixel Portraits\Michael Barnh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439764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92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athan Manire in art  Categ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"/>
            <a:ext cx="6483885" cy="43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0742" y="4876800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are some things this artist could improve and should consider in his or her creation process?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41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196</TotalTime>
  <Words>206</Words>
  <Application>Microsoft Office PowerPoint</Application>
  <PresentationFormat>On-screen Show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Elemental</vt:lpstr>
      <vt:lpstr>Art II: Pixel Paintings</vt:lpstr>
      <vt:lpstr>PowerPoint Presentation</vt:lpstr>
      <vt:lpstr>PowerPoint Presentation</vt:lpstr>
      <vt:lpstr>Things to keep in mind…</vt:lpstr>
      <vt:lpstr>PowerPoint Presentation</vt:lpstr>
      <vt:lpstr>PowerPoint Presentation</vt:lpstr>
      <vt:lpstr>How to begin…</vt:lpstr>
      <vt:lpstr>How important is this?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sysop</dc:creator>
  <cp:lastModifiedBy>sysop</cp:lastModifiedBy>
  <cp:revision>10</cp:revision>
  <dcterms:created xsi:type="dcterms:W3CDTF">2013-02-26T14:05:47Z</dcterms:created>
  <dcterms:modified xsi:type="dcterms:W3CDTF">2013-10-30T16:34:45Z</dcterms:modified>
</cp:coreProperties>
</file>