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0"/>
    <p:restoredTop sz="50076"/>
  </p:normalViewPr>
  <p:slideViewPr>
    <p:cSldViewPr snapToGrid="0" snapToObjects="1">
      <p:cViewPr varScale="1">
        <p:scale>
          <a:sx n="81" d="100"/>
          <a:sy n="81" d="100"/>
        </p:scale>
        <p:origin x="2840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69BD8-803E-5141-89DC-91CA196E58EC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58FA9A-73C1-6C4B-AC47-2C943EB361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889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8FA9A-73C1-6C4B-AC47-2C943EB361F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156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7BE29-78F3-7141-9FF8-377C61645B76}" type="datetimeFigureOut">
              <a:rPr lang="en-US" smtClean="0"/>
              <a:t>8/22/22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91688-3318-5D4E-AE7B-BA7C01FF151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poor_leopar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431" y="6913395"/>
            <a:ext cx="1990485" cy="18750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7145" y="3579342"/>
            <a:ext cx="936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Student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58276" y="8018296"/>
            <a:ext cx="921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Student 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Name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77146" y="1038386"/>
            <a:ext cx="528417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SUPPORT WINECOFF ELEMENTARY SCHOOL</a:t>
            </a:r>
          </a:p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PHYSICAL EDUCATION PROGRAM</a:t>
            </a:r>
          </a:p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200" dirty="0">
                <a:latin typeface="Arial" charset="0"/>
                <a:ea typeface="Arial" charset="0"/>
                <a:cs typeface="Arial" charset="0"/>
              </a:rPr>
              <a:t>For $ 10.00 we will write your kid(s) name(s) on the Leopard Paws on the wall in the gymnasium. The student’s names will be there for the entire school year 2022 - 2023.</a:t>
            </a: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200" dirty="0">
                <a:latin typeface="Arial" charset="0"/>
                <a:ea typeface="Arial" charset="0"/>
                <a:cs typeface="Arial" charset="0"/>
              </a:rPr>
              <a:t>Your $10.00 will help Winecoff Elementary School Physical Education Program to replace and buy new equipment and improve quality content.</a:t>
            </a: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200" dirty="0">
                <a:latin typeface="Arial" charset="0"/>
                <a:ea typeface="Arial" charset="0"/>
                <a:cs typeface="Arial" charset="0"/>
              </a:rPr>
              <a:t>Thank you for your support,</a:t>
            </a: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200" dirty="0">
                <a:latin typeface="Arial" charset="0"/>
                <a:ea typeface="Arial" charset="0"/>
                <a:cs typeface="Arial" charset="0"/>
              </a:rPr>
              <a:t>Winecoff Elementary School</a:t>
            </a:r>
          </a:p>
          <a:p>
            <a:r>
              <a:rPr lang="en-US" sz="1200" dirty="0">
                <a:latin typeface="Arial" charset="0"/>
                <a:ea typeface="Arial" charset="0"/>
                <a:cs typeface="Arial" charset="0"/>
              </a:rPr>
              <a:t>Physical Education Program</a:t>
            </a: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200" dirty="0">
                <a:latin typeface="Arial" charset="0"/>
                <a:ea typeface="Arial" charset="0"/>
                <a:cs typeface="Arial" charset="0"/>
              </a:rPr>
              <a:t>_________________________________________________________</a:t>
            </a: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200" dirty="0">
                <a:latin typeface="Arial" charset="0"/>
                <a:ea typeface="Arial" charset="0"/>
                <a:cs typeface="Arial" charset="0"/>
              </a:rPr>
              <a:t>Please return this form to your child’s teacher with a check make to Winecoff Elementary School or cash.</a:t>
            </a: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200" dirty="0">
                <a:latin typeface="Arial" charset="0"/>
                <a:ea typeface="Arial" charset="0"/>
                <a:cs typeface="Arial" charset="0"/>
              </a:rPr>
              <a:t>Student’ Name:____________________________________________</a:t>
            </a: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200" dirty="0">
                <a:latin typeface="Arial" charset="0"/>
                <a:ea typeface="Arial" charset="0"/>
                <a:cs typeface="Arial" charset="0"/>
              </a:rPr>
              <a:t>Parent’s Name:____________________________________________</a:t>
            </a: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200" dirty="0">
                <a:latin typeface="Arial" charset="0"/>
                <a:ea typeface="Arial" charset="0"/>
                <a:cs typeface="Arial" charset="0"/>
              </a:rPr>
              <a:t>Teacher’s Name:___________________________________________</a:t>
            </a: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7559</TotalTime>
  <Words>117</Words>
  <Application>Microsoft Macintosh PowerPoint</Application>
  <PresentationFormat>On-screen Show (4:3)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Julio Bernal</dc:creator>
  <cp:lastModifiedBy>Microsoft Office User</cp:lastModifiedBy>
  <cp:revision>18</cp:revision>
  <cp:lastPrinted>2021-08-17T18:33:56Z</cp:lastPrinted>
  <dcterms:created xsi:type="dcterms:W3CDTF">2010-08-27T18:57:41Z</dcterms:created>
  <dcterms:modified xsi:type="dcterms:W3CDTF">2022-08-22T20:15:38Z</dcterms:modified>
</cp:coreProperties>
</file>