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40"/>
    <p:restoredTop sz="50076"/>
  </p:normalViewPr>
  <p:slideViewPr>
    <p:cSldViewPr snapToGrid="0" snapToObjects="1">
      <p:cViewPr varScale="1">
        <p:scale>
          <a:sx n="81" d="100"/>
          <a:sy n="81" d="100"/>
        </p:scale>
        <p:origin x="2840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369BD8-803E-5141-89DC-91CA196E58EC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58FA9A-73C1-6C4B-AC47-2C943EB361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889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8FA9A-73C1-6C4B-AC47-2C943EB361F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156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poor_leopar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7431" y="6913395"/>
            <a:ext cx="1990485" cy="18750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7145" y="3579342"/>
            <a:ext cx="936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Student Name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58276" y="8018296"/>
            <a:ext cx="921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Student 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Name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77146" y="1038386"/>
            <a:ext cx="528417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APOYE AL PROGRAMA DE EDUCACION FISICA DE LA ESCUELA PRIMARIA WINECOFF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Usted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ayudar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comprar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nuevo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deportivo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mejorar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calidad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contenido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clase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Educación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Física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la Escuela Primaria Winecoff.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donar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$10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escribiremos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nombre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hijo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/a(s)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las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huellas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Leopardo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que se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encuentran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la pared del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gimnasio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nombres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estudiantes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permanecerán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la pared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año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lectivo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 2022-2023.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Muchas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gracias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apoyo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Escuela Primaria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Winecoff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Programa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Educación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Física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____________________________________________________________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Por favor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devuelva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formulario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y la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contribución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$10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efectivo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cheque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escrito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nombre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de: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Winecoff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Elementary School.</a:t>
            </a: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Nombre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Estudiante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________________________________</a:t>
            </a: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Nombre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del Padre de Familia: ___________________________</a:t>
            </a: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Nombre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del Maestro/a: ________________________________</a:t>
            </a:r>
          </a:p>
          <a:p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7383</TotalTime>
  <Words>154</Words>
  <Application>Microsoft Macintosh PowerPoint</Application>
  <PresentationFormat>On-screen Show (4:3)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Julio Bernal</dc:creator>
  <cp:lastModifiedBy>Microsoft Office User</cp:lastModifiedBy>
  <cp:revision>19</cp:revision>
  <cp:lastPrinted>2019-08-21T11:52:29Z</cp:lastPrinted>
  <dcterms:created xsi:type="dcterms:W3CDTF">2010-08-27T18:57:41Z</dcterms:created>
  <dcterms:modified xsi:type="dcterms:W3CDTF">2022-08-22T20:16:07Z</dcterms:modified>
</cp:coreProperties>
</file>