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307" r:id="rId4"/>
    <p:sldId id="305" r:id="rId5"/>
    <p:sldId id="280" r:id="rId6"/>
    <p:sldId id="304" r:id="rId7"/>
    <p:sldId id="272" r:id="rId8"/>
    <p:sldId id="306" r:id="rId9"/>
    <p:sldId id="298" r:id="rId10"/>
    <p:sldId id="281" r:id="rId11"/>
    <p:sldId id="282" r:id="rId12"/>
    <p:sldId id="267" r:id="rId13"/>
    <p:sldId id="295" r:id="rId14"/>
    <p:sldId id="283" r:id="rId15"/>
    <p:sldId id="299" r:id="rId16"/>
    <p:sldId id="268" r:id="rId17"/>
    <p:sldId id="269" r:id="rId18"/>
    <p:sldId id="300" r:id="rId19"/>
    <p:sldId id="301" r:id="rId20"/>
    <p:sldId id="271" r:id="rId21"/>
    <p:sldId id="264" r:id="rId22"/>
    <p:sldId id="288" r:id="rId23"/>
    <p:sldId id="289" r:id="rId24"/>
    <p:sldId id="293" r:id="rId25"/>
    <p:sldId id="294" r:id="rId26"/>
    <p:sldId id="297" r:id="rId27"/>
    <p:sldId id="302" r:id="rId28"/>
    <p:sldId id="27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4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6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6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09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7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8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4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0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2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9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20826-9FC2-45EB-8763-0BBA8D8A0DF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A85FD-474E-4A1C-ADA6-152E7A94D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1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904999"/>
          </a:xfrm>
          <a:solidFill>
            <a:schemeClr val="tx2"/>
          </a:solidFill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PARENT</a:t>
            </a:r>
            <a:br>
              <a:rPr lang="en-US" sz="6600" b="1" dirty="0">
                <a:solidFill>
                  <a:schemeClr val="bg1"/>
                </a:solidFill>
              </a:rPr>
            </a:br>
            <a:r>
              <a:rPr lang="en-US" sz="6600" b="1" dirty="0">
                <a:solidFill>
                  <a:schemeClr val="bg1"/>
                </a:solidFill>
              </a:rPr>
              <a:t>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en-US" b="1" i="1" dirty="0">
                <a:solidFill>
                  <a:schemeClr val="tx1"/>
                </a:solidFill>
              </a:rPr>
              <a:t>MARCH 19, 2019</a:t>
            </a:r>
          </a:p>
          <a:p>
            <a:r>
              <a:rPr lang="en-US" b="1" i="1" dirty="0">
                <a:solidFill>
                  <a:schemeClr val="tx1"/>
                </a:solidFill>
              </a:rPr>
              <a:t>6:00 PM</a:t>
            </a:r>
          </a:p>
          <a:p>
            <a:r>
              <a:rPr lang="en-US" b="1" i="1" dirty="0">
                <a:solidFill>
                  <a:schemeClr val="tx1"/>
                </a:solidFill>
              </a:rPr>
              <a:t>Cafeteria</a:t>
            </a:r>
          </a:p>
        </p:txBody>
      </p:sp>
      <p:pic>
        <p:nvPicPr>
          <p:cNvPr id="4" name="Picture 29" descr="Patriots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1752600" cy="2163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9" descr="Patriots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1752600" cy="2163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694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8</a:t>
            </a:r>
            <a:r>
              <a:rPr lang="en-US" sz="5400" b="1" baseline="30000" dirty="0">
                <a:solidFill>
                  <a:schemeClr val="bg1"/>
                </a:solidFill>
              </a:rPr>
              <a:t>th</a:t>
            </a:r>
            <a:r>
              <a:rPr lang="en-US" sz="5400" b="1" dirty="0">
                <a:solidFill>
                  <a:schemeClr val="bg1"/>
                </a:solidFill>
              </a:rPr>
              <a:t> Grade 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  <a:solidFill>
            <a:schemeClr val="tx2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To Our Nation’s Capitol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Washington, D.C.</a:t>
            </a:r>
          </a:p>
          <a:p>
            <a:pPr marL="0" indent="0" algn="ctr">
              <a:buNone/>
            </a:pP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03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51A2-AE66-4E84-9C73-42334277556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Meet the Nurse!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E70B3-CE34-49C3-BEAA-F91C0107E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Ms. Bridgett Phillips, R.N.</a:t>
            </a:r>
          </a:p>
          <a:p>
            <a:pPr algn="ctr"/>
            <a:r>
              <a:rPr lang="en-US" sz="3600" dirty="0"/>
              <a:t>If you have any medical questions, new information, etc. be sure to see her before you leave tonight.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3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/>
              <a:t>Students met with teachers </a:t>
            </a:r>
            <a:r>
              <a:rPr lang="en-US" b="1" dirty="0"/>
              <a:t>March 6</a:t>
            </a:r>
            <a:r>
              <a:rPr lang="en-US" dirty="0"/>
              <a:t> regarding rules and general guidelines for the trip.</a:t>
            </a:r>
          </a:p>
          <a:p>
            <a:r>
              <a:rPr lang="en-US" b="1" dirty="0"/>
              <a:t>The week before the trip</a:t>
            </a:r>
            <a:r>
              <a:rPr lang="en-US" dirty="0"/>
              <a:t>, they will receive a packing list, a reminder of the rules and guidelines, and a </a:t>
            </a:r>
            <a:r>
              <a:rPr lang="en-US" b="1" dirty="0"/>
              <a:t>room number</a:t>
            </a:r>
            <a:r>
              <a:rPr lang="en-US" dirty="0"/>
              <a:t>.</a:t>
            </a:r>
          </a:p>
          <a:p>
            <a:r>
              <a:rPr lang="en-US" b="1" dirty="0"/>
              <a:t>This will be the room that they will report to on Monday, April 15.</a:t>
            </a:r>
          </a:p>
        </p:txBody>
      </p:sp>
    </p:spTree>
    <p:extLst>
      <p:ext uri="{BB962C8B-B14F-4D97-AF65-F5344CB8AC3E}">
        <p14:creationId xmlns:p14="http://schemas.microsoft.com/office/powerpoint/2010/main" val="417406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April 15, 2019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458200" cy="3962400"/>
          </a:xfrm>
        </p:spPr>
        <p:txBody>
          <a:bodyPr>
            <a:normAutofit/>
          </a:bodyPr>
          <a:lstStyle/>
          <a:p>
            <a:r>
              <a:rPr lang="en-US" sz="4800" b="1" dirty="0"/>
              <a:t>Arrive at HRMS at 5:30 AM </a:t>
            </a:r>
          </a:p>
          <a:p>
            <a:r>
              <a:rPr lang="en-US" sz="4800" b="1" dirty="0"/>
              <a:t>Bring luggage inside</a:t>
            </a:r>
          </a:p>
          <a:p>
            <a:r>
              <a:rPr lang="en-US" sz="4400" b="1" dirty="0"/>
              <a:t>Check in to the assigned 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303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Bus Guidelines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Stay seated</a:t>
            </a:r>
          </a:p>
          <a:p>
            <a:pPr eaLnBrk="1" hangingPunct="1"/>
            <a:r>
              <a:rPr lang="en-US" altLang="en-US" sz="3200" dirty="0"/>
              <a:t>Earphones must be used</a:t>
            </a:r>
          </a:p>
          <a:p>
            <a:pPr eaLnBrk="1" hangingPunct="1"/>
            <a:r>
              <a:rPr lang="en-US" altLang="en-US" sz="3200" dirty="0"/>
              <a:t>Snacks from home ok</a:t>
            </a:r>
          </a:p>
          <a:p>
            <a:pPr eaLnBrk="1" hangingPunct="1"/>
            <a:r>
              <a:rPr lang="en-US" altLang="en-US" sz="3200" dirty="0"/>
              <a:t>Only plastic bottles with caps</a:t>
            </a:r>
          </a:p>
          <a:p>
            <a:pPr eaLnBrk="1" hangingPunct="1"/>
            <a:r>
              <a:rPr lang="en-US" altLang="en-US" sz="3200" dirty="0"/>
              <a:t>Keep it clean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NO GUM</a:t>
            </a:r>
          </a:p>
          <a:p>
            <a:pPr eaLnBrk="1" hangingPunct="1"/>
            <a:r>
              <a:rPr lang="en-US" altLang="en-US" sz="3200" dirty="0"/>
              <a:t>DO NOT bring food from meal stops on bus</a:t>
            </a:r>
          </a:p>
          <a:p>
            <a:pPr eaLnBrk="1" hangingPunct="1"/>
            <a:r>
              <a:rPr lang="en-US" altLang="en-US" sz="3200" dirty="0"/>
              <a:t>NO aerosols</a:t>
            </a:r>
          </a:p>
          <a:p>
            <a:pPr eaLnBrk="1" hangingPunct="1"/>
            <a:r>
              <a:rPr lang="en-US" altLang="en-US" sz="3200" dirty="0"/>
              <a:t>NO loud or distracting noises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773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allAtOnce"/>
      <p:bldP spid="3789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br>
              <a:rPr lang="en-US" sz="6000" b="1" dirty="0">
                <a:solidFill>
                  <a:schemeClr val="bg1"/>
                </a:solidFill>
              </a:rPr>
            </a:br>
            <a:r>
              <a:rPr lang="en-US" sz="6000" b="1" dirty="0">
                <a:solidFill>
                  <a:schemeClr val="bg1"/>
                </a:solidFill>
              </a:rPr>
              <a:t>National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5300" b="1" dirty="0">
                <a:solidFill>
                  <a:schemeClr val="bg1"/>
                </a:solidFill>
              </a:rPr>
              <a:t>4H Center</a:t>
            </a:r>
            <a:br>
              <a:rPr lang="en-US" b="1" dirty="0"/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7391400" cy="3638070"/>
          </a:xfrm>
        </p:spPr>
      </p:pic>
      <p:sp>
        <p:nvSpPr>
          <p:cNvPr id="6" name="TextBox 5"/>
          <p:cNvSpPr txBox="1"/>
          <p:nvPr/>
        </p:nvSpPr>
        <p:spPr>
          <a:xfrm>
            <a:off x="2438400" y="5181600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7100 Connecticut Ave.</a:t>
            </a:r>
          </a:p>
          <a:p>
            <a:pPr algn="ctr"/>
            <a:r>
              <a:rPr lang="en-US" sz="3200" b="1" dirty="0"/>
              <a:t>Chevy Chase, Maryland</a:t>
            </a:r>
          </a:p>
          <a:p>
            <a:pPr algn="ctr"/>
            <a:r>
              <a:rPr lang="en-US" sz="3200" b="1" dirty="0"/>
              <a:t>301-961-2801</a:t>
            </a:r>
          </a:p>
        </p:txBody>
      </p:sp>
    </p:spTree>
    <p:extLst>
      <p:ext uri="{BB962C8B-B14F-4D97-AF65-F5344CB8AC3E}">
        <p14:creationId xmlns:p14="http://schemas.microsoft.com/office/powerpoint/2010/main" val="2269045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BA1D3-FFB7-455A-AECF-49AC8318F86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4H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7802E-F49C-44C2-9787-BC0A221184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pPr algn="ctr"/>
            <a:r>
              <a:rPr lang="en-US" sz="3200" dirty="0"/>
              <a:t>Set up like hotel</a:t>
            </a:r>
          </a:p>
          <a:p>
            <a:pPr algn="ctr"/>
            <a:r>
              <a:rPr lang="en-US" sz="3200" dirty="0"/>
              <a:t>Bunk Beds</a:t>
            </a:r>
          </a:p>
          <a:p>
            <a:pPr algn="ctr"/>
            <a:r>
              <a:rPr lang="en-US" sz="3200" dirty="0"/>
              <a:t>Hotel amenities</a:t>
            </a:r>
          </a:p>
          <a:p>
            <a:pPr algn="ctr"/>
            <a:r>
              <a:rPr lang="en-US" sz="3200" dirty="0"/>
              <a:t>No Swimming!</a:t>
            </a:r>
          </a:p>
          <a:p>
            <a:pPr algn="ctr"/>
            <a:r>
              <a:rPr lang="en-US" sz="3200" dirty="0"/>
              <a:t>Cafeteria-style meals </a:t>
            </a:r>
          </a:p>
          <a:p>
            <a:pPr algn="ctr"/>
            <a:r>
              <a:rPr lang="en-US" sz="3200" dirty="0"/>
              <a:t>All you can eat!!!</a:t>
            </a:r>
          </a:p>
          <a:p>
            <a:pPr algn="ctr"/>
            <a:r>
              <a:rPr lang="en-US" sz="3200" dirty="0"/>
              <a:t>24-Hour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510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Cafeteria Style Meals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7280672" cy="4853781"/>
          </a:xfrm>
        </p:spPr>
      </p:pic>
    </p:spTree>
    <p:extLst>
      <p:ext uri="{BB962C8B-B14F-4D97-AF65-F5344CB8AC3E}">
        <p14:creationId xmlns:p14="http://schemas.microsoft.com/office/powerpoint/2010/main" val="389360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DAY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>
            <a:normAutofit/>
          </a:bodyPr>
          <a:lstStyle/>
          <a:p>
            <a:r>
              <a:rPr lang="en-US" b="1" dirty="0"/>
              <a:t>Depart HRMS at 6:00 AM</a:t>
            </a:r>
          </a:p>
          <a:p>
            <a:r>
              <a:rPr lang="en-US" b="1" dirty="0"/>
              <a:t>Take your sack lunch to eat at rest stop</a:t>
            </a:r>
          </a:p>
          <a:p>
            <a:r>
              <a:rPr lang="en-US" b="1" dirty="0"/>
              <a:t>Arrive in DC at approximately 2:00 PM</a:t>
            </a:r>
          </a:p>
          <a:p>
            <a:pPr lvl="1"/>
            <a:r>
              <a:rPr lang="en-US" dirty="0"/>
              <a:t>Buses will split up upon arrival</a:t>
            </a:r>
          </a:p>
          <a:p>
            <a:r>
              <a:rPr lang="en-US" b="1" dirty="0"/>
              <a:t>Arrive @ National 4H Center about 5:00 PM for check-in </a:t>
            </a:r>
            <a:r>
              <a:rPr lang="en-US" dirty="0"/>
              <a:t>(Get your name tag/meal ticket)</a:t>
            </a:r>
          </a:p>
          <a:p>
            <a:r>
              <a:rPr lang="en-US" b="1" dirty="0"/>
              <a:t>Dinner at 4H Center</a:t>
            </a:r>
          </a:p>
        </p:txBody>
      </p:sp>
    </p:spTree>
    <p:extLst>
      <p:ext uri="{BB962C8B-B14F-4D97-AF65-F5344CB8AC3E}">
        <p14:creationId xmlns:p14="http://schemas.microsoft.com/office/powerpoint/2010/main" val="3347572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End of DAY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dirty="0"/>
              <a:t>Illumination Tour 6:30 PM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Arrive back at 4H Center at 10:30 PM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Lights out at 11:00 PM!</a:t>
            </a:r>
          </a:p>
        </p:txBody>
      </p:sp>
    </p:spTree>
    <p:extLst>
      <p:ext uri="{BB962C8B-B14F-4D97-AF65-F5344CB8AC3E}">
        <p14:creationId xmlns:p14="http://schemas.microsoft.com/office/powerpoint/2010/main" val="730584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Illumination Tour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4038600" cy="255867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76400"/>
            <a:ext cx="3810000" cy="259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648200"/>
            <a:ext cx="3278629" cy="1719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6" y="4648200"/>
            <a:ext cx="2743200" cy="1719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229" y="4648200"/>
            <a:ext cx="2741171" cy="171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44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Rooms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71" y="1600200"/>
            <a:ext cx="7429501" cy="4953000"/>
          </a:xfrm>
        </p:spPr>
      </p:pic>
    </p:spTree>
    <p:extLst>
      <p:ext uri="{BB962C8B-B14F-4D97-AF65-F5344CB8AC3E}">
        <p14:creationId xmlns:p14="http://schemas.microsoft.com/office/powerpoint/2010/main" val="3253883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DAYS 2 &amp;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4000" b="1" dirty="0"/>
              <a:t>Bus itineraries will vary</a:t>
            </a:r>
          </a:p>
          <a:p>
            <a:r>
              <a:rPr lang="en-US" sz="4000" b="1" dirty="0"/>
              <a:t>Everyone will see the same sites</a:t>
            </a:r>
          </a:p>
          <a:p>
            <a:r>
              <a:rPr lang="en-US" sz="4000" b="1" dirty="0"/>
              <a:t>Lunch will be on your own </a:t>
            </a:r>
            <a:endParaRPr lang="en-US" sz="4000" dirty="0"/>
          </a:p>
          <a:p>
            <a:pPr lvl="1"/>
            <a:r>
              <a:rPr lang="en-US" dirty="0"/>
              <a:t>Lunches can be expensive!  </a:t>
            </a:r>
          </a:p>
          <a:p>
            <a:pPr lvl="1"/>
            <a:r>
              <a:rPr lang="en-US" dirty="0"/>
              <a:t>Expect to pay $10-20 for each meal.</a:t>
            </a:r>
          </a:p>
          <a:p>
            <a:r>
              <a:rPr lang="en-US" sz="4000" b="1" dirty="0"/>
              <a:t>Souvenir Shopping </a:t>
            </a:r>
          </a:p>
          <a:p>
            <a:pPr lvl="1"/>
            <a:r>
              <a:rPr lang="en-US" dirty="0"/>
              <a:t>All buses will stop at a mall at some point during the trip.</a:t>
            </a:r>
          </a:p>
        </p:txBody>
      </p:sp>
    </p:spTree>
    <p:extLst>
      <p:ext uri="{BB962C8B-B14F-4D97-AF65-F5344CB8AC3E}">
        <p14:creationId xmlns:p14="http://schemas.microsoft.com/office/powerpoint/2010/main" val="1363592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SAMPLE ITINERARY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6:00 AM		WAKE UP</a:t>
            </a:r>
          </a:p>
          <a:p>
            <a:r>
              <a:rPr lang="en-US" b="1" dirty="0"/>
              <a:t>7:00 AM 		BREAKFAST</a:t>
            </a:r>
          </a:p>
          <a:p>
            <a:r>
              <a:rPr lang="en-US" dirty="0"/>
              <a:t>8:00 AM 		DEPART 4H CENTER</a:t>
            </a:r>
          </a:p>
          <a:p>
            <a:r>
              <a:rPr lang="en-US" dirty="0"/>
              <a:t>9:00 AM 		WHITE HOUSE</a:t>
            </a:r>
          </a:p>
          <a:p>
            <a:r>
              <a:rPr lang="en-US" dirty="0"/>
              <a:t>10:30 AM	CAPITOL TOUR</a:t>
            </a:r>
          </a:p>
          <a:p>
            <a:r>
              <a:rPr lang="en-US" dirty="0"/>
              <a:t>12:00 PM 	(LUNCH)</a:t>
            </a:r>
          </a:p>
          <a:p>
            <a:r>
              <a:rPr lang="en-US" dirty="0"/>
              <a:t>1:30 PM 		SUPREME COURT</a:t>
            </a:r>
          </a:p>
          <a:p>
            <a:r>
              <a:rPr lang="en-US" dirty="0"/>
              <a:t>2:00 PM 		LIBRARY OF CONGRESS</a:t>
            </a:r>
          </a:p>
          <a:p>
            <a:r>
              <a:rPr lang="en-US" dirty="0"/>
              <a:t>3:00 PM 		NATIONAL ARCHIVES</a:t>
            </a:r>
          </a:p>
          <a:p>
            <a:r>
              <a:rPr lang="en-US" dirty="0"/>
              <a:t>5:00 PM		EMBASSY ROW</a:t>
            </a:r>
          </a:p>
          <a:p>
            <a:r>
              <a:rPr lang="en-US" b="1" dirty="0"/>
              <a:t>6:30 PM 		DINNER</a:t>
            </a:r>
          </a:p>
        </p:txBody>
      </p:sp>
    </p:spTree>
    <p:extLst>
      <p:ext uri="{BB962C8B-B14F-4D97-AF65-F5344CB8AC3E}">
        <p14:creationId xmlns:p14="http://schemas.microsoft.com/office/powerpoint/2010/main" val="3695724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Museums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253674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848" y="3810000"/>
            <a:ext cx="4601912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3425"/>
            <a:ext cx="4526848" cy="26345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23481"/>
            <a:ext cx="3886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34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Memorials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4038600" cy="30289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24000"/>
            <a:ext cx="3203462" cy="5181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91643"/>
            <a:ext cx="4038600" cy="226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44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OTHER STOPS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86000"/>
            <a:ext cx="4349263" cy="35052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2286000"/>
            <a:ext cx="4673600" cy="3505200"/>
          </a:xfrm>
        </p:spPr>
      </p:pic>
    </p:spTree>
    <p:extLst>
      <p:ext uri="{BB962C8B-B14F-4D97-AF65-F5344CB8AC3E}">
        <p14:creationId xmlns:p14="http://schemas.microsoft.com/office/powerpoint/2010/main" val="2404498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MORE PLACES TO SEE</a:t>
            </a:r>
          </a:p>
        </p:txBody>
      </p:sp>
      <p:pic>
        <p:nvPicPr>
          <p:cNvPr id="5" name="Content Placeholder 4" descr="200px-Hall_of_witnes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733800" cy="44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133601"/>
            <a:ext cx="4343400" cy="3276600"/>
          </a:xfrm>
        </p:spPr>
      </p:pic>
    </p:spTree>
    <p:extLst>
      <p:ext uri="{BB962C8B-B14F-4D97-AF65-F5344CB8AC3E}">
        <p14:creationId xmlns:p14="http://schemas.microsoft.com/office/powerpoint/2010/main" val="850004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63" y="274638"/>
            <a:ext cx="8278837" cy="1143000"/>
          </a:xfr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Fun Stuff!</a:t>
            </a:r>
          </a:p>
        </p:txBody>
      </p:sp>
      <p:pic>
        <p:nvPicPr>
          <p:cNvPr id="7" name="Content Placeholder 7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6A15D0D4-8EC5-48BD-B817-030B6D8D6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48" y="1442256"/>
            <a:ext cx="8394303" cy="5165724"/>
          </a:xfrm>
        </p:spPr>
      </p:pic>
    </p:spTree>
    <p:extLst>
      <p:ext uri="{BB962C8B-B14F-4D97-AF65-F5344CB8AC3E}">
        <p14:creationId xmlns:p14="http://schemas.microsoft.com/office/powerpoint/2010/main" val="2388604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D.C. Things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153400" cy="4572000"/>
          </a:xfrm>
        </p:spPr>
        <p:txBody>
          <a:bodyPr>
            <a:normAutofit/>
          </a:bodyPr>
          <a:lstStyle/>
          <a:p>
            <a:r>
              <a:rPr lang="en-US" sz="4800" b="1" dirty="0"/>
              <a:t>Lots of Strict Searches!</a:t>
            </a:r>
          </a:p>
          <a:p>
            <a:pPr lvl="1"/>
            <a:r>
              <a:rPr lang="en-US" sz="3200" b="1" dirty="0"/>
              <a:t>Especially at indoor venues</a:t>
            </a:r>
          </a:p>
          <a:p>
            <a:pPr lvl="1"/>
            <a:r>
              <a:rPr lang="en-US" sz="2800" dirty="0"/>
              <a:t>No large bags/book bags at most locations</a:t>
            </a:r>
          </a:p>
          <a:p>
            <a:pPr lvl="1"/>
            <a:r>
              <a:rPr lang="en-US" sz="2800" dirty="0"/>
              <a:t>No water or other liquid at some locations</a:t>
            </a:r>
          </a:p>
          <a:p>
            <a:pPr lvl="1"/>
            <a:r>
              <a:rPr lang="en-US" sz="2800" dirty="0"/>
              <a:t>No sprays or lotions at some locations</a:t>
            </a:r>
          </a:p>
          <a:p>
            <a:pPr lvl="1"/>
            <a:r>
              <a:rPr lang="en-US" sz="2800" dirty="0"/>
              <a:t>No gum at most locations</a:t>
            </a:r>
          </a:p>
          <a:p>
            <a:pPr lvl="1"/>
            <a:r>
              <a:rPr lang="en-US" sz="2800" dirty="0"/>
              <a:t>Metal detectors &amp; X-ray machines at most locations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464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335" y="381000"/>
            <a:ext cx="8229600" cy="1143000"/>
          </a:xfrm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General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School dress code applies</a:t>
            </a: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Wear your hoodie.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Name tag is your meal ticket!  Don’t lose it!</a:t>
            </a: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No energy drinks!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Stay hydrated!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1465" y="1524000"/>
            <a:ext cx="4267200" cy="5059362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200" b="1" dirty="0">
                <a:solidFill>
                  <a:srgbClr val="FF0000"/>
                </a:solidFill>
              </a:rPr>
              <a:t>Don’t text or use headphones or ear buds while with a tour guide or inside a building.</a:t>
            </a:r>
          </a:p>
          <a:p>
            <a:pPr lvl="1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Use your phone only as a camera while with a tour guide or inside a building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164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PACKING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49530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/>
              <a:t>1 SMALL SUITCASE</a:t>
            </a:r>
          </a:p>
          <a:p>
            <a:pPr algn="ctr"/>
            <a:r>
              <a:rPr lang="en-US" sz="3000" b="1" dirty="0"/>
              <a:t>1 BAG FOR THE BUS </a:t>
            </a:r>
            <a:r>
              <a:rPr lang="en-US" sz="3000" dirty="0"/>
              <a:t>(like a book bag)</a:t>
            </a:r>
          </a:p>
          <a:p>
            <a:pPr algn="ctr"/>
            <a:r>
              <a:rPr lang="en-US" sz="3000" b="1" dirty="0"/>
              <a:t>Sack lunch on the way</a:t>
            </a:r>
          </a:p>
          <a:p>
            <a:pPr algn="ctr"/>
            <a:r>
              <a:rPr lang="en-US" sz="3000" dirty="0"/>
              <a:t>2 pair comfortable shoes</a:t>
            </a:r>
          </a:p>
          <a:p>
            <a:pPr algn="ctr"/>
            <a:r>
              <a:rPr lang="en-US" sz="3000" dirty="0"/>
              <a:t>Dress in layers</a:t>
            </a:r>
          </a:p>
          <a:p>
            <a:pPr algn="ctr"/>
            <a:r>
              <a:rPr lang="en-US" sz="3000" dirty="0"/>
              <a:t>Poncho/Umbrella, Hat/Gloves</a:t>
            </a:r>
          </a:p>
          <a:p>
            <a:pPr algn="ctr"/>
            <a:r>
              <a:rPr lang="en-US" sz="3000" b="1" dirty="0"/>
              <a:t>Money for 3 lunches, 1 dinner, and 1 fast-food meal on the way home  (HOLD BACK about $10)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12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Information for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373563"/>
          </a:xfrm>
        </p:spPr>
        <p:txBody>
          <a:bodyPr>
            <a:normAutofit/>
          </a:bodyPr>
          <a:lstStyle/>
          <a:p>
            <a:r>
              <a:rPr lang="en-US" sz="3200" dirty="0"/>
              <a:t>Students picked their roommates earlier</a:t>
            </a:r>
          </a:p>
          <a:p>
            <a:r>
              <a:rPr lang="en-US" sz="3200" dirty="0"/>
              <a:t>They will receive written Packing Guidelines &amp; Rules  handout the week before the trip.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752600"/>
            <a:ext cx="4038600" cy="4953000"/>
          </a:xfrm>
        </p:spPr>
        <p:txBody>
          <a:bodyPr>
            <a:normAutofit/>
          </a:bodyPr>
          <a:lstStyle/>
          <a:p>
            <a:r>
              <a:rPr lang="en-US" sz="3200" dirty="0"/>
              <a:t>Teachers will make   group and bus assignments</a:t>
            </a:r>
          </a:p>
          <a:p>
            <a:r>
              <a:rPr lang="en-US" sz="3200" dirty="0"/>
              <a:t>Students will be informed on the day of the trip of their   bus# and small group assignment</a:t>
            </a:r>
          </a:p>
        </p:txBody>
      </p:sp>
    </p:spTree>
    <p:extLst>
      <p:ext uri="{BB962C8B-B14F-4D97-AF65-F5344CB8AC3E}">
        <p14:creationId xmlns:p14="http://schemas.microsoft.com/office/powerpoint/2010/main" val="69003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When do they return?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0392"/>
            <a:ext cx="4038600" cy="50292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Thursday night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About midnight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/>
              <a:t>Students will call you when we are 1 hour away from Harris Road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No student will be allowed to walk home!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/>
              <a:t>Please pick up your child on time.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0000"/>
                </a:solidFill>
              </a:rPr>
              <a:t>Staggered arrival times for each bus.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52578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Don’t base your child’s arrival on someone else’s child.</a:t>
            </a:r>
          </a:p>
          <a:p>
            <a:r>
              <a:rPr lang="en-US" sz="2400" b="1" dirty="0"/>
              <a:t>Parked in MARKED SPACES </a:t>
            </a:r>
            <a:r>
              <a:rPr lang="en-US" sz="2400" dirty="0"/>
              <a:t>and wait patiently for your child.  EVERYONE will want to go home.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Don’t yell for your child!  </a:t>
            </a:r>
            <a:r>
              <a:rPr lang="en-US" sz="2400" dirty="0">
                <a:solidFill>
                  <a:srgbClr val="FF0000"/>
                </a:solidFill>
              </a:rPr>
              <a:t>Teachers will dismiss the students.  Be nice!</a:t>
            </a:r>
          </a:p>
          <a:p>
            <a:r>
              <a:rPr lang="en-US" sz="2400" dirty="0"/>
              <a:t>The next day begins SPRING BREAK! </a:t>
            </a:r>
          </a:p>
        </p:txBody>
      </p:sp>
    </p:spTree>
    <p:extLst>
      <p:ext uri="{BB962C8B-B14F-4D97-AF65-F5344CB8AC3E}">
        <p14:creationId xmlns:p14="http://schemas.microsoft.com/office/powerpoint/2010/main" val="758802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What’s Covered?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5936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200" b="1" dirty="0"/>
              <a:t>Accommodations for three evenings</a:t>
            </a:r>
          </a:p>
          <a:p>
            <a:r>
              <a:rPr lang="en-US" altLang="en-US" sz="3200" b="1" dirty="0"/>
              <a:t>Night-time security</a:t>
            </a:r>
          </a:p>
          <a:p>
            <a:r>
              <a:rPr lang="en-US" altLang="en-US" sz="3200" b="1" dirty="0"/>
              <a:t>All you can eat breakfasts at 4H Center</a:t>
            </a:r>
          </a:p>
          <a:p>
            <a:r>
              <a:rPr lang="en-US" altLang="en-US" sz="3200" b="1" dirty="0"/>
              <a:t>Two (2) dinners</a:t>
            </a:r>
          </a:p>
          <a:p>
            <a:r>
              <a:rPr lang="en-US" altLang="en-US" sz="3200" b="1" dirty="0"/>
              <a:t>All ticket costs </a:t>
            </a:r>
          </a:p>
          <a:p>
            <a:r>
              <a:rPr lang="en-US" altLang="en-US" sz="3200" b="1" dirty="0"/>
              <a:t>Taxes and gratuities are included for </a:t>
            </a:r>
            <a:r>
              <a:rPr lang="en-US" altLang="en-US" sz="3200" b="1" i="1" dirty="0"/>
              <a:t>attractions and evening meals</a:t>
            </a:r>
          </a:p>
          <a:p>
            <a:r>
              <a:rPr lang="en-US" altLang="en-US" sz="3200" b="1" dirty="0"/>
              <a:t>Professional Tour Guide on each chartered motor coach</a:t>
            </a:r>
          </a:p>
          <a:p>
            <a:r>
              <a:rPr lang="en-US" altLang="en-US" sz="3200" b="1" dirty="0"/>
              <a:t>Stylish hoodie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422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WHAT’S NOT COVERED?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4000" b="1" dirty="0"/>
              <a:t>MONEY FOR LUNCHES</a:t>
            </a:r>
          </a:p>
          <a:p>
            <a:pPr marL="0" indent="0" algn="ctr">
              <a:buNone/>
            </a:pPr>
            <a:r>
              <a:rPr lang="en-US" sz="4000" b="1" dirty="0"/>
              <a:t>(about $45+)</a:t>
            </a:r>
          </a:p>
          <a:p>
            <a:pPr marL="0" indent="0" algn="ctr">
              <a:buNone/>
            </a:pPr>
            <a:endParaRPr lang="en-US" sz="4000" b="1" dirty="0"/>
          </a:p>
          <a:p>
            <a:pPr algn="ctr"/>
            <a:r>
              <a:rPr lang="en-US" sz="4000" b="1" dirty="0"/>
              <a:t>MONEY FOR FAST FOOD STOP ON THE WAY HOME</a:t>
            </a:r>
          </a:p>
          <a:p>
            <a:pPr marL="0" indent="0" algn="ctr">
              <a:buNone/>
            </a:pPr>
            <a:r>
              <a:rPr lang="en-US" sz="4000" b="1" dirty="0"/>
              <a:t>(about $10+)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MONEY for 1 DINNER</a:t>
            </a:r>
          </a:p>
          <a:p>
            <a:pPr marL="0" indent="0" algn="ctr">
              <a:buNone/>
            </a:pPr>
            <a:r>
              <a:rPr lang="en-US" sz="4000" b="1" dirty="0"/>
              <a:t>(about $20+)</a:t>
            </a:r>
          </a:p>
          <a:p>
            <a:pPr marL="0" indent="0" algn="ctr">
              <a:buNone/>
            </a:pPr>
            <a:endParaRPr lang="en-US" sz="4000" b="1" dirty="0"/>
          </a:p>
          <a:p>
            <a:pPr algn="ctr"/>
            <a:r>
              <a:rPr lang="en-US" sz="4000" b="1" dirty="0"/>
              <a:t>MONEY FOR SOUVENIRS</a:t>
            </a:r>
          </a:p>
          <a:p>
            <a:pPr marL="0" indent="0" algn="ctr">
              <a:buNone/>
            </a:pPr>
            <a:r>
              <a:rPr lang="en-US" sz="4000" b="1" dirty="0"/>
              <a:t>(optional)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34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099142" cy="4724400"/>
          </a:xfrm>
        </p:spPr>
      </p:pic>
    </p:spTree>
    <p:extLst>
      <p:ext uri="{BB962C8B-B14F-4D97-AF65-F5344CB8AC3E}">
        <p14:creationId xmlns:p14="http://schemas.microsoft.com/office/powerpoint/2010/main" val="325183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</TotalTime>
  <Words>755</Words>
  <Application>Microsoft Office PowerPoint</Application>
  <PresentationFormat>On-screen Show (4:3)</PresentationFormat>
  <Paragraphs>145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PARENT MEETING</vt:lpstr>
      <vt:lpstr>8th Grade Trip</vt:lpstr>
      <vt:lpstr>Meet the Nurse!</vt:lpstr>
      <vt:lpstr>STUDENT MEETING</vt:lpstr>
      <vt:lpstr>April 15, 2019</vt:lpstr>
      <vt:lpstr>Bus Guidelines</vt:lpstr>
      <vt:lpstr> National 4H Center </vt:lpstr>
      <vt:lpstr>The 4H Center</vt:lpstr>
      <vt:lpstr>Cafeteria Style Meals</vt:lpstr>
      <vt:lpstr>DAY 1</vt:lpstr>
      <vt:lpstr>End of DAY 1</vt:lpstr>
      <vt:lpstr>Illumination Tour</vt:lpstr>
      <vt:lpstr>Student Rooms</vt:lpstr>
      <vt:lpstr>DAYS 2 &amp; 3</vt:lpstr>
      <vt:lpstr>SAMPLE ITINERARY</vt:lpstr>
      <vt:lpstr>Museums </vt:lpstr>
      <vt:lpstr>Memorials</vt:lpstr>
      <vt:lpstr>OTHER STOPS</vt:lpstr>
      <vt:lpstr>MORE PLACES TO SEE</vt:lpstr>
      <vt:lpstr>Fun Stuff!</vt:lpstr>
      <vt:lpstr>D.C. Things to Know</vt:lpstr>
      <vt:lpstr>General Rules</vt:lpstr>
      <vt:lpstr>PACKING GUIDELINES</vt:lpstr>
      <vt:lpstr>Information for Students</vt:lpstr>
      <vt:lpstr>When do they return?</vt:lpstr>
      <vt:lpstr>What’s Covered?</vt:lpstr>
      <vt:lpstr>WHAT’S NOT COVERED?</vt:lpstr>
      <vt:lpstr>Questions?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 you want to be a CHAPERONE?</dc:title>
  <dc:creator>Windows User</dc:creator>
  <cp:lastModifiedBy>Sheila Wood</cp:lastModifiedBy>
  <cp:revision>65</cp:revision>
  <dcterms:created xsi:type="dcterms:W3CDTF">2013-10-10T19:37:16Z</dcterms:created>
  <dcterms:modified xsi:type="dcterms:W3CDTF">2019-03-18T15:08:40Z</dcterms:modified>
</cp:coreProperties>
</file>