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5" r:id="rId2"/>
    <p:sldId id="274" r:id="rId3"/>
    <p:sldId id="299" r:id="rId4"/>
    <p:sldId id="289" r:id="rId5"/>
    <p:sldId id="290" r:id="rId6"/>
    <p:sldId id="30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6816" userDrawn="1">
          <p15:clr>
            <a:srgbClr val="A4A3A4"/>
          </p15:clr>
        </p15:guide>
        <p15:guide id="3" pos="816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79580" autoAdjust="0"/>
  </p:normalViewPr>
  <p:slideViewPr>
    <p:cSldViewPr>
      <p:cViewPr varScale="1">
        <p:scale>
          <a:sx n="115" d="100"/>
          <a:sy n="115" d="100"/>
        </p:scale>
        <p:origin x="224" y="208"/>
      </p:cViewPr>
      <p:guideLst>
        <p:guide pos="3840"/>
        <p:guide pos="6816"/>
        <p:guide pos="81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5" d="100"/>
          <a:sy n="95" d="100"/>
        </p:scale>
        <p:origin x="357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1/24/19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1/24/19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10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 require more than one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26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un rising over grassy hill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1/24/19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1/24/19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ernate 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1/24/19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D43D-6574-4C7B-808D-C6C12215A4D4}" type="datetimeFigureOut">
              <a:rPr lang="en-US"/>
              <a:t>1/24/19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1/24/19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1/24/19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1/24/19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1/24/19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Altern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892" y="685800"/>
            <a:ext cx="63703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1/24/19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4355592"/>
            <a:ext cx="3200400" cy="164461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1/24/19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1/24/19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1/24/19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pPr/>
              <a:t>1/24/19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55" r:id="rId8"/>
    <p:sldLayoutId id="2147483656" r:id="rId9"/>
    <p:sldLayoutId id="2147483663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BNg4fDJC8A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red.com/2012/04/world-record-paper-airplane/" TargetMode="External"/><Relationship Id="rId7" Type="http://schemas.openxmlformats.org/officeDocument/2006/relationships/hyperlink" Target="https://www.scientificamerican.com/article/bring-science-home-paper-planes-drag/" TargetMode="External"/><Relationship Id="rId2" Type="http://schemas.openxmlformats.org/officeDocument/2006/relationships/hyperlink" Target="https://www.instructables.com/id/Hangtime-Paper-airplan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oldnfly.com/2.html" TargetMode="External"/><Relationship Id="rId5" Type="http://schemas.openxmlformats.org/officeDocument/2006/relationships/hyperlink" Target="https://origami.wonderhowto.com/how-to/fold-record-setting-glider-style-paper-airplane-guinness-world-records-407548/" TargetMode="External"/><Relationship Id="rId4" Type="http://schemas.openxmlformats.org/officeDocument/2006/relationships/hyperlink" Target="http://www.paperairplanes.co.uk/planecut.php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Project:  Paper Airplane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Northwest Cabarrus Middle School 6</a:t>
            </a:r>
            <a:r>
              <a:rPr lang="en-US" baseline="30000" dirty="0"/>
              <a:t>th</a:t>
            </a:r>
            <a:r>
              <a:rPr lang="en-US" dirty="0"/>
              <a:t> grade Science Classes</a:t>
            </a:r>
          </a:p>
        </p:txBody>
      </p:sp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0"/>
            <a:ext cx="9447213" cy="2971800"/>
          </a:xfrm>
        </p:spPr>
        <p:txBody>
          <a:bodyPr/>
          <a:lstStyle/>
          <a:p>
            <a:r>
              <a:rPr lang="en-US" dirty="0"/>
              <a:t>You have been selected to compete in a Paper Airplane competition.</a:t>
            </a:r>
          </a:p>
        </p:txBody>
      </p:sp>
    </p:spTree>
    <p:extLst>
      <p:ext uri="{BB962C8B-B14F-4D97-AF65-F5344CB8AC3E}">
        <p14:creationId xmlns:p14="http://schemas.microsoft.com/office/powerpoint/2010/main" val="333281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5105400"/>
            <a:ext cx="914400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Let’s watch a video from the paper air </a:t>
            </a:r>
            <a:r>
              <a:rPr lang="en-US" dirty="0">
                <a:hlinkClick r:id="rId2"/>
              </a:rPr>
              <a:t>plane</a:t>
            </a:r>
            <a:r>
              <a:rPr lang="en-US" dirty="0"/>
              <a:t> guy to lift off our ideas.</a:t>
            </a:r>
          </a:p>
        </p:txBody>
      </p:sp>
    </p:spTree>
    <p:extLst>
      <p:ext uri="{BB962C8B-B14F-4D97-AF65-F5344CB8AC3E}">
        <p14:creationId xmlns:p14="http://schemas.microsoft.com/office/powerpoint/2010/main" val="138492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have the remaining class period to research and practice your planes.  </a:t>
            </a:r>
          </a:p>
          <a:p>
            <a:r>
              <a:rPr lang="en-US" dirty="0"/>
              <a:t>You have practice paper to experiment with your engineering task.</a:t>
            </a:r>
          </a:p>
          <a:p>
            <a:r>
              <a:rPr lang="en-US" dirty="0"/>
              <a:t>You can collaborate with others.</a:t>
            </a:r>
          </a:p>
          <a:p>
            <a:r>
              <a:rPr lang="en-US" dirty="0"/>
              <a:t>You should be  ready to create your final product to turn in by the end of class. </a:t>
            </a:r>
          </a:p>
          <a:p>
            <a:r>
              <a:rPr lang="en-US" dirty="0"/>
              <a:t>AT the HALF WAY POINT in class I will let you know.  This will be your reminder to start  moving to your final product.</a:t>
            </a:r>
          </a:p>
          <a:p>
            <a:r>
              <a:rPr lang="en-US" dirty="0"/>
              <a:t>All final products will be collected at the end of class and then tested tomorrow at the high school.</a:t>
            </a:r>
          </a:p>
        </p:txBody>
      </p:sp>
    </p:spTree>
    <p:extLst>
      <p:ext uri="{BB962C8B-B14F-4D97-AF65-F5344CB8AC3E}">
        <p14:creationId xmlns:p14="http://schemas.microsoft.com/office/powerpoint/2010/main" val="57663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Research Options</a:t>
            </a:r>
            <a:r>
              <a:rPr lang="en-US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Hangtime!  Paper Airplanes: 7 Steps  </a:t>
            </a:r>
            <a:r>
              <a:rPr lang="en-US" u="sng" dirty="0">
                <a:hlinkClick r:id="rId2"/>
              </a:rPr>
              <a:t>https://www.instructables.com/id/Hangtime-Paper-airplane/</a:t>
            </a:r>
            <a:endParaRPr lang="en-US" dirty="0"/>
          </a:p>
          <a:p>
            <a:r>
              <a:rPr lang="en-US" dirty="0"/>
              <a:t>How to Fold a World-Record Paper </a:t>
            </a:r>
            <a:r>
              <a:rPr lang="en-US" dirty="0" err="1"/>
              <a:t>Airplan</a:t>
            </a:r>
            <a:r>
              <a:rPr lang="en-US" dirty="0"/>
              <a:t>/WIRED </a:t>
            </a:r>
            <a:r>
              <a:rPr lang="en-US" u="sng" dirty="0">
                <a:hlinkClick r:id="rId3"/>
              </a:rPr>
              <a:t>https://www.wired.com/2012/04/world-record-paper-airplane/</a:t>
            </a:r>
            <a:endParaRPr lang="en-US" dirty="0"/>
          </a:p>
          <a:p>
            <a:r>
              <a:rPr lang="en-US" dirty="0"/>
              <a:t>How to Make the Floating Paper Airplane - Alex’s Paper Airplanes </a:t>
            </a:r>
            <a:r>
              <a:rPr lang="en-US" u="sng" dirty="0">
                <a:hlinkClick r:id="rId4"/>
              </a:rPr>
              <a:t>http://www.paperairplanes.co.uk/planecut.php</a:t>
            </a:r>
            <a:endParaRPr lang="en-US" dirty="0"/>
          </a:p>
          <a:p>
            <a:r>
              <a:rPr lang="en-US" dirty="0"/>
              <a:t>How to Fold the Record-Setting Glider-Style Paper Airplanes </a:t>
            </a:r>
            <a:r>
              <a:rPr lang="en-US" u="sng" dirty="0">
                <a:hlinkClick r:id="rId5"/>
              </a:rPr>
              <a:t>https://origami.wonderhowto.com/how-to/fold-record-setting-glider-style-paper-airplane-guinness-world-records-407548/</a:t>
            </a:r>
            <a:endParaRPr lang="en-US" dirty="0"/>
          </a:p>
          <a:p>
            <a:r>
              <a:rPr lang="en-US" dirty="0"/>
              <a:t>Fold ‘N Fly &gt;&gt;The Stable </a:t>
            </a:r>
            <a:r>
              <a:rPr lang="en-US" u="sng" dirty="0">
                <a:hlinkClick r:id="rId6"/>
              </a:rPr>
              <a:t>https://www.foldnfly.com/2.html</a:t>
            </a:r>
            <a:endParaRPr lang="en-US" dirty="0"/>
          </a:p>
          <a:p>
            <a:r>
              <a:rPr lang="en-US" dirty="0"/>
              <a:t>Soaring Science: Test Paper Planes with Different Drag </a:t>
            </a:r>
            <a:r>
              <a:rPr lang="en-US" u="sng" dirty="0">
                <a:hlinkClick r:id="rId7"/>
              </a:rPr>
              <a:t>https://www.scientificamerican.com/article/bring-science-home-paper-planes-drag/</a:t>
            </a:r>
            <a:endParaRPr lang="en-US" u="sng" dirty="0"/>
          </a:p>
          <a:p>
            <a:r>
              <a:rPr lang="en-US" dirty="0"/>
              <a:t>Or use your own research sources.</a:t>
            </a:r>
          </a:p>
          <a:p>
            <a:pPr marL="4572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86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5105400"/>
            <a:ext cx="9144002" cy="1143000"/>
          </a:xfrm>
        </p:spPr>
        <p:txBody>
          <a:bodyPr>
            <a:normAutofit fontScale="90000"/>
          </a:bodyPr>
          <a:lstStyle/>
          <a:p>
            <a:br>
              <a:rPr lang="en-US" b="1" i="1" dirty="0">
                <a:solidFill>
                  <a:srgbClr val="FFFF00"/>
                </a:solidFill>
              </a:rPr>
            </a:br>
            <a:r>
              <a:rPr lang="en-US" b="1" i="1" dirty="0">
                <a:solidFill>
                  <a:srgbClr val="FFFF00"/>
                </a:solidFill>
              </a:rPr>
              <a:t>GOOD LUCK </a:t>
            </a:r>
            <a:r>
              <a:rPr lang="en-US" b="1" i="1">
                <a:solidFill>
                  <a:srgbClr val="FFFF00"/>
                </a:solidFill>
              </a:rPr>
              <a:t>TEST PILOTS!!!</a:t>
            </a:r>
            <a:endParaRPr lang="en-US" b="1" i="1" dirty="0">
              <a:solidFill>
                <a:srgbClr val="FFF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5F6EBE-B4B3-FA49-81C1-D22A94D4E9D3}"/>
              </a:ext>
            </a:extLst>
          </p:cNvPr>
          <p:cNvSpPr txBox="1"/>
          <p:nvPr/>
        </p:nvSpPr>
        <p:spPr>
          <a:xfrm>
            <a:off x="7391400" y="381000"/>
            <a:ext cx="4495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FF00"/>
                </a:solidFill>
              </a:rPr>
              <a:t>The sky is the limit!!!</a:t>
            </a:r>
          </a:p>
        </p:txBody>
      </p:sp>
    </p:spTree>
    <p:extLst>
      <p:ext uri="{BB962C8B-B14F-4D97-AF65-F5344CB8AC3E}">
        <p14:creationId xmlns:p14="http://schemas.microsoft.com/office/powerpoint/2010/main" val="416574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nded Design Blue 16x9">
  <a:themeElements>
    <a:clrScheme name="Banded_Design_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17271.potx" id="{FAD70E18-2F21-4BAE-983F-13051C6D1C17}" vid="{4B4DF9DC-15EC-4671-A52A-56A08B977F11}"/>
    </a:ext>
  </a:extLst>
</a:theme>
</file>

<file path=ppt/theme/theme2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 Design Blue 16x9</Template>
  <TotalTime>15</TotalTime>
  <Words>155</Words>
  <Application>Microsoft Macintosh PowerPoint</Application>
  <PresentationFormat>Widescreen</PresentationFormat>
  <Paragraphs>25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Corbel</vt:lpstr>
      <vt:lpstr>Euphemia</vt:lpstr>
      <vt:lpstr>Wingdings</vt:lpstr>
      <vt:lpstr>Banded Design Blue 16x9</vt:lpstr>
      <vt:lpstr>Project:  Paper Airplane</vt:lpstr>
      <vt:lpstr>You have been selected to compete in a Paper Airplane competition.</vt:lpstr>
      <vt:lpstr>Let’s watch a video from the paper air plane guy to lift off our ideas.</vt:lpstr>
      <vt:lpstr>Project Scope</vt:lpstr>
      <vt:lpstr>Research Options:</vt:lpstr>
      <vt:lpstr> GOOD LUCK TEST PILOTS!!!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Project:  Paper Airplane</dc:title>
  <dc:creator>Terri Griffith</dc:creator>
  <cp:lastModifiedBy>Terri Griffith</cp:lastModifiedBy>
  <cp:revision>2</cp:revision>
  <dcterms:created xsi:type="dcterms:W3CDTF">2019-01-24T14:50:23Z</dcterms:created>
  <dcterms:modified xsi:type="dcterms:W3CDTF">2019-01-24T15:06:14Z</dcterms:modified>
</cp:coreProperties>
</file>