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5" r:id="rId3"/>
    <p:sldId id="257" r:id="rId4"/>
    <p:sldId id="263" r:id="rId5"/>
    <p:sldId id="258" r:id="rId6"/>
    <p:sldId id="259" r:id="rId7"/>
    <p:sldId id="260" r:id="rId8"/>
    <p:sldId id="264" r:id="rId9"/>
    <p:sldId id="262" r:id="rId10"/>
    <p:sldId id="266" r:id="rId11"/>
    <p:sldId id="26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4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CB5E19-5A8F-4DD1-8A77-FB525EBC5470}" type="datetimeFigureOut">
              <a:rPr lang="en-US" smtClean="0"/>
              <a:t>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A754D9-0CF8-47DF-ABA0-8773DE8187D2}" type="slidenum">
              <a:rPr lang="en-US" smtClean="0"/>
              <a:t>‹#›</a:t>
            </a:fld>
            <a:endParaRPr lang="en-US"/>
          </a:p>
        </p:txBody>
      </p:sp>
    </p:spTree>
    <p:extLst>
      <p:ext uri="{BB962C8B-B14F-4D97-AF65-F5344CB8AC3E}">
        <p14:creationId xmlns:p14="http://schemas.microsoft.com/office/powerpoint/2010/main" val="2622779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A754D9-0CF8-47DF-ABA0-8773DE8187D2}" type="slidenum">
              <a:rPr lang="en-US" smtClean="0"/>
              <a:t>5</a:t>
            </a:fld>
            <a:endParaRPr lang="en-US"/>
          </a:p>
        </p:txBody>
      </p:sp>
    </p:spTree>
    <p:extLst>
      <p:ext uri="{BB962C8B-B14F-4D97-AF65-F5344CB8AC3E}">
        <p14:creationId xmlns:p14="http://schemas.microsoft.com/office/powerpoint/2010/main" val="41258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E2D302-D032-478A-A43F-E3DD927C23D9}" type="slidenum">
              <a:rPr lang="en-US" smtClean="0"/>
              <a:t>10</a:t>
            </a:fld>
            <a:endParaRPr lang="en-US"/>
          </a:p>
        </p:txBody>
      </p:sp>
    </p:spTree>
    <p:extLst>
      <p:ext uri="{BB962C8B-B14F-4D97-AF65-F5344CB8AC3E}">
        <p14:creationId xmlns:p14="http://schemas.microsoft.com/office/powerpoint/2010/main" val="1506515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8C2FDCCE-7DBA-4E32-8890-5F0BD81EF646}" type="datetimeFigureOut">
              <a:rPr lang="en-US" smtClean="0"/>
              <a:t>1/6/2014</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7C38B00-4017-4AFC-8BC4-7002FE7B7BBB}"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transition spd="med">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2FDCCE-7DBA-4E32-8890-5F0BD81EF646}" type="datetimeFigureOut">
              <a:rPr lang="en-US" smtClean="0"/>
              <a:t>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C38B00-4017-4AFC-8BC4-7002FE7B7BBB}" type="slidenum">
              <a:rPr lang="en-US" smtClean="0"/>
              <a:t>‹#›</a:t>
            </a:fld>
            <a:endParaRPr lang="en-US"/>
          </a:p>
        </p:txBody>
      </p:sp>
    </p:spTree>
  </p:cSld>
  <p:clrMapOvr>
    <a:masterClrMapping/>
  </p:clrMapOvr>
  <p:transition spd="med">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8C2FDCCE-7DBA-4E32-8890-5F0BD81EF646}" type="datetimeFigureOut">
              <a:rPr lang="en-US" smtClean="0"/>
              <a:t>1/6/2014</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7C38B00-4017-4AFC-8BC4-7002FE7B7BBB}"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transition spd="med">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2FDCCE-7DBA-4E32-8890-5F0BD81EF646}" type="datetimeFigureOut">
              <a:rPr lang="en-US" smtClean="0"/>
              <a:t>1/6/2014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B7C38B00-4017-4AFC-8BC4-7002FE7B7BBB}"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2FDCCE-7DBA-4E32-8890-5F0BD81EF646}" type="datetimeFigureOut">
              <a:rPr lang="en-US" smtClean="0"/>
              <a:t>1/6/2014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B7C38B00-4017-4AFC-8BC4-7002FE7B7BBB}" type="slidenum">
              <a:rPr lang="en-US" smtClean="0"/>
              <a:t>‹#›</a:t>
            </a:fld>
            <a:endParaRPr lang="en-US"/>
          </a:p>
        </p:txBody>
      </p:sp>
    </p:spTree>
  </p:cSld>
  <p:clrMapOvr>
    <a:masterClrMapping/>
  </p:clrMapOvr>
  <p:transition spd="med">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C2FDCCE-7DBA-4E32-8890-5F0BD81EF646}" type="datetimeFigureOut">
              <a:rPr lang="en-US" smtClean="0"/>
              <a:t>1/6/2014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7C38B00-4017-4AFC-8BC4-7002FE7B7BBB}"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2FDCCE-7DBA-4E32-8890-5F0BD81EF646}" type="datetimeFigureOut">
              <a:rPr lang="en-US" smtClean="0"/>
              <a:t>1/6/2014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7C38B00-4017-4AFC-8BC4-7002FE7B7BBB}" type="slidenum">
              <a:rPr lang="en-US" smtClean="0"/>
              <a:t>‹#›</a:t>
            </a:fld>
            <a:endParaRPr lang="en-US"/>
          </a:p>
        </p:txBody>
      </p:sp>
    </p:spTree>
  </p:cSld>
  <p:clrMapOvr>
    <a:masterClrMapping/>
  </p:clrMapOvr>
  <p:transition spd="med">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8C2FDCCE-7DBA-4E32-8890-5F0BD81EF646}" type="datetimeFigureOut">
              <a:rPr lang="en-US" smtClean="0"/>
              <a:t>1/6/2014</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7C38B00-4017-4AFC-8BC4-7002FE7B7BBB}"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transition spd="med">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8C2FDCCE-7DBA-4E32-8890-5F0BD81EF646}" type="datetimeFigureOut">
              <a:rPr lang="en-US" smtClean="0"/>
              <a:t>1/6/2014</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7C38B00-4017-4AFC-8BC4-7002FE7B7BBB}"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transition spd="med">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2FDCCE-7DBA-4E32-8890-5F0BD81EF646}" type="datetimeFigureOut">
              <a:rPr lang="en-US" smtClean="0"/>
              <a:t>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C38B00-4017-4AFC-8BC4-7002FE7B7BBB}" type="slidenum">
              <a:rPr lang="en-US" smtClean="0"/>
              <a:t>‹#›</a:t>
            </a:fld>
            <a:endParaRPr lang="en-US"/>
          </a:p>
        </p:txBody>
      </p:sp>
    </p:spTree>
  </p:cSld>
  <p:clrMapOvr>
    <a:masterClrMapping/>
  </p:clrMapOvr>
  <p:transition spd="med">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2FDCCE-7DBA-4E32-8890-5F0BD81EF646}" type="datetimeFigureOut">
              <a:rPr lang="en-US" smtClean="0"/>
              <a:t>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C38B00-4017-4AFC-8BC4-7002FE7B7BBB}" type="slidenum">
              <a:rPr lang="en-US" smtClean="0"/>
              <a:t>‹#›</a:t>
            </a:fld>
            <a:endParaRPr lang="en-US"/>
          </a:p>
        </p:txBody>
      </p:sp>
    </p:spTree>
  </p:cSld>
  <p:clrMapOvr>
    <a:masterClrMapping/>
  </p:clrMapOvr>
  <p:transition spd="med">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C2FDCCE-7DBA-4E32-8890-5F0BD81EF646}" type="datetimeFigureOut">
              <a:rPr lang="en-US" smtClean="0"/>
              <a:t>1/6/2014</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B7C38B00-4017-4AFC-8BC4-7002FE7B7BBB}"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pull dir="rd"/>
  </p:transition>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theodorosii.wordpres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youtube.com/watch?v=-2kdpAGDu8s&amp;safety_mode=true&amp;persist_safety_mode=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en.wikipedia.org/wiki/Second_Worl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Domino_theor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personal.ashland.edu/~jmoser1/eikenberryindex.htm"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hyperlink" Target="http://pibillwarner.wordpress.com/2012/05/15/jfk-murdered-by-the-mob-and-anti-castro-zealots-bay-of-pigs-fiasco-was-final-straw-as-judge-keeps-cia-volume-on-bay-of-pigs-secret/" TargetMode="External"/><Relationship Id="rId4" Type="http://schemas.openxmlformats.org/officeDocument/2006/relationships/image" Target="../media/image8.gif"/></Relationships>
</file>

<file path=ppt/slides/_rels/slide11.xml.rels><?xml version="1.0" encoding="UTF-8" standalone="yes"?>
<Relationships xmlns="http://schemas.openxmlformats.org/package/2006/relationships"><Relationship Id="rId3" Type="http://schemas.openxmlformats.org/officeDocument/2006/relationships/hyperlink" Target="http://govbooktalk.gpo.gov/2012/10/18/hawks-vs-doves-the-joint-chiefs-and-the-cuban-missile-crisis/" TargetMode="External"/><Relationship Id="rId2" Type="http://schemas.openxmlformats.org/officeDocument/2006/relationships/hyperlink" Target="http://www.youtube.com/watch?v=VGx7dimJ6ns&amp;feature=related&amp;safety_mode=true&amp;persist_safety_mode=1&amp;safe=active"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hangingPunct="0"/>
            <a:r>
              <a:rPr lang="en-US" sz="2400" b="1" dirty="0"/>
              <a:t>Cold War &amp; Postwar Change, 1945 – 1970</a:t>
            </a:r>
            <a:r>
              <a:rPr lang="en-US" b="1" dirty="0"/>
              <a:t/>
            </a:r>
            <a:br>
              <a:rPr lang="en-US" b="1" dirty="0"/>
            </a:br>
            <a:r>
              <a:rPr lang="en-US" b="1" dirty="0"/>
              <a:t>The Cold </a:t>
            </a:r>
            <a:r>
              <a:rPr lang="en-US" b="1" dirty="0" smtClean="0"/>
              <a:t>War</a:t>
            </a:r>
            <a:endParaRPr lang="en-US" dirty="0"/>
          </a:p>
        </p:txBody>
      </p:sp>
      <p:sp>
        <p:nvSpPr>
          <p:cNvPr id="3" name="Subtitle 2"/>
          <p:cNvSpPr>
            <a:spLocks noGrp="1"/>
          </p:cNvSpPr>
          <p:nvPr>
            <p:ph type="subTitle" idx="1"/>
          </p:nvPr>
        </p:nvSpPr>
        <p:spPr/>
        <p:txBody>
          <a:bodyPr>
            <a:normAutofit fontScale="85000" lnSpcReduction="20000"/>
          </a:bodyPr>
          <a:lstStyle/>
          <a:p>
            <a:r>
              <a:rPr lang="en-US" dirty="0"/>
              <a:t>Objective: Trace the course of the Cold War and assess its impact on the global community including but not limited to the Korean War, the satellite nations of Eastern Europe, and the Vietnam War.</a:t>
            </a:r>
          </a:p>
          <a:p>
            <a:endParaRPr lang="en-US" dirty="0"/>
          </a:p>
        </p:txBody>
      </p:sp>
      <p:pic>
        <p:nvPicPr>
          <p:cNvPr id="4" name="Picture 2" descr="http://theodorosii.files.wordpress.com/2013/11/1368224853201.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343400"/>
            <a:ext cx="1609725" cy="2204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pull dir="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solidFill>
                  <a:schemeClr val="bg1"/>
                </a:solidFill>
                <a:hlinkClick r:id="rId2"/>
              </a:rPr>
              <a:t>Meet Bert the Turtle</a:t>
            </a:r>
            <a:endParaRPr lang="en-US" dirty="0">
              <a:solidFill>
                <a:schemeClr val="bg1"/>
              </a:solidFill>
            </a:endParaRPr>
          </a:p>
        </p:txBody>
      </p:sp>
      <p:pic>
        <p:nvPicPr>
          <p:cNvPr id="17412" name="Picture 4" descr="http://rds.yahoo.com/_ylt=A0WTb_xKp_ZMaBMA8uujzbkF/SIG=12io2kaqd/EXP=1291319498/**http%3a/www.awesomestories.com/images/user/thumb_71f1d1e2db.jpg"/>
          <p:cNvPicPr>
            <a:picLocks noChangeAspect="1" noChangeArrowheads="1"/>
          </p:cNvPicPr>
          <p:nvPr/>
        </p:nvPicPr>
        <p:blipFill>
          <a:blip r:embed="rId3"/>
          <a:srcRect/>
          <a:stretch>
            <a:fillRect/>
          </a:stretch>
        </p:blipFill>
        <p:spPr bwMode="auto">
          <a:xfrm>
            <a:off x="990600" y="1676400"/>
            <a:ext cx="6705600" cy="4810440"/>
          </a:xfrm>
          <a:prstGeom prst="rect">
            <a:avLst/>
          </a:prstGeom>
          <a:noFill/>
        </p:spPr>
      </p:pic>
    </p:spTree>
    <p:extLst>
      <p:ext uri="{BB962C8B-B14F-4D97-AF65-F5344CB8AC3E}">
        <p14:creationId xmlns:p14="http://schemas.microsoft.com/office/powerpoint/2010/main" val="4047239486"/>
      </p:ext>
    </p:extLst>
  </p:cSld>
  <p:clrMapOvr>
    <a:masterClrMapping/>
  </p:clrMapOvr>
  <mc:AlternateContent xmlns:mc="http://schemas.openxmlformats.org/markup-compatibility/2006" xmlns:p14="http://schemas.microsoft.com/office/powerpoint/2010/main">
    <mc:Choice Requires="p14">
      <p:transition spd="slow">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Communism Around the </a:t>
            </a:r>
            <a:r>
              <a:rPr lang="en-US" dirty="0" smtClean="0"/>
              <a:t>World</a:t>
            </a:r>
            <a:endParaRPr lang="en-US" dirty="0"/>
          </a:p>
        </p:txBody>
      </p:sp>
      <p:sp>
        <p:nvSpPr>
          <p:cNvPr id="3" name="Content Placeholder 2"/>
          <p:cNvSpPr>
            <a:spLocks noGrp="1"/>
          </p:cNvSpPr>
          <p:nvPr>
            <p:ph idx="1"/>
          </p:nvPr>
        </p:nvSpPr>
        <p:spPr/>
        <p:txBody>
          <a:bodyPr>
            <a:normAutofit/>
          </a:bodyPr>
          <a:lstStyle/>
          <a:p>
            <a:pPr lvl="0"/>
            <a:r>
              <a:rPr lang="en-US" dirty="0"/>
              <a:t>USSR (Soviet Union)- World Superpower supports communism</a:t>
            </a:r>
            <a:endParaRPr lang="en-US" sz="2800" dirty="0"/>
          </a:p>
          <a:p>
            <a:pPr lvl="0"/>
            <a:r>
              <a:rPr lang="en-US" dirty="0"/>
              <a:t>Eastern Europe- Soviet satellite states completely influenced by Soviet Union after WW2</a:t>
            </a:r>
            <a:endParaRPr lang="en-US" sz="2800" dirty="0"/>
          </a:p>
          <a:p>
            <a:pPr lvl="1"/>
            <a:r>
              <a:rPr lang="en-US" dirty="0"/>
              <a:t> German Democratic Republic (East Germany), Poland, Hungary, Bulgaria, etc. </a:t>
            </a:r>
            <a:endParaRPr lang="en-US" sz="2400" dirty="0"/>
          </a:p>
          <a:p>
            <a:pPr lvl="0"/>
            <a:r>
              <a:rPr lang="en-US" dirty="0"/>
              <a:t>China- Communists took control of China in 1949 led by Mao </a:t>
            </a:r>
            <a:r>
              <a:rPr lang="en-US" dirty="0" smtClean="0"/>
              <a:t>Zedong</a:t>
            </a:r>
            <a:endParaRPr lang="en-US" sz="2800" dirty="0"/>
          </a:p>
        </p:txBody>
      </p:sp>
    </p:spTree>
  </p:cSld>
  <p:clrMapOvr>
    <a:masterClrMapping/>
  </p:clrMapOvr>
  <p:transition spd="med">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Communism Around the World</a:t>
            </a:r>
          </a:p>
        </p:txBody>
      </p:sp>
      <p:sp>
        <p:nvSpPr>
          <p:cNvPr id="3" name="Content Placeholder 2"/>
          <p:cNvSpPr>
            <a:spLocks noGrp="1"/>
          </p:cNvSpPr>
          <p:nvPr>
            <p:ph idx="1"/>
          </p:nvPr>
        </p:nvSpPr>
        <p:spPr/>
        <p:txBody>
          <a:bodyPr/>
          <a:lstStyle/>
          <a:p>
            <a:pPr marL="0" indent="0">
              <a:buNone/>
            </a:pPr>
            <a:endParaRPr lang="en-US" dirty="0"/>
          </a:p>
        </p:txBody>
      </p:sp>
      <p:pic>
        <p:nvPicPr>
          <p:cNvPr id="1030" name="Picture 6" descr="http://upload.wikimedia.org/wikipedia/commons/thumb/2/2c/Cold_War_alliances_mid-1975.svg/860px-Cold_War_alliances_mid-1975.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752600"/>
            <a:ext cx="8787563" cy="4493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464624"/>
      </p:ext>
    </p:extLst>
  </p:cSld>
  <p:clrMapOvr>
    <a:masterClrMapping/>
  </p:clrMapOvr>
  <p:transition spd="med">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buNone/>
            </a:pPr>
            <a:endParaRPr lang="en-US" dirty="0" smtClean="0"/>
          </a:p>
          <a:p>
            <a:pPr>
              <a:buNone/>
            </a:pPr>
            <a:r>
              <a:rPr lang="en-US" dirty="0" smtClean="0"/>
              <a:t>Domino </a:t>
            </a:r>
            <a:r>
              <a:rPr lang="en-US" dirty="0"/>
              <a:t>Theory – If one nation became Communist (from Soviet pressure), nations bordering would soon become Communist as well</a:t>
            </a:r>
          </a:p>
          <a:p>
            <a:pPr>
              <a:buNone/>
            </a:pPr>
            <a:endParaRPr lang="en-US" dirty="0"/>
          </a:p>
        </p:txBody>
      </p:sp>
      <p:pic>
        <p:nvPicPr>
          <p:cNvPr id="2050" name="Picture 2" descr="http://upload.wikimedia.org/wikipedia/commons/thumb/a/ae/Domino_theory.svg/400px-Domino_theory.svg.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605403"/>
            <a:ext cx="8535838" cy="22619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Korea and The Korean </a:t>
            </a:r>
            <a:r>
              <a:rPr lang="en-US" dirty="0" smtClean="0"/>
              <a:t>War</a:t>
            </a:r>
            <a:endParaRPr lang="en-US" dirty="0"/>
          </a:p>
        </p:txBody>
      </p:sp>
      <p:sp>
        <p:nvSpPr>
          <p:cNvPr id="3" name="Content Placeholder 2"/>
          <p:cNvSpPr>
            <a:spLocks noGrp="1"/>
          </p:cNvSpPr>
          <p:nvPr>
            <p:ph idx="1"/>
          </p:nvPr>
        </p:nvSpPr>
        <p:spPr>
          <a:xfrm>
            <a:off x="457200" y="1646237"/>
            <a:ext cx="4953000" cy="4526280"/>
          </a:xfrm>
        </p:spPr>
        <p:txBody>
          <a:bodyPr>
            <a:normAutofit/>
          </a:bodyPr>
          <a:lstStyle/>
          <a:p>
            <a:pPr lvl="0"/>
            <a:r>
              <a:rPr lang="en-US" sz="2400" dirty="0"/>
              <a:t>Korea controlled by Japan from 1910 through WW2</a:t>
            </a:r>
          </a:p>
          <a:p>
            <a:pPr lvl="0"/>
            <a:r>
              <a:rPr lang="en-US" sz="2400" dirty="0"/>
              <a:t>End of WW2 Korea divided at 38</a:t>
            </a:r>
            <a:r>
              <a:rPr lang="en-US" sz="2400" baseline="30000" dirty="0"/>
              <a:t>th</a:t>
            </a:r>
            <a:r>
              <a:rPr lang="en-US" sz="2400" dirty="0"/>
              <a:t> Parallel- Soviets occupy North and US occupy  the South</a:t>
            </a:r>
          </a:p>
          <a:p>
            <a:pPr lvl="0"/>
            <a:r>
              <a:rPr lang="en-US" sz="2400" dirty="0"/>
              <a:t>North Korea- becomes communist supported by Soviet Union and China</a:t>
            </a:r>
          </a:p>
          <a:p>
            <a:pPr lvl="0"/>
            <a:r>
              <a:rPr lang="en-US" sz="2400" dirty="0"/>
              <a:t>North Korea invades South Korea- June 25</a:t>
            </a:r>
            <a:r>
              <a:rPr lang="en-US" sz="2400" baseline="30000" dirty="0"/>
              <a:t>th</a:t>
            </a:r>
            <a:r>
              <a:rPr lang="en-US" sz="2400" dirty="0"/>
              <a:t>, </a:t>
            </a:r>
            <a:r>
              <a:rPr lang="en-US" sz="2400" dirty="0" smtClean="0"/>
              <a:t>1950</a:t>
            </a:r>
            <a:endParaRPr lang="en-US" sz="2400" dirty="0"/>
          </a:p>
        </p:txBody>
      </p:sp>
      <p:pic>
        <p:nvPicPr>
          <p:cNvPr id="4" name="Picture 3" descr="map-Korean War"/>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5599915" y="1752600"/>
            <a:ext cx="2885758" cy="4648200"/>
          </a:xfrm>
          <a:prstGeom prst="rect">
            <a:avLst/>
          </a:prstGeom>
          <a:noFill/>
          <a:ln w="9525">
            <a:solidFill>
              <a:srgbClr val="FFC729"/>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Korea and The Korean </a:t>
            </a:r>
            <a:r>
              <a:rPr lang="en-US" dirty="0" smtClean="0"/>
              <a:t>War Continued…</a:t>
            </a:r>
            <a:endParaRPr lang="en-US" dirty="0"/>
          </a:p>
        </p:txBody>
      </p:sp>
      <p:sp>
        <p:nvSpPr>
          <p:cNvPr id="3" name="Content Placeholder 2"/>
          <p:cNvSpPr>
            <a:spLocks noGrp="1"/>
          </p:cNvSpPr>
          <p:nvPr>
            <p:ph idx="1"/>
          </p:nvPr>
        </p:nvSpPr>
        <p:spPr/>
        <p:txBody>
          <a:bodyPr>
            <a:normAutofit/>
          </a:bodyPr>
          <a:lstStyle/>
          <a:p>
            <a:pPr lvl="0"/>
            <a:r>
              <a:rPr lang="en-US" dirty="0" smtClean="0"/>
              <a:t>United </a:t>
            </a:r>
            <a:r>
              <a:rPr lang="en-US" dirty="0"/>
              <a:t>Nations and the United States send 520,000 troops to push North Korea back</a:t>
            </a:r>
          </a:p>
          <a:p>
            <a:pPr lvl="0"/>
            <a:r>
              <a:rPr lang="en-US" dirty="0"/>
              <a:t>China helps North Korea push Americans out</a:t>
            </a:r>
          </a:p>
          <a:p>
            <a:pPr lvl="0"/>
            <a:r>
              <a:rPr lang="en-US" dirty="0"/>
              <a:t>Stalemate!- no clear winner the borders remain basically the </a:t>
            </a:r>
            <a:r>
              <a:rPr lang="en-US" dirty="0" smtClean="0"/>
              <a:t>same</a:t>
            </a:r>
            <a:endParaRPr lang="en-US" dirty="0"/>
          </a:p>
        </p:txBody>
      </p:sp>
    </p:spTree>
  </p:cSld>
  <p:clrMapOvr>
    <a:masterClrMapping/>
  </p:clrMapOvr>
  <p:transition spd="med">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Korean War</a:t>
            </a:r>
          </a:p>
        </p:txBody>
      </p:sp>
      <p:sp>
        <p:nvSpPr>
          <p:cNvPr id="3" name="Content Placeholder 2"/>
          <p:cNvSpPr>
            <a:spLocks noGrp="1"/>
          </p:cNvSpPr>
          <p:nvPr>
            <p:ph idx="1"/>
          </p:nvPr>
        </p:nvSpPr>
        <p:spPr/>
        <p:txBody>
          <a:bodyPr/>
          <a:lstStyle/>
          <a:p>
            <a:pPr marL="0" indent="0">
              <a:buNone/>
            </a:pPr>
            <a:endParaRPr lang="en-US" dirty="0"/>
          </a:p>
        </p:txBody>
      </p:sp>
      <p:pic>
        <p:nvPicPr>
          <p:cNvPr id="4" name="Picture 5" descr="map-shifting front in Korea"/>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304800" y="2209800"/>
            <a:ext cx="8564563" cy="3773488"/>
          </a:xfrm>
          <a:prstGeom prst="rect">
            <a:avLst/>
          </a:prstGeom>
          <a:noFill/>
          <a:ln w="9525">
            <a:solidFill>
              <a:srgbClr val="FFC72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885464"/>
      </p:ext>
    </p:extLst>
  </p:cSld>
  <p:clrMapOvr>
    <a:masterClrMapping/>
  </p:clrMapOvr>
  <p:transition spd="med">
    <p:pull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Cuba in Crisis- the Bay of Pigs </a:t>
            </a:r>
          </a:p>
        </p:txBody>
      </p:sp>
      <p:sp>
        <p:nvSpPr>
          <p:cNvPr id="3" name="Content Placeholder 2"/>
          <p:cNvSpPr>
            <a:spLocks noGrp="1"/>
          </p:cNvSpPr>
          <p:nvPr>
            <p:ph idx="1"/>
          </p:nvPr>
        </p:nvSpPr>
        <p:spPr>
          <a:xfrm>
            <a:off x="457200" y="1524000"/>
            <a:ext cx="8458200" cy="5334000"/>
          </a:xfrm>
        </p:spPr>
        <p:txBody>
          <a:bodyPr>
            <a:normAutofit lnSpcReduction="10000"/>
          </a:bodyPr>
          <a:lstStyle/>
          <a:p>
            <a:pPr lvl="0"/>
            <a:r>
              <a:rPr lang="en-US" dirty="0"/>
              <a:t>Fidel Castro- Communist dictator- comes to power 1959</a:t>
            </a:r>
            <a:endParaRPr lang="en-US" sz="2800" dirty="0"/>
          </a:p>
          <a:p>
            <a:pPr lvl="0"/>
            <a:r>
              <a:rPr lang="en-US" dirty="0"/>
              <a:t>Soviet Union provides aid to Cuba to promote Communism and US cuts relations with Cuba</a:t>
            </a:r>
            <a:endParaRPr lang="en-US" sz="2800" dirty="0"/>
          </a:p>
          <a:p>
            <a:pPr lvl="0"/>
            <a:r>
              <a:rPr lang="en-US" dirty="0"/>
              <a:t>Cubans see Castro as a tyrant &amp; 10% take refuge in US</a:t>
            </a:r>
            <a:endParaRPr lang="en-US" sz="2800" dirty="0"/>
          </a:p>
          <a:p>
            <a:pPr lvl="0"/>
            <a:r>
              <a:rPr lang="en-US" dirty="0"/>
              <a:t>Refugees train for an invasion of Cuba- to be backed by US and President JFK</a:t>
            </a:r>
            <a:endParaRPr lang="en-US" sz="2800" dirty="0"/>
          </a:p>
          <a:p>
            <a:pPr lvl="1"/>
            <a:r>
              <a:rPr lang="en-US" dirty="0"/>
              <a:t>Land at Bay of Pigs but US air support never shows</a:t>
            </a:r>
            <a:endParaRPr lang="en-US" sz="2400" dirty="0"/>
          </a:p>
          <a:p>
            <a:pPr lvl="1"/>
            <a:r>
              <a:rPr lang="en-US" dirty="0"/>
              <a:t>Embarrassment for US and President </a:t>
            </a:r>
            <a:r>
              <a:rPr lang="en-US" dirty="0" smtClean="0"/>
              <a:t>Kennedy</a:t>
            </a:r>
            <a:endParaRPr lang="en-US" sz="2400" dirty="0"/>
          </a:p>
        </p:txBody>
      </p:sp>
    </p:spTree>
  </p:cSld>
  <p:clrMapOvr>
    <a:masterClrMapping/>
  </p:clrMapOvr>
  <p:transition spd="med">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 of Pigs</a:t>
            </a:r>
            <a:endParaRPr lang="en-US" dirty="0"/>
          </a:p>
        </p:txBody>
      </p:sp>
      <p:pic>
        <p:nvPicPr>
          <p:cNvPr id="7170" name="Picture 2" descr="http://personal.ashland.edu/~jmoser1/bayofpigs.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98" y="3657600"/>
            <a:ext cx="2039007" cy="245492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pibillwarner.files.wordpress.com/2012/05/bayofpigs_t107916971_620x350.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209800"/>
            <a:ext cx="6391275" cy="3608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68238"/>
      </p:ext>
    </p:extLst>
  </p:cSld>
  <p:clrMapOvr>
    <a:masterClrMapping/>
  </p:clrMapOvr>
  <p:transition spd="med">
    <p:pull dir="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Cuban Missile </a:t>
            </a:r>
            <a:r>
              <a:rPr lang="en-US" dirty="0" smtClean="0"/>
              <a:t>Crisis-</a:t>
            </a:r>
            <a:br>
              <a:rPr lang="en-US" dirty="0" smtClean="0"/>
            </a:br>
            <a:r>
              <a:rPr lang="en-US" dirty="0" smtClean="0"/>
              <a:t>October </a:t>
            </a:r>
            <a:r>
              <a:rPr lang="en-US" dirty="0"/>
              <a:t>14-28, 1962 </a:t>
            </a:r>
          </a:p>
        </p:txBody>
      </p:sp>
      <p:sp>
        <p:nvSpPr>
          <p:cNvPr id="3" name="Content Placeholder 2"/>
          <p:cNvSpPr>
            <a:spLocks noGrp="1"/>
          </p:cNvSpPr>
          <p:nvPr>
            <p:ph idx="1"/>
          </p:nvPr>
        </p:nvSpPr>
        <p:spPr/>
        <p:txBody>
          <a:bodyPr>
            <a:normAutofit lnSpcReduction="10000"/>
          </a:bodyPr>
          <a:lstStyle/>
          <a:p>
            <a:pPr lvl="0"/>
            <a:r>
              <a:rPr lang="en-US" dirty="0"/>
              <a:t>US spy planes photographed missiles in Cuba and JFK tells world of missiles</a:t>
            </a:r>
          </a:p>
          <a:p>
            <a:pPr lvl="0"/>
            <a:r>
              <a:rPr lang="en-US" dirty="0"/>
              <a:t>US blocks Cuba- NO other Russian ships with weapons to enter</a:t>
            </a:r>
          </a:p>
          <a:p>
            <a:pPr lvl="0"/>
            <a:r>
              <a:rPr lang="en-US" dirty="0"/>
              <a:t>US troops were ready to invade Cuba but Soviet ships stop to avoid confrontation</a:t>
            </a:r>
          </a:p>
          <a:p>
            <a:pPr lvl="0"/>
            <a:r>
              <a:rPr lang="en-US" dirty="0"/>
              <a:t>Khrushchev leader of Russia removes missiles from </a:t>
            </a:r>
            <a:r>
              <a:rPr lang="en-US" dirty="0" smtClean="0"/>
              <a:t>Cuba</a:t>
            </a:r>
          </a:p>
          <a:p>
            <a:pPr marL="0" lvl="0" indent="0">
              <a:buNone/>
            </a:pPr>
            <a:endParaRPr lang="en-US" dirty="0"/>
          </a:p>
          <a:p>
            <a:pPr marL="0" indent="0">
              <a:buNone/>
            </a:pPr>
            <a:r>
              <a:rPr lang="en-US" sz="900" dirty="0">
                <a:hlinkClick r:id="rId2"/>
              </a:rPr>
              <a:t>http://www.youtube.com/watch?v=VGx7dimJ6ns&amp;feature=related&amp;safety_mode=true&amp;persist_safety_mode=1&amp;safe=active</a:t>
            </a:r>
            <a:endParaRPr lang="en-US" sz="900" dirty="0"/>
          </a:p>
          <a:p>
            <a:pPr marL="0" lvl="0" indent="0">
              <a:buNone/>
            </a:pPr>
            <a:endParaRPr lang="en-US" dirty="0"/>
          </a:p>
          <a:p>
            <a:pPr>
              <a:buNone/>
            </a:pPr>
            <a:endParaRPr lang="en-US" dirty="0"/>
          </a:p>
        </p:txBody>
      </p:sp>
      <p:pic>
        <p:nvPicPr>
          <p:cNvPr id="4" name="Picture 2" descr="http://govbooktalk.files.wordpress.com/2012/10/cuba-blockade-headlines.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5211928"/>
            <a:ext cx="1895474" cy="1558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pull dir="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25</TotalTime>
  <Words>352</Words>
  <Application>Microsoft Office PowerPoint</Application>
  <PresentationFormat>On-screen Show (4:3)</PresentationFormat>
  <Paragraphs>38</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Foundry</vt:lpstr>
      <vt:lpstr>Cold War &amp; Postwar Change, 1945 – 1970 The Cold War</vt:lpstr>
      <vt:lpstr>Meet Bert the Turtle</vt:lpstr>
      <vt:lpstr>Communism Around the World</vt:lpstr>
      <vt:lpstr>Communism Around the World</vt:lpstr>
      <vt:lpstr>PowerPoint Presentation</vt:lpstr>
      <vt:lpstr>Korea and The Korean War</vt:lpstr>
      <vt:lpstr>Korea and The Korean War Continued…</vt:lpstr>
      <vt:lpstr>The Korean War</vt:lpstr>
      <vt:lpstr>Cuba in Crisis- the Bay of Pigs </vt:lpstr>
      <vt:lpstr>Bay of Pigs</vt:lpstr>
      <vt:lpstr>The Cuban Missile Crisis- October 14-28, 1962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Cold War &amp; Postwar Change, 1945 – 1970 The Cold War</dc:title>
  <dc:creator>Allison</dc:creator>
  <cp:lastModifiedBy>Windows User</cp:lastModifiedBy>
  <cp:revision>8</cp:revision>
  <dcterms:created xsi:type="dcterms:W3CDTF">2014-01-06T03:15:52Z</dcterms:created>
  <dcterms:modified xsi:type="dcterms:W3CDTF">2014-01-06T16:27:28Z</dcterms:modified>
</cp:coreProperties>
</file>