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Proxima Nova"/>
      <p:regular r:id="rId13"/>
      <p:bold r:id="rId14"/>
      <p:italic r:id="rId15"/>
      <p:boldItalic r:id="rId16"/>
    </p:embeddedFont>
    <p:embeddedFont>
      <p:font typeface="Amatic SC"/>
      <p:regular r:id="rId17"/>
      <p:bold r:id="rId18"/>
    </p:embeddedFont>
    <p:embeddedFont>
      <p:font typeface="Source Code Pro"/>
      <p:regular r:id="rId19"/>
      <p:bold r:id="rId20"/>
    </p:embeddedFont>
    <p:embeddedFont>
      <p:font typeface="Alegreya"/>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A67B6311-77D8-4D66-A3B5-D4E5D257DAA9}">
  <a:tblStyle styleId="{A67B6311-77D8-4D66-A3B5-D4E5D257DAA9}" styleName="Table_0"/>
</a:tblStyleLst>
</file>

<file path=ppt/_rels/presentation.xml.rels><?xml version="1.0" encoding="UTF-8" standalone="yes"?><Relationships xmlns="http://schemas.openxmlformats.org/package/2006/relationships"><Relationship Id="rId20" Type="http://schemas.openxmlformats.org/officeDocument/2006/relationships/font" Target="fonts/SourceCodePro-bold.fntdata"/><Relationship Id="rId11" Type="http://schemas.openxmlformats.org/officeDocument/2006/relationships/slide" Target="slides/slide6.xml"/><Relationship Id="rId22" Type="http://schemas.openxmlformats.org/officeDocument/2006/relationships/font" Target="fonts/Alegreya-bold.fntdata"/><Relationship Id="rId10" Type="http://schemas.openxmlformats.org/officeDocument/2006/relationships/slide" Target="slides/slide5.xml"/><Relationship Id="rId21" Type="http://schemas.openxmlformats.org/officeDocument/2006/relationships/font" Target="fonts/Alegreya-regular.fntdata"/><Relationship Id="rId13" Type="http://schemas.openxmlformats.org/officeDocument/2006/relationships/font" Target="fonts/ProximaNova-regular.fntdata"/><Relationship Id="rId24" Type="http://schemas.openxmlformats.org/officeDocument/2006/relationships/font" Target="fonts/Alegreya-boldItalic.fntdata"/><Relationship Id="rId12" Type="http://schemas.openxmlformats.org/officeDocument/2006/relationships/slide" Target="slides/slide7.xml"/><Relationship Id="rId23" Type="http://schemas.openxmlformats.org/officeDocument/2006/relationships/font" Target="fonts/Alegreya-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roximaNova-italic.fntdata"/><Relationship Id="rId14" Type="http://schemas.openxmlformats.org/officeDocument/2006/relationships/font" Target="fonts/ProximaNova-bold.fntdata"/><Relationship Id="rId17" Type="http://schemas.openxmlformats.org/officeDocument/2006/relationships/font" Target="fonts/AmaticSC-regular.fntdata"/><Relationship Id="rId16" Type="http://schemas.openxmlformats.org/officeDocument/2006/relationships/font" Target="fonts/ProximaNova-boldItalic.fntdata"/><Relationship Id="rId5" Type="http://schemas.openxmlformats.org/officeDocument/2006/relationships/notesMaster" Target="notesMasters/notesMaster1.xml"/><Relationship Id="rId19" Type="http://schemas.openxmlformats.org/officeDocument/2006/relationships/font" Target="fonts/SourceCodePro-regular.fntdata"/><Relationship Id="rId6" Type="http://schemas.openxmlformats.org/officeDocument/2006/relationships/slide" Target="slides/slide1.xml"/><Relationship Id="rId18" Type="http://schemas.openxmlformats.org/officeDocument/2006/relationships/font" Target="fonts/AmaticS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 name="Shape 55"/>
        <p:cNvGrpSpPr/>
        <p:nvPr/>
      </p:nvGrpSpPr>
      <p:grpSpPr>
        <a:xfrm>
          <a:off x="0" y="0"/>
          <a:ext cx="0" cy="0"/>
          <a:chOff x="0" y="0"/>
          <a:chExt cx="0" cy="0"/>
        </a:xfrm>
      </p:grpSpPr>
      <p:sp>
        <p:nvSpPr>
          <p:cNvPr id="56" name="Shape 56"/>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7" name="Shape 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 name="Shape 61"/>
        <p:cNvGrpSpPr/>
        <p:nvPr/>
      </p:nvGrpSpPr>
      <p:grpSpPr>
        <a:xfrm>
          <a:off x="0" y="0"/>
          <a:ext cx="0" cy="0"/>
          <a:chOff x="0" y="0"/>
          <a:chExt cx="0" cy="0"/>
        </a:xfrm>
      </p:grpSpPr>
      <p:sp>
        <p:nvSpPr>
          <p:cNvPr id="62" name="Shape 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 name="Shape 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 name="Shape 8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cxnSp>
        <p:nvCxnSpPr>
          <p:cNvPr id="10" name="Shape 10"/>
          <p:cNvCxnSpPr/>
          <p:nvPr/>
        </p:nvCxnSpPr>
        <p:spPr>
          <a:xfrm>
            <a:off x="0" y="2998150"/>
            <a:ext cx="9144000" cy="0"/>
          </a:xfrm>
          <a:prstGeom prst="straightConnector1">
            <a:avLst/>
          </a:prstGeom>
          <a:noFill/>
          <a:ln cap="flat" cmpd="sng" w="19050">
            <a:solidFill>
              <a:schemeClr val="lt2"/>
            </a:solidFill>
            <a:prstDash val="solid"/>
            <a:round/>
            <a:headEnd len="med" w="med" type="none"/>
            <a:tailEnd len="med" w="med" type="none"/>
          </a:ln>
        </p:spPr>
      </p:cxnSp>
      <p:sp>
        <p:nvSpPr>
          <p:cNvPr id="11" name="Shape 11"/>
          <p:cNvSpPr txBox="1"/>
          <p:nvPr>
            <p:ph type="ctrTitle"/>
          </p:nvPr>
        </p:nvSpPr>
        <p:spPr>
          <a:xfrm>
            <a:off x="510450" y="1257300"/>
            <a:ext cx="8123100" cy="1588500"/>
          </a:xfrm>
          <a:prstGeom prst="rect">
            <a:avLst/>
          </a:prstGeom>
        </p:spPr>
        <p:txBody>
          <a:bodyPr anchorCtr="0" anchor="b"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12" name="Shape 12"/>
          <p:cNvSpPr txBox="1"/>
          <p:nvPr>
            <p:ph idx="1" type="subTitle"/>
          </p:nvPr>
        </p:nvSpPr>
        <p:spPr>
          <a:xfrm>
            <a:off x="510450" y="3182312"/>
            <a:ext cx="8123100" cy="630000"/>
          </a:xfrm>
          <a:prstGeom prst="rect">
            <a:avLst/>
          </a:prstGeom>
        </p:spPr>
        <p:txBody>
          <a:bodyPr anchorCtr="0" anchor="t" bIns="91425" lIns="91425" rIns="91425" tIns="91425"/>
          <a:lstStyle>
            <a:lvl1pPr lvl="0">
              <a:lnSpc>
                <a:spcPct val="100000"/>
              </a:lnSpc>
              <a:spcBef>
                <a:spcPts val="0"/>
              </a:spcBef>
              <a:spcAft>
                <a:spcPts val="0"/>
              </a:spcAft>
              <a:buClr>
                <a:schemeClr val="lt1"/>
              </a:buClr>
              <a:buSzPct val="100000"/>
              <a:buNone/>
              <a:defRPr sz="2400">
                <a:solidFill>
                  <a:schemeClr val="lt1"/>
                </a:solidFill>
              </a:defRPr>
            </a:lvl1pPr>
            <a:lvl2pPr lvl="1">
              <a:lnSpc>
                <a:spcPct val="100000"/>
              </a:lnSpc>
              <a:spcBef>
                <a:spcPts val="0"/>
              </a:spcBef>
              <a:spcAft>
                <a:spcPts val="0"/>
              </a:spcAft>
              <a:buClr>
                <a:schemeClr val="lt1"/>
              </a:buClr>
              <a:buSzPct val="100000"/>
              <a:buNone/>
              <a:defRPr sz="2400">
                <a:solidFill>
                  <a:schemeClr val="lt1"/>
                </a:solidFill>
              </a:defRPr>
            </a:lvl2pPr>
            <a:lvl3pPr lvl="2">
              <a:lnSpc>
                <a:spcPct val="100000"/>
              </a:lnSpc>
              <a:spcBef>
                <a:spcPts val="0"/>
              </a:spcBef>
              <a:spcAft>
                <a:spcPts val="0"/>
              </a:spcAft>
              <a:buClr>
                <a:schemeClr val="lt1"/>
              </a:buClr>
              <a:buSzPct val="100000"/>
              <a:buNone/>
              <a:defRPr sz="2400">
                <a:solidFill>
                  <a:schemeClr val="lt1"/>
                </a:solidFill>
              </a:defRPr>
            </a:lvl3pPr>
            <a:lvl4pPr lvl="3">
              <a:lnSpc>
                <a:spcPct val="100000"/>
              </a:lnSpc>
              <a:spcBef>
                <a:spcPts val="0"/>
              </a:spcBef>
              <a:spcAft>
                <a:spcPts val="0"/>
              </a:spcAft>
              <a:buClr>
                <a:schemeClr val="lt1"/>
              </a:buClr>
              <a:buSzPct val="100000"/>
              <a:buNone/>
              <a:defRPr sz="2400">
                <a:solidFill>
                  <a:schemeClr val="lt1"/>
                </a:solidFill>
              </a:defRPr>
            </a:lvl4pPr>
            <a:lvl5pPr lvl="4">
              <a:lnSpc>
                <a:spcPct val="100000"/>
              </a:lnSpc>
              <a:spcBef>
                <a:spcPts val="0"/>
              </a:spcBef>
              <a:spcAft>
                <a:spcPts val="0"/>
              </a:spcAft>
              <a:buClr>
                <a:schemeClr val="lt1"/>
              </a:buClr>
              <a:buSzPct val="100000"/>
              <a:buNone/>
              <a:defRPr sz="2400">
                <a:solidFill>
                  <a:schemeClr val="lt1"/>
                </a:solidFill>
              </a:defRPr>
            </a:lvl5pPr>
            <a:lvl6pPr lvl="5">
              <a:lnSpc>
                <a:spcPct val="100000"/>
              </a:lnSpc>
              <a:spcBef>
                <a:spcPts val="0"/>
              </a:spcBef>
              <a:spcAft>
                <a:spcPts val="0"/>
              </a:spcAft>
              <a:buClr>
                <a:schemeClr val="lt1"/>
              </a:buClr>
              <a:buSzPct val="100000"/>
              <a:buNone/>
              <a:defRPr sz="2400">
                <a:solidFill>
                  <a:schemeClr val="lt1"/>
                </a:solidFill>
              </a:defRPr>
            </a:lvl6pPr>
            <a:lvl7pPr lvl="6">
              <a:lnSpc>
                <a:spcPct val="100000"/>
              </a:lnSpc>
              <a:spcBef>
                <a:spcPts val="0"/>
              </a:spcBef>
              <a:spcAft>
                <a:spcPts val="0"/>
              </a:spcAft>
              <a:buClr>
                <a:schemeClr val="lt1"/>
              </a:buClr>
              <a:buSzPct val="100000"/>
              <a:buNone/>
              <a:defRPr sz="2400">
                <a:solidFill>
                  <a:schemeClr val="lt1"/>
                </a:solidFill>
              </a:defRPr>
            </a:lvl7pPr>
            <a:lvl8pPr lvl="7">
              <a:lnSpc>
                <a:spcPct val="100000"/>
              </a:lnSpc>
              <a:spcBef>
                <a:spcPts val="0"/>
              </a:spcBef>
              <a:spcAft>
                <a:spcPts val="0"/>
              </a:spcAft>
              <a:buClr>
                <a:schemeClr val="lt1"/>
              </a:buClr>
              <a:buSzPct val="100000"/>
              <a:buNone/>
              <a:defRPr sz="2400">
                <a:solidFill>
                  <a:schemeClr val="lt1"/>
                </a:solidFill>
              </a:defRPr>
            </a:lvl8pPr>
            <a:lvl9pPr lvl="8">
              <a:lnSpc>
                <a:spcPct val="100000"/>
              </a:lnSpc>
              <a:spcBef>
                <a:spcPts val="0"/>
              </a:spcBef>
              <a:spcAft>
                <a:spcPts val="0"/>
              </a:spcAft>
              <a:buClr>
                <a:schemeClr val="lt1"/>
              </a:buClr>
              <a:buSzPct val="100000"/>
              <a:buNone/>
              <a:defRPr sz="2400">
                <a:solidFill>
                  <a:schemeClr val="lt1"/>
                </a:solidFill>
              </a:defRPr>
            </a:lvl9pPr>
          </a:lstStyle>
          <a:p/>
        </p:txBody>
      </p:sp>
      <p:sp>
        <p:nvSpPr>
          <p:cNvPr id="13" name="Shape 1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4" name="Shape 14"/>
        <p:cNvGrpSpPr/>
        <p:nvPr/>
      </p:nvGrpSpPr>
      <p:grpSpPr>
        <a:xfrm>
          <a:off x="0" y="0"/>
          <a:ext cx="0" cy="0"/>
          <a:chOff x="0" y="0"/>
          <a:chExt cx="0" cy="0"/>
        </a:xfrm>
      </p:grpSpPr>
      <p:cxnSp>
        <p:nvCxnSpPr>
          <p:cNvPr id="15" name="Shape 15"/>
          <p:cNvCxnSpPr/>
          <p:nvPr/>
        </p:nvCxnSpPr>
        <p:spPr>
          <a:xfrm>
            <a:off x="0" y="2998150"/>
            <a:ext cx="9144000" cy="0"/>
          </a:xfrm>
          <a:prstGeom prst="straightConnector1">
            <a:avLst/>
          </a:prstGeom>
          <a:noFill/>
          <a:ln cap="flat" cmpd="sng" w="19050">
            <a:solidFill>
              <a:schemeClr val="lt2"/>
            </a:solidFill>
            <a:prstDash val="solid"/>
            <a:round/>
            <a:headEnd len="med" w="med" type="none"/>
            <a:tailEnd len="med" w="med" type="none"/>
          </a:ln>
        </p:spPr>
      </p:cxnSp>
      <p:sp>
        <p:nvSpPr>
          <p:cNvPr id="16" name="Shape 16"/>
          <p:cNvSpPr txBox="1"/>
          <p:nvPr>
            <p:ph type="title"/>
          </p:nvPr>
        </p:nvSpPr>
        <p:spPr>
          <a:xfrm>
            <a:off x="510450" y="2057400"/>
            <a:ext cx="8123100" cy="778800"/>
          </a:xfrm>
          <a:prstGeom prst="rect">
            <a:avLst/>
          </a:prstGeom>
        </p:spPr>
        <p:txBody>
          <a:bodyPr anchorCtr="0" anchor="b" bIns="91425" lIns="91425" rIns="91425" tIns="91425"/>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p:txBody>
      </p:sp>
      <p:sp>
        <p:nvSpPr>
          <p:cNvPr id="17" name="Shape 1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8"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20" name="Shape 20"/>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3" name="Shape 23"/>
        <p:cNvGrpSpPr/>
        <p:nvPr/>
      </p:nvGrpSpPr>
      <p:grpSpPr>
        <a:xfrm>
          <a:off x="0" y="0"/>
          <a:ext cx="0" cy="0"/>
          <a:chOff x="0" y="0"/>
          <a:chExt cx="0" cy="0"/>
        </a:xfrm>
      </p:grpSpPr>
      <p:sp>
        <p:nvSpPr>
          <p:cNvPr id="24" name="Shape 24"/>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5" name="Shape 25"/>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8" name="Shape 28"/>
        <p:cNvGrpSpPr/>
        <p:nvPr/>
      </p:nvGrpSpPr>
      <p:grpSpPr>
        <a:xfrm>
          <a:off x="0" y="0"/>
          <a:ext cx="0" cy="0"/>
          <a:chOff x="0" y="0"/>
          <a:chExt cx="0" cy="0"/>
        </a:xfrm>
      </p:grpSpPr>
      <p:sp>
        <p:nvSpPr>
          <p:cNvPr id="29" name="Shape 29"/>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0" name="Shape 3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1" name="Shape 31"/>
        <p:cNvGrpSpPr/>
        <p:nvPr/>
      </p:nvGrpSpPr>
      <p:grpSpPr>
        <a:xfrm>
          <a:off x="0" y="0"/>
          <a:ext cx="0" cy="0"/>
          <a:chOff x="0" y="0"/>
          <a:chExt cx="0" cy="0"/>
        </a:xfrm>
      </p:grpSpPr>
      <p:sp>
        <p:nvSpPr>
          <p:cNvPr id="32" name="Shape 32"/>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3" name="Shape 33"/>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5" name="Shape 35"/>
        <p:cNvGrpSpPr/>
        <p:nvPr/>
      </p:nvGrpSpPr>
      <p:grpSpPr>
        <a:xfrm>
          <a:off x="0" y="0"/>
          <a:ext cx="0" cy="0"/>
          <a:chOff x="0" y="0"/>
          <a:chExt cx="0" cy="0"/>
        </a:xfrm>
      </p:grpSpPr>
      <p:sp>
        <p:nvSpPr>
          <p:cNvPr id="36" name="Shape 36"/>
          <p:cNvSpPr txBox="1"/>
          <p:nvPr>
            <p:ph type="title"/>
          </p:nvPr>
        </p:nvSpPr>
        <p:spPr>
          <a:xfrm>
            <a:off x="490250" y="526350"/>
            <a:ext cx="57975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7" name="Shape 3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8" name="Shape 38"/>
        <p:cNvGrpSpPr/>
        <p:nvPr/>
      </p:nvGrpSpPr>
      <p:grpSpPr>
        <a:xfrm>
          <a:off x="0" y="0"/>
          <a:ext cx="0" cy="0"/>
          <a:chOff x="0" y="0"/>
          <a:chExt cx="0" cy="0"/>
        </a:xfrm>
      </p:grpSpPr>
      <p:sp>
        <p:nvSpPr>
          <p:cNvPr id="39" name="Shape 39"/>
          <p:cNvSpPr/>
          <p:nvPr/>
        </p:nvSpPr>
        <p:spPr>
          <a:xfrm>
            <a:off x="4572000" y="7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0" name="Shape 40"/>
          <p:cNvCxnSpPr/>
          <p:nvPr/>
        </p:nvCxnSpPr>
        <p:spPr>
          <a:xfrm>
            <a:off x="5029675" y="4495500"/>
            <a:ext cx="468300" cy="0"/>
          </a:xfrm>
          <a:prstGeom prst="straightConnector1">
            <a:avLst/>
          </a:prstGeom>
          <a:noFill/>
          <a:ln cap="flat" cmpd="sng" w="19050">
            <a:solidFill>
              <a:schemeClr val="lt2"/>
            </a:solidFill>
            <a:prstDash val="solid"/>
            <a:round/>
            <a:headEnd len="med" w="med" type="none"/>
            <a:tailEnd len="med" w="med" type="none"/>
          </a:ln>
        </p:spPr>
      </p:cxnSp>
      <p:sp>
        <p:nvSpPr>
          <p:cNvPr id="41" name="Shape 41"/>
          <p:cNvSpPr txBox="1"/>
          <p:nvPr>
            <p:ph type="title"/>
          </p:nvPr>
        </p:nvSpPr>
        <p:spPr>
          <a:xfrm>
            <a:off x="265500" y="1205825"/>
            <a:ext cx="4045200" cy="15096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2" name="Shape 42"/>
          <p:cNvSpPr txBox="1"/>
          <p:nvPr>
            <p:ph idx="1" type="subTitle"/>
          </p:nvPr>
        </p:nvSpPr>
        <p:spPr>
          <a:xfrm>
            <a:off x="265500" y="2769000"/>
            <a:ext cx="4045200"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3" name="Shape 43"/>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4" name="Shape 4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311700" y="4236825"/>
            <a:ext cx="5998800" cy="598800"/>
          </a:xfrm>
          <a:prstGeom prst="rect">
            <a:avLst/>
          </a:prstGeom>
        </p:spPr>
        <p:txBody>
          <a:bodyPr anchorCtr="0" anchor="ctr" bIns="91425" lIns="91425" rIns="91425" tIns="91425"/>
          <a:lstStyle>
            <a:lvl1pPr lvl="0">
              <a:lnSpc>
                <a:spcPct val="100000"/>
              </a:lnSpc>
              <a:spcBef>
                <a:spcPts val="0"/>
              </a:spcBef>
              <a:spcAft>
                <a:spcPts val="0"/>
              </a:spcAft>
              <a:buSzPct val="100000"/>
              <a:buNone/>
              <a:defRPr sz="2100"/>
            </a:lvl1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8" name="Shape 48"/>
        <p:cNvGrpSpPr/>
        <p:nvPr/>
      </p:nvGrpSpPr>
      <p:grpSpPr>
        <a:xfrm>
          <a:off x="0" y="0"/>
          <a:ext cx="0" cy="0"/>
          <a:chOff x="0" y="0"/>
          <a:chExt cx="0" cy="0"/>
        </a:xfrm>
      </p:grpSpPr>
      <p:sp>
        <p:nvSpPr>
          <p:cNvPr id="49" name="Shape 49"/>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50" name="Shape 50"/>
          <p:cNvSpPr txBox="1"/>
          <p:nvPr>
            <p:ph type="title"/>
          </p:nvPr>
        </p:nvSpPr>
        <p:spPr>
          <a:xfrm>
            <a:off x="311700" y="991475"/>
            <a:ext cx="8520600" cy="1917900"/>
          </a:xfrm>
          <a:prstGeom prst="rect">
            <a:avLst/>
          </a:prstGeom>
        </p:spPr>
        <p:txBody>
          <a:bodyPr anchorCtr="0" anchor="ctr" bIns="91425" lIns="91425" rIns="91425" tIns="91425"/>
          <a:lstStyle>
            <a:lvl1pPr lvl="0" algn="ctr">
              <a:spcBef>
                <a:spcPts val="0"/>
              </a:spcBef>
              <a:buSzPct val="100000"/>
              <a:defRPr b="1" sz="14000"/>
            </a:lvl1pPr>
            <a:lvl2pPr lvl="1" algn="ctr">
              <a:spcBef>
                <a:spcPts val="0"/>
              </a:spcBef>
              <a:buSzPct val="100000"/>
              <a:defRPr b="1" sz="14000"/>
            </a:lvl2pPr>
            <a:lvl3pPr lvl="2" algn="ctr">
              <a:spcBef>
                <a:spcPts val="0"/>
              </a:spcBef>
              <a:buSzPct val="100000"/>
              <a:defRPr b="1" sz="14000"/>
            </a:lvl3pPr>
            <a:lvl4pPr lvl="3" algn="ctr">
              <a:spcBef>
                <a:spcPts val="0"/>
              </a:spcBef>
              <a:buSzPct val="100000"/>
              <a:defRPr b="1" sz="14000"/>
            </a:lvl4pPr>
            <a:lvl5pPr lvl="4" algn="ctr">
              <a:spcBef>
                <a:spcPts val="0"/>
              </a:spcBef>
              <a:buSzPct val="100000"/>
              <a:defRPr b="1" sz="14000"/>
            </a:lvl5pPr>
            <a:lvl6pPr lvl="5" algn="ctr">
              <a:spcBef>
                <a:spcPts val="0"/>
              </a:spcBef>
              <a:buSzPct val="100000"/>
              <a:defRPr b="1" sz="14000"/>
            </a:lvl6pPr>
            <a:lvl7pPr lvl="6" algn="ctr">
              <a:spcBef>
                <a:spcPts val="0"/>
              </a:spcBef>
              <a:buSzPct val="100000"/>
              <a:defRPr b="1" sz="14000"/>
            </a:lvl7pPr>
            <a:lvl8pPr lvl="7" algn="ctr">
              <a:spcBef>
                <a:spcPts val="0"/>
              </a:spcBef>
              <a:buSzPct val="100000"/>
              <a:defRPr b="1" sz="14000"/>
            </a:lvl8pPr>
            <a:lvl9pPr lvl="8" algn="ctr">
              <a:spcBef>
                <a:spcPts val="0"/>
              </a:spcBef>
              <a:buSzPct val="100000"/>
              <a:defRPr b="1" sz="14000"/>
            </a:lvl9pPr>
          </a:lstStyle>
          <a:p/>
        </p:txBody>
      </p:sp>
      <p:sp>
        <p:nvSpPr>
          <p:cNvPr id="51" name="Shape 51"/>
          <p:cNvSpPr txBox="1"/>
          <p:nvPr>
            <p:ph idx="1" type="body"/>
          </p:nvPr>
        </p:nvSpPr>
        <p:spPr>
          <a:xfrm>
            <a:off x="311700" y="3071300"/>
            <a:ext cx="8520600" cy="901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2" name="Shape 5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3" name="Shape 53"/>
        <p:cNvGrpSpPr/>
        <p:nvPr/>
      </p:nvGrpSpPr>
      <p:grpSpPr>
        <a:xfrm>
          <a:off x="0" y="0"/>
          <a:ext cx="0" cy="0"/>
          <a:chOff x="0" y="0"/>
          <a:chExt cx="0" cy="0"/>
        </a:xfrm>
      </p:grpSpPr>
      <p:sp>
        <p:nvSpPr>
          <p:cNvPr id="54" name="Shape 5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1pPr>
            <a:lvl2pPr lvl="1">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2pPr>
            <a:lvl3pPr lvl="2">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3pPr>
            <a:lvl4pPr lvl="3">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4pPr>
            <a:lvl5pPr lvl="4">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5pPr>
            <a:lvl6pPr lvl="5">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6pPr>
            <a:lvl7pPr lvl="6">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7pPr>
            <a:lvl8pPr lvl="7">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8pPr>
            <a:lvl9pPr lvl="8">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accent3"/>
              </a:buClr>
              <a:buSzPct val="100000"/>
              <a:buFont typeface="Proxima Nova"/>
              <a:defRPr sz="1800">
                <a:solidFill>
                  <a:schemeClr val="accent3"/>
                </a:solidFill>
                <a:latin typeface="Proxima Nova"/>
                <a:ea typeface="Proxima Nova"/>
                <a:cs typeface="Proxima Nova"/>
                <a:sym typeface="Proxima Nova"/>
              </a:defRPr>
            </a:lvl1pPr>
            <a:lvl2pPr lvl="1">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2pPr>
            <a:lvl3pPr lvl="2">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3pPr>
            <a:lvl4pPr lvl="3">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4pPr>
            <a:lvl5pPr lvl="4">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5pPr>
            <a:lvl6pPr lvl="5">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6pPr>
            <a:lvl7pPr lvl="6">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7pPr>
            <a:lvl8pPr lvl="7">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8pPr>
            <a:lvl9pPr lvl="8">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1"/>
                </a:solidFill>
                <a:latin typeface="Proxima Nova"/>
                <a:ea typeface="Proxima Nova"/>
                <a:cs typeface="Proxima Nova"/>
                <a:sym typeface="Proxima Nova"/>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www.twigcarolina.com/film/what-is-an-orbit-3065/" TargetMode="External"/><Relationship Id="rId4" Type="http://schemas.openxmlformats.org/officeDocument/2006/relationships/image" Target="../media/image00.png"/><Relationship Id="rId5" Type="http://schemas.openxmlformats.org/officeDocument/2006/relationships/hyperlink" Target="http://youtube.com/v/WgHmqv_-UbQ" TargetMode="External"/><Relationship Id="rId6" Type="http://schemas.openxmlformats.org/officeDocument/2006/relationships/image" Target="../media/image0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 name="Shape 58"/>
        <p:cNvGrpSpPr/>
        <p:nvPr/>
      </p:nvGrpSpPr>
      <p:grpSpPr>
        <a:xfrm>
          <a:off x="0" y="0"/>
          <a:ext cx="0" cy="0"/>
          <a:chOff x="0" y="0"/>
          <a:chExt cx="0" cy="0"/>
        </a:xfrm>
      </p:grpSpPr>
      <p:sp>
        <p:nvSpPr>
          <p:cNvPr id="59" name="Shape 59"/>
          <p:cNvSpPr txBox="1"/>
          <p:nvPr>
            <p:ph type="ctrTitle"/>
          </p:nvPr>
        </p:nvSpPr>
        <p:spPr>
          <a:xfrm>
            <a:off x="510450" y="1257300"/>
            <a:ext cx="8123100" cy="1588500"/>
          </a:xfrm>
          <a:prstGeom prst="rect">
            <a:avLst/>
          </a:prstGeom>
        </p:spPr>
        <p:txBody>
          <a:bodyPr anchorCtr="0" anchor="b" bIns="91425" lIns="91425" rIns="91425" tIns="91425">
            <a:noAutofit/>
          </a:bodyPr>
          <a:lstStyle/>
          <a:p>
            <a:pPr lvl="0">
              <a:spcBef>
                <a:spcPts val="0"/>
              </a:spcBef>
              <a:buNone/>
            </a:pPr>
            <a:r>
              <a:rPr lang="en"/>
              <a:t>Orbit and Tilt</a:t>
            </a:r>
          </a:p>
        </p:txBody>
      </p:sp>
      <p:sp>
        <p:nvSpPr>
          <p:cNvPr id="60" name="Shape 60"/>
          <p:cNvSpPr txBox="1"/>
          <p:nvPr>
            <p:ph idx="1" type="subTitle"/>
          </p:nvPr>
        </p:nvSpPr>
        <p:spPr>
          <a:xfrm>
            <a:off x="510450" y="3182312"/>
            <a:ext cx="8123100" cy="630000"/>
          </a:xfrm>
          <a:prstGeom prst="rect">
            <a:avLst/>
          </a:prstGeom>
        </p:spPr>
        <p:txBody>
          <a:bodyPr anchorCtr="0" anchor="t" bIns="91425" lIns="91425" rIns="91425" tIns="91425">
            <a:noAutofit/>
          </a:bodyPr>
          <a:lstStyle/>
          <a:p>
            <a:pPr lvl="0">
              <a:spcBef>
                <a:spcPts val="0"/>
              </a:spcBef>
              <a:buNone/>
            </a:pPr>
            <a:r>
              <a:rPr lang="en"/>
              <a:t>6</a:t>
            </a:r>
            <a:r>
              <a:rPr baseline="30000" lang="en"/>
              <a:t>th</a:t>
            </a:r>
            <a:r>
              <a:rPr lang="en"/>
              <a:t> Space Colonization PBL</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 name="Shape 64"/>
        <p:cNvGrpSpPr/>
        <p:nvPr/>
      </p:nvGrpSpPr>
      <p:grpSpPr>
        <a:xfrm>
          <a:off x="0" y="0"/>
          <a:ext cx="0" cy="0"/>
          <a:chOff x="0" y="0"/>
          <a:chExt cx="0" cy="0"/>
        </a:xfrm>
      </p:grpSpPr>
      <p:sp>
        <p:nvSpPr>
          <p:cNvPr id="65" name="Shape 65"/>
          <p:cNvSpPr txBox="1"/>
          <p:nvPr>
            <p:ph type="title"/>
          </p:nvPr>
        </p:nvSpPr>
        <p:spPr>
          <a:xfrm>
            <a:off x="311700" y="78050"/>
            <a:ext cx="8520600" cy="939600"/>
          </a:xfrm>
          <a:prstGeom prst="rect">
            <a:avLst/>
          </a:prstGeom>
        </p:spPr>
        <p:txBody>
          <a:bodyPr anchorCtr="0" anchor="t" bIns="91425" lIns="91425" rIns="91425" tIns="91425">
            <a:noAutofit/>
          </a:bodyPr>
          <a:lstStyle/>
          <a:p>
            <a:pPr lvl="0" algn="ctr">
              <a:spcBef>
                <a:spcPts val="0"/>
              </a:spcBef>
              <a:buNone/>
            </a:pPr>
            <a:r>
              <a:rPr lang="en"/>
              <a:t>Let’s Review:</a:t>
            </a:r>
          </a:p>
          <a:p>
            <a:pPr lvl="0">
              <a:spcBef>
                <a:spcPts val="0"/>
              </a:spcBef>
              <a:buNone/>
            </a:pPr>
            <a:r>
              <a:rPr lang="en"/>
              <a:t> What is an Orbit? 				Why we Have Seasons?</a:t>
            </a:r>
          </a:p>
        </p:txBody>
      </p:sp>
      <p:sp>
        <p:nvSpPr>
          <p:cNvPr id="66" name="Shape 66"/>
          <p:cNvSpPr txBox="1"/>
          <p:nvPr>
            <p:ph idx="1" type="body"/>
          </p:nvPr>
        </p:nvSpPr>
        <p:spPr>
          <a:xfrm>
            <a:off x="311700" y="1152475"/>
            <a:ext cx="3999900" cy="3416400"/>
          </a:xfrm>
          <a:prstGeom prst="rect">
            <a:avLst/>
          </a:prstGeom>
        </p:spPr>
        <p:txBody>
          <a:bodyPr anchorCtr="0" anchor="t" bIns="91425" lIns="91425" rIns="91425" tIns="91425">
            <a:noAutofit/>
          </a:bodyPr>
          <a:lstStyle/>
          <a:p>
            <a:pPr lvl="0">
              <a:spcBef>
                <a:spcPts val="0"/>
              </a:spcBef>
              <a:buNone/>
            </a:pPr>
            <a:r>
              <a:t/>
            </a:r>
            <a:endParaRPr/>
          </a:p>
        </p:txBody>
      </p:sp>
      <p:sp>
        <p:nvSpPr>
          <p:cNvPr id="67" name="Shape 67"/>
          <p:cNvSpPr txBox="1"/>
          <p:nvPr>
            <p:ph idx="2" type="body"/>
          </p:nvPr>
        </p:nvSpPr>
        <p:spPr>
          <a:xfrm>
            <a:off x="4832400" y="1152475"/>
            <a:ext cx="3999900" cy="3416400"/>
          </a:xfrm>
          <a:prstGeom prst="rect">
            <a:avLst/>
          </a:prstGeom>
        </p:spPr>
        <p:txBody>
          <a:bodyPr anchorCtr="0" anchor="t" bIns="91425" lIns="91425" rIns="91425" tIns="91425">
            <a:noAutofit/>
          </a:bodyPr>
          <a:lstStyle/>
          <a:p>
            <a:pPr lvl="0">
              <a:spcBef>
                <a:spcPts val="0"/>
              </a:spcBef>
              <a:buNone/>
            </a:pPr>
            <a:r>
              <a:t/>
            </a:r>
            <a:endParaRPr/>
          </a:p>
        </p:txBody>
      </p:sp>
      <p:pic>
        <p:nvPicPr>
          <p:cNvPr descr="Capture 2017-03-10 12_27_43.png" id="68" name="Shape 68">
            <a:hlinkClick r:id="rId3"/>
          </p:cNvPr>
          <p:cNvPicPr preferRelativeResize="0"/>
          <p:nvPr/>
        </p:nvPicPr>
        <p:blipFill>
          <a:blip r:embed="rId4">
            <a:alphaModFix/>
          </a:blip>
          <a:stretch>
            <a:fillRect/>
          </a:stretch>
        </p:blipFill>
        <p:spPr>
          <a:xfrm>
            <a:off x="276225" y="1152475"/>
            <a:ext cx="4035375" cy="3373800"/>
          </a:xfrm>
          <a:prstGeom prst="rect">
            <a:avLst/>
          </a:prstGeom>
          <a:noFill/>
          <a:ln>
            <a:noFill/>
          </a:ln>
        </p:spPr>
      </p:pic>
      <p:sp>
        <p:nvSpPr>
          <p:cNvPr id="69" name="Shape 69"/>
          <p:cNvSpPr txBox="1"/>
          <p:nvPr/>
        </p:nvSpPr>
        <p:spPr>
          <a:xfrm>
            <a:off x="7598200" y="1390525"/>
            <a:ext cx="4086300" cy="476700"/>
          </a:xfrm>
          <a:prstGeom prst="rect">
            <a:avLst/>
          </a:prstGeom>
          <a:noFill/>
          <a:ln>
            <a:noFill/>
          </a:ln>
        </p:spPr>
        <p:txBody>
          <a:bodyPr anchorCtr="0" anchor="t" bIns="91425" lIns="91425" rIns="91425" tIns="91425">
            <a:noAutofit/>
          </a:bodyPr>
          <a:lstStyle/>
          <a:p>
            <a:pPr lvl="0">
              <a:spcBef>
                <a:spcPts val="0"/>
              </a:spcBef>
              <a:buNone/>
            </a:pPr>
            <a:r>
              <a:t/>
            </a:r>
            <a:endParaRPr/>
          </a:p>
        </p:txBody>
      </p:sp>
      <p:sp>
        <p:nvSpPr>
          <p:cNvPr descr="Did you know that the Sun’s light shines differently on Earth at different times of the year? In this visualization watch as the Earth orbits the Sun, rotating, like a slightly tilted, spinning top. This rotation changes the angle at which sunlight hits the surface of our planet, creating the different seasons we experience here on Earth. Can you see how sunlight at different times of the year changes the productivity of life on land and in our oceans?   Data Sources: Phytoplankton Bloom Imagery: NASA Modis, Land Productivity Data: NASA Modis Land Science Team, NASA Earth Observatory Team, Imagery: Reto Stockli.  Ocean Productivity Data: Michael Behrenfeld, Professor Department of Botany and Plant Pathology, Oregon State University, www.science.oregonstate.edu/oceanproductivity.  Earth Imagery: NASA Visible Earth.  Video Credit: California Academy of Sciences Visualization Studio  For classroom activities, visit www.calacademy.org/educators/habitat-earth-in-the-classroom  - - -  The California Academy of Sciences is the only place in the world with an aquarium, planetarium, natural history museum, and four-story rainforest all under one roof. Visit us online to learn more and to get tickets: http://www.calacademy.org.   Connect with us! • Like us on Facebook: http://bit.ly/CASonFB • Follow us on Twitter: http://bit.ly/CASonTwitter • Add us on Google+: http://bit.ly/CASonGoogle" id="70" name="Shape 70" title="Why Do We Have Different Seasons? | California Academy of Sciences">
            <a:hlinkClick r:id="rId5"/>
          </p:cNvPr>
          <p:cNvSpPr/>
          <p:nvPr/>
        </p:nvSpPr>
        <p:spPr>
          <a:xfrm>
            <a:off x="4677525" y="1152475"/>
            <a:ext cx="4154774" cy="3416400"/>
          </a:xfrm>
          <a:prstGeom prst="rect">
            <a:avLst/>
          </a:prstGeom>
          <a:blipFill>
            <a:blip r:embed="rId6">
              <a:alphaModFix/>
            </a:blip>
            <a:stretch>
              <a:fillRect/>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x="0" y="0"/>
          <a:ext cx="0" cy="0"/>
          <a:chOff x="0" y="0"/>
          <a:chExt cx="0" cy="0"/>
        </a:xfrm>
      </p:grpSpPr>
      <p:sp>
        <p:nvSpPr>
          <p:cNvPr id="75" name="Shape 75"/>
          <p:cNvSpPr txBox="1"/>
          <p:nvPr>
            <p:ph type="title"/>
          </p:nvPr>
        </p:nvSpPr>
        <p:spPr>
          <a:xfrm>
            <a:off x="311700" y="154150"/>
            <a:ext cx="8520600" cy="572700"/>
          </a:xfrm>
          <a:prstGeom prst="rect">
            <a:avLst/>
          </a:prstGeom>
        </p:spPr>
        <p:txBody>
          <a:bodyPr anchorCtr="0" anchor="t" bIns="91425" lIns="91425" rIns="91425" tIns="91425">
            <a:noAutofit/>
          </a:bodyPr>
          <a:lstStyle/>
          <a:p>
            <a:pPr lvl="0">
              <a:spcBef>
                <a:spcPts val="0"/>
              </a:spcBef>
              <a:buNone/>
            </a:pPr>
            <a:r>
              <a:rPr lang="en" sz="3600">
                <a:latin typeface="Alegreya"/>
                <a:ea typeface="Alegreya"/>
                <a:cs typeface="Alegreya"/>
                <a:sym typeface="Alegreya"/>
              </a:rPr>
              <a:t>What does this mean for your colony?</a:t>
            </a:r>
          </a:p>
        </p:txBody>
      </p:sp>
      <p:sp>
        <p:nvSpPr>
          <p:cNvPr id="76" name="Shape 76"/>
          <p:cNvSpPr txBox="1"/>
          <p:nvPr>
            <p:ph idx="1" type="body"/>
          </p:nvPr>
        </p:nvSpPr>
        <p:spPr>
          <a:xfrm>
            <a:off x="311700" y="911275"/>
            <a:ext cx="8520600" cy="3948300"/>
          </a:xfrm>
          <a:prstGeom prst="rect">
            <a:avLst/>
          </a:prstGeom>
        </p:spPr>
        <p:txBody>
          <a:bodyPr anchorCtr="0" anchor="t" bIns="91425" lIns="91425" rIns="91425" tIns="91425">
            <a:noAutofit/>
          </a:bodyPr>
          <a:lstStyle/>
          <a:p>
            <a:pPr indent="-431800" lvl="0" marL="457200" rtl="0">
              <a:spcBef>
                <a:spcPts val="0"/>
              </a:spcBef>
              <a:buClr>
                <a:srgbClr val="666666"/>
              </a:buClr>
              <a:buSzPct val="100000"/>
              <a:buFont typeface="Alegreya"/>
              <a:buChar char="❖"/>
            </a:pPr>
            <a:r>
              <a:rPr lang="en" sz="3200">
                <a:solidFill>
                  <a:srgbClr val="666666"/>
                </a:solidFill>
                <a:latin typeface="Alegreya"/>
                <a:ea typeface="Alegreya"/>
                <a:cs typeface="Alegreya"/>
                <a:sym typeface="Alegreya"/>
              </a:rPr>
              <a:t>U</a:t>
            </a:r>
            <a:r>
              <a:rPr lang="en" sz="3000">
                <a:solidFill>
                  <a:srgbClr val="666666"/>
                </a:solidFill>
                <a:latin typeface="Alegreya"/>
                <a:ea typeface="Alegreya"/>
                <a:cs typeface="Alegreya"/>
                <a:sym typeface="Alegreya"/>
              </a:rPr>
              <a:t>se the chart on the next page to figure out what the orbital information is for your colony.</a:t>
            </a:r>
          </a:p>
          <a:p>
            <a:pPr indent="-381000" lvl="1" marL="914400" rtl="0">
              <a:spcBef>
                <a:spcPts val="0"/>
              </a:spcBef>
              <a:buClr>
                <a:srgbClr val="666666"/>
              </a:buClr>
              <a:buSzPct val="100000"/>
              <a:buFont typeface="Alegreya"/>
              <a:buChar char="➢"/>
            </a:pPr>
            <a:r>
              <a:rPr lang="en" sz="2400">
                <a:solidFill>
                  <a:srgbClr val="666666"/>
                </a:solidFill>
                <a:latin typeface="Alegreya"/>
                <a:ea typeface="Alegreya"/>
                <a:cs typeface="Alegreya"/>
                <a:sym typeface="Alegreya"/>
              </a:rPr>
              <a:t>Length of Day</a:t>
            </a:r>
          </a:p>
          <a:p>
            <a:pPr indent="-381000" lvl="1" marL="914400" rtl="0">
              <a:spcBef>
                <a:spcPts val="0"/>
              </a:spcBef>
              <a:buClr>
                <a:srgbClr val="666666"/>
              </a:buClr>
              <a:buSzPct val="100000"/>
              <a:buFont typeface="Alegreya"/>
              <a:buChar char="➢"/>
            </a:pPr>
            <a:r>
              <a:rPr lang="en" sz="2400">
                <a:solidFill>
                  <a:srgbClr val="666666"/>
                </a:solidFill>
                <a:latin typeface="Alegreya"/>
                <a:ea typeface="Alegreya"/>
                <a:cs typeface="Alegreya"/>
                <a:sym typeface="Alegreya"/>
              </a:rPr>
              <a:t>Length of Year</a:t>
            </a:r>
          </a:p>
          <a:p>
            <a:pPr indent="-381000" lvl="1" marL="914400" rtl="0">
              <a:spcBef>
                <a:spcPts val="0"/>
              </a:spcBef>
              <a:buClr>
                <a:srgbClr val="666666"/>
              </a:buClr>
              <a:buSzPct val="100000"/>
              <a:buFont typeface="Alegreya"/>
              <a:buChar char="➢"/>
            </a:pPr>
            <a:r>
              <a:rPr lang="en" sz="2400">
                <a:solidFill>
                  <a:srgbClr val="666666"/>
                </a:solidFill>
                <a:latin typeface="Alegreya"/>
                <a:ea typeface="Alegreya"/>
                <a:cs typeface="Alegreya"/>
                <a:sym typeface="Alegreya"/>
              </a:rPr>
              <a:t>Does it tilt or have an unusual shape?</a:t>
            </a:r>
          </a:p>
          <a:p>
            <a:pPr indent="-381000" lvl="1" marL="914400" rtl="0">
              <a:spcBef>
                <a:spcPts val="0"/>
              </a:spcBef>
              <a:buClr>
                <a:srgbClr val="666666"/>
              </a:buClr>
              <a:buSzPct val="100000"/>
              <a:buFont typeface="Alegreya"/>
              <a:buChar char="➢"/>
            </a:pPr>
            <a:r>
              <a:rPr lang="en" sz="2400">
                <a:solidFill>
                  <a:srgbClr val="666666"/>
                </a:solidFill>
                <a:latin typeface="Alegreya"/>
                <a:ea typeface="Alegreya"/>
                <a:cs typeface="Alegreya"/>
                <a:sym typeface="Alegreya"/>
              </a:rPr>
              <a:t>Is it in a tidal locked?</a:t>
            </a:r>
          </a:p>
          <a:p>
            <a:pPr indent="-419100" lvl="0" marL="457200" rtl="0">
              <a:spcBef>
                <a:spcPts val="0"/>
              </a:spcBef>
              <a:buClr>
                <a:srgbClr val="666666"/>
              </a:buClr>
              <a:buSzPct val="100000"/>
              <a:buFont typeface="Alegreya"/>
              <a:buChar char="❖"/>
            </a:pPr>
            <a:r>
              <a:rPr lang="en" sz="3000">
                <a:solidFill>
                  <a:srgbClr val="666666"/>
                </a:solidFill>
                <a:latin typeface="Alegreya"/>
                <a:ea typeface="Alegreya"/>
                <a:cs typeface="Alegreya"/>
                <a:sym typeface="Alegreya"/>
              </a:rPr>
              <a:t>Fill in the information on your Note-taking Sheet.</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 name="Shape 80"/>
        <p:cNvGrpSpPr/>
        <p:nvPr/>
      </p:nvGrpSpPr>
      <p:grpSpPr>
        <a:xfrm>
          <a:off x="0" y="0"/>
          <a:ext cx="0" cy="0"/>
          <a:chOff x="0" y="0"/>
          <a:chExt cx="0" cy="0"/>
        </a:xfrm>
      </p:grpSpPr>
      <p:graphicFrame>
        <p:nvGraphicFramePr>
          <p:cNvPr id="81" name="Shape 81"/>
          <p:cNvGraphicFramePr/>
          <p:nvPr/>
        </p:nvGraphicFramePr>
        <p:xfrm>
          <a:off x="152400" y="219750"/>
          <a:ext cx="3000000" cy="3000000"/>
        </p:xfrm>
        <a:graphic>
          <a:graphicData uri="http://schemas.openxmlformats.org/drawingml/2006/table">
            <a:tbl>
              <a:tblPr>
                <a:noFill/>
                <a:tableStyleId>{A67B6311-77D8-4D66-A3B5-D4E5D257DAA9}</a:tableStyleId>
              </a:tblPr>
              <a:tblGrid>
                <a:gridCol w="1405925"/>
                <a:gridCol w="1589725"/>
                <a:gridCol w="1534575"/>
                <a:gridCol w="1534575"/>
                <a:gridCol w="2765925"/>
              </a:tblGrid>
              <a:tr h="544250">
                <a:tc>
                  <a:txBody>
                    <a:bodyPr>
                      <a:noAutofit/>
                    </a:bodyPr>
                    <a:lstStyle/>
                    <a:p>
                      <a:pPr lvl="0" rtl="0" algn="ctr">
                        <a:lnSpc>
                          <a:spcPct val="115000"/>
                        </a:lnSpc>
                        <a:spcBef>
                          <a:spcPts val="0"/>
                        </a:spcBef>
                        <a:buNone/>
                      </a:pPr>
                      <a:r>
                        <a:rPr b="1" lang="en" sz="1200">
                          <a:latin typeface="Gisha"/>
                          <a:ea typeface="Gisha"/>
                          <a:cs typeface="Gisha"/>
                          <a:sym typeface="Gisha"/>
                        </a:rPr>
                        <a:t>Planet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Orbital Distance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Length of Day</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Length of Year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Other Information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24125">
                <a:tc>
                  <a:txBody>
                    <a:bodyPr>
                      <a:noAutofit/>
                    </a:bodyPr>
                    <a:lstStyle/>
                    <a:p>
                      <a:pPr lvl="0" rtl="0" algn="ctr">
                        <a:lnSpc>
                          <a:spcPct val="115000"/>
                        </a:lnSpc>
                        <a:spcBef>
                          <a:spcPts val="0"/>
                        </a:spcBef>
                        <a:buNone/>
                      </a:pPr>
                      <a:r>
                        <a:rPr lang="en" sz="1100">
                          <a:latin typeface="Gisha"/>
                          <a:ea typeface="Gisha"/>
                          <a:cs typeface="Gisha"/>
                          <a:sym typeface="Gisha"/>
                        </a:rPr>
                        <a:t>Mercury</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35,983,125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59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88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nSpc>
                          <a:spcPct val="115000"/>
                        </a:lnSpc>
                        <a:spcBef>
                          <a:spcPts val="0"/>
                        </a:spcBef>
                        <a:buNone/>
                      </a:pPr>
                      <a:r>
                        <a:rPr lang="en" sz="11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24125">
                <a:tc>
                  <a:txBody>
                    <a:bodyPr>
                      <a:noAutofit/>
                    </a:bodyPr>
                    <a:lstStyle/>
                    <a:p>
                      <a:pPr lvl="0" rtl="0" algn="ctr">
                        <a:lnSpc>
                          <a:spcPct val="115000"/>
                        </a:lnSpc>
                        <a:spcBef>
                          <a:spcPts val="0"/>
                        </a:spcBef>
                        <a:buNone/>
                      </a:pPr>
                      <a:r>
                        <a:rPr lang="en" sz="1100">
                          <a:latin typeface="Gisha"/>
                          <a:ea typeface="Gisha"/>
                          <a:cs typeface="Gisha"/>
                          <a:sym typeface="Gisha"/>
                        </a:rPr>
                        <a:t>Venus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67,238,251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243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225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Retrograde rotation: Rotates East-West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24125">
                <a:tc>
                  <a:txBody>
                    <a:bodyPr>
                      <a:noAutofit/>
                    </a:bodyPr>
                    <a:lstStyle/>
                    <a:p>
                      <a:pPr lvl="0" rtl="0" algn="ctr">
                        <a:lnSpc>
                          <a:spcPct val="115000"/>
                        </a:lnSpc>
                        <a:spcBef>
                          <a:spcPts val="0"/>
                        </a:spcBef>
                        <a:buNone/>
                      </a:pPr>
                      <a:r>
                        <a:rPr lang="en" sz="1100">
                          <a:latin typeface="Gisha"/>
                          <a:ea typeface="Gisha"/>
                          <a:cs typeface="Gisha"/>
                          <a:sym typeface="Gisha"/>
                        </a:rPr>
                        <a:t>Mars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141,637,725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24.5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687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Titled: length of seasons varies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24125">
                <a:tc>
                  <a:txBody>
                    <a:bodyPr>
                      <a:noAutofit/>
                    </a:bodyPr>
                    <a:lstStyle/>
                    <a:p>
                      <a:pPr lvl="0" rtl="0" algn="ctr">
                        <a:lnSpc>
                          <a:spcPct val="115000"/>
                        </a:lnSpc>
                        <a:spcBef>
                          <a:spcPts val="0"/>
                        </a:spcBef>
                        <a:buNone/>
                      </a:pPr>
                      <a:r>
                        <a:rPr lang="en" sz="1100">
                          <a:latin typeface="Gisha"/>
                          <a:ea typeface="Gisha"/>
                          <a:cs typeface="Gisha"/>
                          <a:sym typeface="Gisha"/>
                        </a:rPr>
                        <a:t>Jupiter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483,638,564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10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12 years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No Real tilt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555500">
                <a:tc>
                  <a:txBody>
                    <a:bodyPr>
                      <a:noAutofit/>
                    </a:bodyPr>
                    <a:lstStyle/>
                    <a:p>
                      <a:pPr lvl="0" rtl="0" algn="ctr">
                        <a:lnSpc>
                          <a:spcPct val="115000"/>
                        </a:lnSpc>
                        <a:spcBef>
                          <a:spcPts val="0"/>
                        </a:spcBef>
                        <a:buNone/>
                      </a:pPr>
                      <a:r>
                        <a:rPr lang="en" sz="1100">
                          <a:latin typeface="Gisha"/>
                          <a:ea typeface="Gisha"/>
                          <a:cs typeface="Gisha"/>
                          <a:sym typeface="Gisha"/>
                        </a:rPr>
                        <a:t>Saturn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886,489,415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10.5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29.46 years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Tilted: 26.73 degrees like Earth and experiences seasons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257425">
                <a:tc>
                  <a:txBody>
                    <a:bodyPr>
                      <a:noAutofit/>
                    </a:bodyPr>
                    <a:lstStyle/>
                    <a:p>
                      <a:pPr lvl="0" rtl="0" algn="ctr">
                        <a:lnSpc>
                          <a:spcPct val="115000"/>
                        </a:lnSpc>
                        <a:spcBef>
                          <a:spcPts val="0"/>
                        </a:spcBef>
                        <a:buNone/>
                      </a:pPr>
                      <a:r>
                        <a:rPr lang="en" sz="1100">
                          <a:latin typeface="Gisha"/>
                          <a:ea typeface="Gisha"/>
                          <a:cs typeface="Gisha"/>
                          <a:sym typeface="Gisha"/>
                        </a:rPr>
                        <a:t>Uranus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1,783,744,300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17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84 years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Retrograde Rotation: East-west</a:t>
                      </a:r>
                    </a:p>
                    <a:p>
                      <a:pPr lvl="0" rtl="0" algn="ctr">
                        <a:lnSpc>
                          <a:spcPct val="115000"/>
                        </a:lnSpc>
                        <a:spcBef>
                          <a:spcPts val="0"/>
                        </a:spcBef>
                        <a:buNone/>
                      </a:pPr>
                      <a:r>
                        <a:rPr lang="en" sz="1100">
                          <a:latin typeface="Gisha"/>
                          <a:ea typeface="Gisha"/>
                          <a:cs typeface="Gisha"/>
                          <a:sym typeface="Gisha"/>
                        </a:rPr>
                        <a:t>Equator: right angle to its orbit so extreme season. 25% of year, the sun shines directly over each pole plunging the other half into a 21 year-long dark winter.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24125">
                <a:tc>
                  <a:txBody>
                    <a:bodyPr>
                      <a:noAutofit/>
                    </a:bodyPr>
                    <a:lstStyle/>
                    <a:p>
                      <a:pPr lvl="0" rtl="0" algn="ctr">
                        <a:lnSpc>
                          <a:spcPct val="115000"/>
                        </a:lnSpc>
                        <a:spcBef>
                          <a:spcPts val="0"/>
                        </a:spcBef>
                        <a:buNone/>
                      </a:pPr>
                      <a:r>
                        <a:rPr lang="en" sz="1100">
                          <a:latin typeface="Gisha"/>
                          <a:ea typeface="Gisha"/>
                          <a:cs typeface="Gisha"/>
                          <a:sym typeface="Gisha"/>
                        </a:rPr>
                        <a:t>Neptune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2,795,173,960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6.5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50000"/>
                        </a:lnSpc>
                        <a:spcBef>
                          <a:spcPts val="0"/>
                        </a:spcBef>
                        <a:buNone/>
                      </a:pPr>
                      <a:r>
                        <a:rPr lang="en" sz="1100">
                          <a:latin typeface="Gisha"/>
                          <a:ea typeface="Gisha"/>
                          <a:cs typeface="Gisha"/>
                          <a:sym typeface="Gisha"/>
                        </a:rPr>
                        <a:t>165 years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x="0" y="0"/>
          <a:ext cx="0" cy="0"/>
          <a:chOff x="0" y="0"/>
          <a:chExt cx="0" cy="0"/>
        </a:xfrm>
      </p:grpSpPr>
      <p:graphicFrame>
        <p:nvGraphicFramePr>
          <p:cNvPr id="86" name="Shape 86"/>
          <p:cNvGraphicFramePr/>
          <p:nvPr/>
        </p:nvGraphicFramePr>
        <p:xfrm>
          <a:off x="152400" y="152400"/>
          <a:ext cx="3000000" cy="3000000"/>
        </p:xfrm>
        <a:graphic>
          <a:graphicData uri="http://schemas.openxmlformats.org/drawingml/2006/table">
            <a:tbl>
              <a:tblPr>
                <a:noFill/>
                <a:tableStyleId>{A67B6311-77D8-4D66-A3B5-D4E5D257DAA9}</a:tableStyleId>
              </a:tblPr>
              <a:tblGrid>
                <a:gridCol w="1412875"/>
                <a:gridCol w="1540475"/>
                <a:gridCol w="1522250"/>
                <a:gridCol w="1531375"/>
                <a:gridCol w="2752825"/>
              </a:tblGrid>
              <a:tr h="730550">
                <a:tc>
                  <a:txBody>
                    <a:bodyPr>
                      <a:noAutofit/>
                    </a:bodyPr>
                    <a:lstStyle/>
                    <a:p>
                      <a:pPr lvl="0" rtl="0" algn="ctr">
                        <a:lnSpc>
                          <a:spcPct val="115000"/>
                        </a:lnSpc>
                        <a:spcBef>
                          <a:spcPts val="0"/>
                        </a:spcBef>
                        <a:buNone/>
                      </a:pPr>
                      <a:r>
                        <a:rPr b="1" lang="en" sz="1200">
                          <a:latin typeface="Gisha"/>
                          <a:ea typeface="Gisha"/>
                          <a:cs typeface="Gisha"/>
                          <a:sym typeface="Gisha"/>
                        </a:rPr>
                        <a:t>Planet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Orbital Distance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Length of Day</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Length of Year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b="1" lang="en" sz="1200">
                          <a:latin typeface="Gisha"/>
                          <a:ea typeface="Gisha"/>
                          <a:cs typeface="Gisha"/>
                          <a:sym typeface="Gisha"/>
                        </a:rPr>
                        <a:t>Other Information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15975">
                <a:tc>
                  <a:txBody>
                    <a:bodyPr>
                      <a:noAutofit/>
                    </a:bodyPr>
                    <a:lstStyle/>
                    <a:p>
                      <a:pPr lvl="0" rtl="0" algn="ctr">
                        <a:lnSpc>
                          <a:spcPct val="115000"/>
                        </a:lnSpc>
                        <a:spcBef>
                          <a:spcPts val="0"/>
                        </a:spcBef>
                        <a:buNone/>
                      </a:pPr>
                      <a:r>
                        <a:rPr lang="en" sz="1100">
                          <a:latin typeface="Gisha"/>
                          <a:ea typeface="Gisha"/>
                          <a:cs typeface="Gisha"/>
                          <a:sym typeface="Gisha"/>
                        </a:rPr>
                        <a:t>Titan (Moon of Saturn)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759,000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10.5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15 days and 22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Tidal Lock</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15975">
                <a:tc>
                  <a:txBody>
                    <a:bodyPr>
                      <a:noAutofit/>
                    </a:bodyPr>
                    <a:lstStyle/>
                    <a:p>
                      <a:pPr lvl="0" rtl="0" algn="ctr">
                        <a:lnSpc>
                          <a:spcPct val="115000"/>
                        </a:lnSpc>
                        <a:spcBef>
                          <a:spcPts val="0"/>
                        </a:spcBef>
                        <a:buNone/>
                      </a:pPr>
                      <a:r>
                        <a:rPr lang="en" sz="1100">
                          <a:latin typeface="Gisha"/>
                          <a:ea typeface="Gisha"/>
                          <a:cs typeface="Gisha"/>
                          <a:sym typeface="Gisha"/>
                        </a:rPr>
                        <a:t>Europa (Moon of Jupiter)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417,002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10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3.5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Tidal Lock</a:t>
                      </a:r>
                    </a:p>
                    <a:p>
                      <a:pPr lvl="0" rtl="0" algn="ctr">
                        <a:lnSpc>
                          <a:spcPct val="115000"/>
                        </a:lnSpc>
                        <a:spcBef>
                          <a:spcPts val="0"/>
                        </a:spcBef>
                        <a:buNone/>
                      </a:pPr>
                      <a:r>
                        <a:rPr lang="en" sz="1100">
                          <a:latin typeface="Gisha"/>
                          <a:ea typeface="Gisha"/>
                          <a:cs typeface="Gisha"/>
                          <a:sym typeface="Gisha"/>
                        </a:rPr>
                        <a:t>Tides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091650">
                <a:tc>
                  <a:txBody>
                    <a:bodyPr>
                      <a:noAutofit/>
                    </a:bodyPr>
                    <a:lstStyle/>
                    <a:p>
                      <a:pPr lvl="0" rtl="0" algn="ctr">
                        <a:lnSpc>
                          <a:spcPct val="115000"/>
                        </a:lnSpc>
                        <a:spcBef>
                          <a:spcPts val="0"/>
                        </a:spcBef>
                        <a:buNone/>
                      </a:pPr>
                      <a:r>
                        <a:rPr lang="en" sz="1100">
                          <a:latin typeface="Gisha"/>
                          <a:ea typeface="Gisha"/>
                          <a:cs typeface="Gisha"/>
                          <a:sym typeface="Gisha"/>
                        </a:rPr>
                        <a:t>TRAPPIST-1f</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3,439,365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 12 hours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9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Tidal Lock: never really gets brighter than twilight and the sun produces a salmon-colored light.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15975">
                <a:tc>
                  <a:txBody>
                    <a:bodyPr>
                      <a:noAutofit/>
                    </a:bodyPr>
                    <a:lstStyle/>
                    <a:p>
                      <a:pPr lvl="0" rtl="0" algn="ctr">
                        <a:lnSpc>
                          <a:spcPct val="115000"/>
                        </a:lnSpc>
                        <a:spcBef>
                          <a:spcPts val="0"/>
                        </a:spcBef>
                        <a:buNone/>
                      </a:pPr>
                      <a:r>
                        <a:rPr lang="en" sz="1100">
                          <a:latin typeface="Gisha"/>
                          <a:ea typeface="Gisha"/>
                          <a:cs typeface="Gisha"/>
                          <a:sym typeface="Gisha"/>
                        </a:rPr>
                        <a:t>Proxima Cen-B</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4.7 million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83 Earth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11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Tilted like Uranus, Poles are in complete darkness for half a year. No ultraviolet light and no blue light from star.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540275">
                <a:tc>
                  <a:txBody>
                    <a:bodyPr>
                      <a:noAutofit/>
                    </a:bodyPr>
                    <a:lstStyle/>
                    <a:p>
                      <a:pPr lvl="0" rtl="0" algn="ctr">
                        <a:lnSpc>
                          <a:spcPct val="115000"/>
                        </a:lnSpc>
                        <a:spcBef>
                          <a:spcPts val="0"/>
                        </a:spcBef>
                        <a:buNone/>
                      </a:pPr>
                      <a:r>
                        <a:rPr lang="en" sz="1100">
                          <a:latin typeface="Gisha"/>
                          <a:ea typeface="Gisha"/>
                          <a:cs typeface="Gisha"/>
                          <a:sym typeface="Gisha"/>
                        </a:rPr>
                        <a:t>Kepler-22b</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79 million miles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20 hours</a:t>
                      </a:r>
                      <a:r>
                        <a:rPr lang="en" sz="11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290 days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lvl="0" rtl="0" algn="ctr">
                        <a:lnSpc>
                          <a:spcPct val="115000"/>
                        </a:lnSpc>
                        <a:spcBef>
                          <a:spcPts val="0"/>
                        </a:spcBef>
                        <a:buNone/>
                      </a:pPr>
                      <a:r>
                        <a:rPr lang="en" sz="1100">
                          <a:latin typeface="Gisha"/>
                          <a:ea typeface="Gisha"/>
                          <a:cs typeface="Gisha"/>
                          <a:sym typeface="Gisha"/>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x="0" y="0"/>
          <a:ext cx="0" cy="0"/>
          <a:chOff x="0" y="0"/>
          <a:chExt cx="0" cy="0"/>
        </a:xfrm>
      </p:grpSpPr>
      <p:sp>
        <p:nvSpPr>
          <p:cNvPr id="91" name="Shape 91"/>
          <p:cNvSpPr txBox="1"/>
          <p:nvPr>
            <p:ph type="title"/>
          </p:nvPr>
        </p:nvSpPr>
        <p:spPr>
          <a:xfrm>
            <a:off x="240750" y="70925"/>
            <a:ext cx="8520600" cy="787500"/>
          </a:xfrm>
          <a:prstGeom prst="rect">
            <a:avLst/>
          </a:prstGeom>
        </p:spPr>
        <p:txBody>
          <a:bodyPr anchorCtr="0" anchor="t" bIns="91425" lIns="91425" rIns="91425" tIns="91425">
            <a:noAutofit/>
          </a:bodyPr>
          <a:lstStyle/>
          <a:p>
            <a:pPr lvl="0" algn="ctr">
              <a:spcBef>
                <a:spcPts val="0"/>
              </a:spcBef>
              <a:buNone/>
            </a:pPr>
            <a:r>
              <a:rPr b="1" lang="en" sz="3400">
                <a:solidFill>
                  <a:srgbClr val="212121"/>
                </a:solidFill>
                <a:latin typeface="Amatic SC"/>
                <a:ea typeface="Amatic SC"/>
                <a:cs typeface="Amatic SC"/>
                <a:sym typeface="Amatic SC"/>
              </a:rPr>
              <a:t>How Does the orbital information you collected affect life there</a:t>
            </a:r>
            <a:r>
              <a:rPr b="1" lang="en" sz="4200">
                <a:solidFill>
                  <a:srgbClr val="212121"/>
                </a:solidFill>
                <a:latin typeface="Amatic SC"/>
                <a:ea typeface="Amatic SC"/>
                <a:cs typeface="Amatic SC"/>
                <a:sym typeface="Amatic SC"/>
              </a:rPr>
              <a:t>?  </a:t>
            </a:r>
          </a:p>
          <a:p>
            <a:pPr lvl="0">
              <a:spcBef>
                <a:spcPts val="0"/>
              </a:spcBef>
              <a:buNone/>
            </a:pPr>
            <a:r>
              <a:t/>
            </a:r>
            <a:endParaRPr/>
          </a:p>
        </p:txBody>
      </p:sp>
      <p:sp>
        <p:nvSpPr>
          <p:cNvPr id="92" name="Shape 92"/>
          <p:cNvSpPr txBox="1"/>
          <p:nvPr>
            <p:ph idx="1" type="body"/>
          </p:nvPr>
        </p:nvSpPr>
        <p:spPr>
          <a:xfrm>
            <a:off x="198200" y="1064175"/>
            <a:ext cx="8740800" cy="3852600"/>
          </a:xfrm>
          <a:prstGeom prst="rect">
            <a:avLst/>
          </a:prstGeom>
        </p:spPr>
        <p:txBody>
          <a:bodyPr anchorCtr="0" anchor="t" bIns="91425" lIns="91425" rIns="91425" tIns="91425">
            <a:noAutofit/>
          </a:bodyPr>
          <a:lstStyle/>
          <a:p>
            <a:pPr indent="-381000" lvl="0" marL="4572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How does your orbital information compare to Earth’s orbit?</a:t>
            </a:r>
          </a:p>
          <a:p>
            <a:pPr indent="-381000" lvl="0" marL="4572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What affect does this have on us if we colonize there?</a:t>
            </a:r>
          </a:p>
          <a:p>
            <a:pPr indent="-381000" lvl="1" marL="9144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Would our daytime/nighttime change?</a:t>
            </a:r>
          </a:p>
          <a:p>
            <a:pPr indent="-381000" lvl="1" marL="9144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Would plants be able to grow?</a:t>
            </a:r>
          </a:p>
          <a:p>
            <a:pPr indent="-381000" lvl="1" marL="9144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Would there be seasons?</a:t>
            </a:r>
          </a:p>
          <a:p>
            <a:pPr indent="-381000" lvl="1" marL="914400" rtl="0">
              <a:spcBef>
                <a:spcPts val="0"/>
              </a:spcBef>
              <a:buClr>
                <a:srgbClr val="666666"/>
              </a:buClr>
              <a:buSzPct val="100000"/>
              <a:buFont typeface="Source Code Pro"/>
              <a:buChar char="➢"/>
            </a:pPr>
            <a:r>
              <a:rPr lang="en" sz="2400">
                <a:solidFill>
                  <a:srgbClr val="666666"/>
                </a:solidFill>
                <a:latin typeface="Source Code Pro"/>
                <a:ea typeface="Source Code Pro"/>
                <a:cs typeface="Source Code Pro"/>
                <a:sym typeface="Source Code Pro"/>
              </a:rPr>
              <a:t>How would our sunlight change (type of electromagnetic waves)?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sz="4200">
                <a:solidFill>
                  <a:srgbClr val="212121"/>
                </a:solidFill>
                <a:latin typeface="Amatic SC"/>
                <a:ea typeface="Amatic SC"/>
                <a:cs typeface="Amatic SC"/>
                <a:sym typeface="Amatic SC"/>
              </a:rPr>
              <a:t>How could we fix this?</a:t>
            </a:r>
          </a:p>
        </p:txBody>
      </p:sp>
      <p:sp>
        <p:nvSpPr>
          <p:cNvPr id="98" name="Shape 98"/>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solidFill>
                  <a:srgbClr val="666666"/>
                </a:solidFill>
                <a:latin typeface="Source Code Pro"/>
                <a:ea typeface="Source Code Pro"/>
                <a:cs typeface="Source Code Pro"/>
                <a:sym typeface="Source Code Pro"/>
              </a:rPr>
              <a:t>As a team, brainstorm ways to address the issues that make your planet inhabitable. </a:t>
            </a:r>
          </a:p>
          <a:p>
            <a:pPr lvl="0">
              <a:spcBef>
                <a:spcPts val="0"/>
              </a:spcBef>
              <a:buNone/>
            </a:pPr>
            <a:r>
              <a:rPr lang="en">
                <a:solidFill>
                  <a:srgbClr val="666666"/>
                </a:solidFill>
                <a:latin typeface="Source Code Pro"/>
                <a:ea typeface="Source Code Pro"/>
                <a:cs typeface="Source Code Pro"/>
                <a:sym typeface="Source Code Pro"/>
              </a:rPr>
              <a:t>Some links to look at:</a:t>
            </a:r>
          </a:p>
          <a:p>
            <a:pPr lvl="0">
              <a:spcBef>
                <a:spcPts val="0"/>
              </a:spcBef>
              <a:buNone/>
            </a:pPr>
            <a:r>
              <a:t/>
            </a:r>
            <a:endParaRPr>
              <a:solidFill>
                <a:srgbClr val="666666"/>
              </a:solidFill>
              <a:latin typeface="Source Code Pro"/>
              <a:ea typeface="Source Code Pro"/>
              <a:cs typeface="Source Code Pro"/>
              <a:sym typeface="Source Code Pro"/>
            </a:endParaRPr>
          </a:p>
          <a:p>
            <a:pPr lvl="0">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