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E3174-BA9D-49A3-A55F-0DE2A305F29E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78-C5E8-459D-BB7D-9305B4CC2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667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E3174-BA9D-49A3-A55F-0DE2A305F29E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78-C5E8-459D-BB7D-9305B4CC2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631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E3174-BA9D-49A3-A55F-0DE2A305F29E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78-C5E8-459D-BB7D-9305B4CC2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135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E3174-BA9D-49A3-A55F-0DE2A305F29E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78-C5E8-459D-BB7D-9305B4CC2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95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E3174-BA9D-49A3-A55F-0DE2A305F29E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78-C5E8-459D-BB7D-9305B4CC2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442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E3174-BA9D-49A3-A55F-0DE2A305F29E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78-C5E8-459D-BB7D-9305B4CC2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738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E3174-BA9D-49A3-A55F-0DE2A305F29E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78-C5E8-459D-BB7D-9305B4CC2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35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E3174-BA9D-49A3-A55F-0DE2A305F29E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78-C5E8-459D-BB7D-9305B4CC2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16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E3174-BA9D-49A3-A55F-0DE2A305F29E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78-C5E8-459D-BB7D-9305B4CC2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171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E3174-BA9D-49A3-A55F-0DE2A305F29E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78-C5E8-459D-BB7D-9305B4CC2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880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E3174-BA9D-49A3-A55F-0DE2A305F29E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78-C5E8-459D-BB7D-9305B4CC2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249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E3174-BA9D-49A3-A55F-0DE2A305F29E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2CE78-C5E8-459D-BB7D-9305B4CC2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302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1.slideserve.com/1955356/sehs-option-a-training-to-optimize-physiological-performance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61" y="249381"/>
            <a:ext cx="9423511" cy="706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199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1.slideserve.com/1955356/distinguish-between-training-overtraining-and-overreaching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91" y="368421"/>
            <a:ext cx="11603736" cy="6231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298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://image1.slideserve.com/1955356/possible-indications-signs-of-overtraining-overtraining-sydrome-ots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80" y="462206"/>
            <a:ext cx="10897156" cy="624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489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age1.slideserve.com/1955356/schematic-of-training-continuum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68" y="579437"/>
            <a:ext cx="9480794" cy="711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087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mage1.slideserve.com/1955356/slide5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83" y="0"/>
            <a:ext cx="8894640" cy="667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3096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age1.slideserve.com/1955356/continued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59" y="579437"/>
            <a:ext cx="9340118" cy="700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822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age1.slideserve.com/1955356/preventative-measures-of-sorts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51" y="602883"/>
            <a:ext cx="9621471" cy="721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987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age1.slideserve.com/1955356/describe-various-methods-of-training-each-place-different-stresses-on-the-body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544" y="321529"/>
            <a:ext cx="9105655" cy="682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779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mage1.slideserve.com/1955356/slide9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52" y="0"/>
            <a:ext cx="9457348" cy="7093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765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age1.slideserve.com/1955356/generally-periodization-is-split-into-3-phases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89" y="344975"/>
            <a:ext cx="9175995" cy="688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190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image1.slideserve.com/1955356/breaking-down-training-phases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54" y="0"/>
            <a:ext cx="11786245" cy="693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538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image1.slideserve.com/1955356/slide12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81" y="251191"/>
            <a:ext cx="11442545" cy="6530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356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Porter</dc:creator>
  <cp:lastModifiedBy>Mandy Porter</cp:lastModifiedBy>
  <cp:revision>2</cp:revision>
  <dcterms:created xsi:type="dcterms:W3CDTF">2016-04-24T23:07:04Z</dcterms:created>
  <dcterms:modified xsi:type="dcterms:W3CDTF">2016-04-24T23:09:13Z</dcterms:modified>
</cp:coreProperties>
</file>