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99"/>
  </p:normalViewPr>
  <p:slideViewPr>
    <p:cSldViewPr snapToGrid="0" snapToObjects="1">
      <p:cViewPr varScale="1">
        <p:scale>
          <a:sx n="141" d="100"/>
          <a:sy n="141" d="100"/>
        </p:scale>
        <p:origin x="8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 name="Shape 6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Shape 1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Shape 1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5" name="Shape 1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 name="Shape 1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Shape 15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2" name="Shape 16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2749050" y="748800"/>
            <a:ext cx="3645900" cy="36459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1" name="Shape 11"/>
          <p:cNvSpPr/>
          <p:nvPr/>
        </p:nvSpPr>
        <p:spPr>
          <a:xfrm>
            <a:off x="2992950" y="992700"/>
            <a:ext cx="3158100" cy="3158100"/>
          </a:xfrm>
          <a:prstGeom prst="rect">
            <a:avLst/>
          </a:prstGeom>
          <a:noFill/>
          <a:ln w="28575" cap="flat" cmpd="sng">
            <a:solidFill>
              <a:schemeClr val="lt1"/>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 name="Shape 12"/>
          <p:cNvSpPr txBox="1">
            <a:spLocks noGrp="1"/>
          </p:cNvSpPr>
          <p:nvPr>
            <p:ph type="ctrTitle"/>
          </p:nvPr>
        </p:nvSpPr>
        <p:spPr>
          <a:xfrm>
            <a:off x="3096250" y="1627200"/>
            <a:ext cx="2951400" cy="1584300"/>
          </a:xfrm>
          <a:prstGeom prst="rect">
            <a:avLst/>
          </a:prstGeom>
        </p:spPr>
        <p:txBody>
          <a:bodyPr lIns="91425" tIns="91425" rIns="91425" bIns="91425" anchor="ctr" anchorCtr="0"/>
          <a:lstStyle>
            <a:lvl1pPr lvl="0" algn="ctr">
              <a:spcBef>
                <a:spcPts val="0"/>
              </a:spcBef>
              <a:buClr>
                <a:schemeClr val="lt1"/>
              </a:buClr>
              <a:buFont typeface="Lato"/>
              <a:defRPr>
                <a:solidFill>
                  <a:schemeClr val="lt1"/>
                </a:solidFill>
                <a:latin typeface="Lato"/>
                <a:ea typeface="Lato"/>
                <a:cs typeface="Lato"/>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endParaRPr/>
          </a:p>
        </p:txBody>
      </p:sp>
      <p:sp>
        <p:nvSpPr>
          <p:cNvPr id="13" name="Shape 13"/>
          <p:cNvSpPr txBox="1">
            <a:spLocks noGrp="1"/>
          </p:cNvSpPr>
          <p:nvPr>
            <p:ph type="subTitle" idx="1"/>
          </p:nvPr>
        </p:nvSpPr>
        <p:spPr>
          <a:xfrm>
            <a:off x="3096362" y="3266930"/>
            <a:ext cx="2951400" cy="701400"/>
          </a:xfrm>
          <a:prstGeom prst="rect">
            <a:avLst/>
          </a:prstGeom>
        </p:spPr>
        <p:txBody>
          <a:bodyPr lIns="91425" tIns="91425" rIns="91425" bIns="91425" anchor="b" anchorCtr="0"/>
          <a:lstStyle>
            <a:lvl1pPr lvl="0" algn="ctr">
              <a:lnSpc>
                <a:spcPct val="100000"/>
              </a:lnSpc>
              <a:spcBef>
                <a:spcPts val="0"/>
              </a:spcBef>
              <a:spcAft>
                <a:spcPts val="0"/>
              </a:spcAft>
              <a:buClr>
                <a:schemeClr val="lt1"/>
              </a:buClr>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Shape 1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509550" y="1423875"/>
            <a:ext cx="8124900" cy="1798200"/>
          </a:xfrm>
          <a:prstGeom prst="rect">
            <a:avLst/>
          </a:prstGeom>
        </p:spPr>
        <p:txBody>
          <a:bodyPr lIns="91425" tIns="91425" rIns="91425" bIns="91425" anchor="ctr" anchorCtr="0"/>
          <a:lstStyle>
            <a:lvl1pPr lvl="0" algn="ctr">
              <a:spcBef>
                <a:spcPts val="0"/>
              </a:spcBef>
              <a:buClr>
                <a:schemeClr val="lt1"/>
              </a:buClr>
              <a:buSzPct val="100000"/>
              <a:buFont typeface="Lato"/>
              <a:defRPr sz="4800" b="0">
                <a:solidFill>
                  <a:schemeClr val="lt1"/>
                </a:solidFill>
                <a:latin typeface="Lato"/>
                <a:ea typeface="Lato"/>
                <a:cs typeface="Lato"/>
                <a:sym typeface="Lato"/>
              </a:defRPr>
            </a:lvl1pPr>
            <a:lvl2pPr lvl="1" algn="ctr">
              <a:spcBef>
                <a:spcPts val="0"/>
              </a:spcBef>
              <a:buClr>
                <a:schemeClr val="lt1"/>
              </a:buClr>
              <a:buSzPct val="100000"/>
              <a:buFont typeface="Lato"/>
              <a:defRPr sz="4800" b="0">
                <a:solidFill>
                  <a:schemeClr val="lt1"/>
                </a:solidFill>
                <a:latin typeface="Lato"/>
                <a:ea typeface="Lato"/>
                <a:cs typeface="Lato"/>
                <a:sym typeface="Lato"/>
              </a:defRPr>
            </a:lvl2pPr>
            <a:lvl3pPr lvl="2" algn="ctr">
              <a:spcBef>
                <a:spcPts val="0"/>
              </a:spcBef>
              <a:buClr>
                <a:schemeClr val="lt1"/>
              </a:buClr>
              <a:buSzPct val="100000"/>
              <a:buFont typeface="Lato"/>
              <a:defRPr sz="4800" b="0">
                <a:solidFill>
                  <a:schemeClr val="lt1"/>
                </a:solidFill>
                <a:latin typeface="Lato"/>
                <a:ea typeface="Lato"/>
                <a:cs typeface="Lato"/>
                <a:sym typeface="Lato"/>
              </a:defRPr>
            </a:lvl3pPr>
            <a:lvl4pPr lvl="3" algn="ctr">
              <a:spcBef>
                <a:spcPts val="0"/>
              </a:spcBef>
              <a:buClr>
                <a:schemeClr val="lt1"/>
              </a:buClr>
              <a:buSzPct val="100000"/>
              <a:buFont typeface="Lato"/>
              <a:defRPr sz="4800" b="0">
                <a:solidFill>
                  <a:schemeClr val="lt1"/>
                </a:solidFill>
                <a:latin typeface="Lato"/>
                <a:ea typeface="Lato"/>
                <a:cs typeface="Lato"/>
                <a:sym typeface="Lato"/>
              </a:defRPr>
            </a:lvl4pPr>
            <a:lvl5pPr lvl="4" algn="ctr">
              <a:spcBef>
                <a:spcPts val="0"/>
              </a:spcBef>
              <a:buClr>
                <a:schemeClr val="lt1"/>
              </a:buClr>
              <a:buSzPct val="100000"/>
              <a:buFont typeface="Lato"/>
              <a:defRPr sz="4800" b="0">
                <a:solidFill>
                  <a:schemeClr val="lt1"/>
                </a:solidFill>
                <a:latin typeface="Lato"/>
                <a:ea typeface="Lato"/>
                <a:cs typeface="Lato"/>
                <a:sym typeface="Lato"/>
              </a:defRPr>
            </a:lvl5pPr>
            <a:lvl6pPr lvl="5" algn="ctr">
              <a:spcBef>
                <a:spcPts val="0"/>
              </a:spcBef>
              <a:buClr>
                <a:schemeClr val="lt1"/>
              </a:buClr>
              <a:buSzPct val="100000"/>
              <a:buFont typeface="Lato"/>
              <a:defRPr sz="4800" b="0">
                <a:solidFill>
                  <a:schemeClr val="lt1"/>
                </a:solidFill>
                <a:latin typeface="Lato"/>
                <a:ea typeface="Lato"/>
                <a:cs typeface="Lato"/>
                <a:sym typeface="Lato"/>
              </a:defRPr>
            </a:lvl6pPr>
            <a:lvl7pPr lvl="6" algn="ctr">
              <a:spcBef>
                <a:spcPts val="0"/>
              </a:spcBef>
              <a:buClr>
                <a:schemeClr val="lt1"/>
              </a:buClr>
              <a:buSzPct val="100000"/>
              <a:buFont typeface="Lato"/>
              <a:defRPr sz="4800" b="0">
                <a:solidFill>
                  <a:schemeClr val="lt1"/>
                </a:solidFill>
                <a:latin typeface="Lato"/>
                <a:ea typeface="Lato"/>
                <a:cs typeface="Lato"/>
                <a:sym typeface="Lato"/>
              </a:defRPr>
            </a:lvl7pPr>
            <a:lvl8pPr lvl="7" algn="ctr">
              <a:spcBef>
                <a:spcPts val="0"/>
              </a:spcBef>
              <a:buClr>
                <a:schemeClr val="lt1"/>
              </a:buClr>
              <a:buSzPct val="100000"/>
              <a:buFont typeface="Lato"/>
              <a:defRPr sz="4800" b="0">
                <a:solidFill>
                  <a:schemeClr val="lt1"/>
                </a:solidFill>
                <a:latin typeface="Lato"/>
                <a:ea typeface="Lato"/>
                <a:cs typeface="Lato"/>
                <a:sym typeface="Lato"/>
              </a:defRPr>
            </a:lvl8pPr>
            <a:lvl9pPr lvl="8" algn="ctr">
              <a:spcBef>
                <a:spcPts val="0"/>
              </a:spcBef>
              <a:buClr>
                <a:schemeClr val="lt1"/>
              </a:buClr>
              <a:buSzPct val="100000"/>
              <a:buFont typeface="Lato"/>
              <a:defRPr sz="4800" b="0">
                <a:solidFill>
                  <a:schemeClr val="lt1"/>
                </a:solidFill>
                <a:latin typeface="Lato"/>
                <a:ea typeface="Lato"/>
                <a:cs typeface="Lato"/>
                <a:sym typeface="Lato"/>
              </a:defRPr>
            </a:lvl9pPr>
          </a:lstStyle>
          <a:p>
            <a:endParaRPr/>
          </a:p>
        </p:txBody>
      </p:sp>
      <p:sp>
        <p:nvSpPr>
          <p:cNvPr id="17" name="Shape 1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p:nvPr/>
        </p:nvSpPr>
        <p:spPr>
          <a:xfrm>
            <a:off x="0" y="5045700"/>
            <a:ext cx="9144000" cy="978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20" name="Shape 20"/>
          <p:cNvSpPr txBox="1">
            <a:spLocks noGrp="1"/>
          </p:cNvSpPr>
          <p:nvPr>
            <p:ph type="title"/>
          </p:nvPr>
        </p:nvSpPr>
        <p:spPr>
          <a:xfrm>
            <a:off x="311700" y="391350"/>
            <a:ext cx="8520600" cy="626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311700" y="391350"/>
            <a:ext cx="8520600" cy="626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5" name="Shape 25"/>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6" name="Shape 26"/>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391350"/>
            <a:ext cx="8520600" cy="626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0" name="Shape 30"/>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3" name="Shape 33"/>
          <p:cNvSpPr txBox="1">
            <a:spLocks noGrp="1"/>
          </p:cNvSpPr>
          <p:nvPr>
            <p:ph type="body" idx="1"/>
          </p:nvPr>
        </p:nvSpPr>
        <p:spPr>
          <a:xfrm>
            <a:off x="311700" y="1391377"/>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dk2"/>
        </a:solidFill>
        <a:effectLst/>
      </p:bgPr>
    </p:bg>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buFont typeface="Lato"/>
              <a:defRPr sz="4800" b="0">
                <a:solidFill>
                  <a:schemeClr val="lt1"/>
                </a:solidFill>
                <a:latin typeface="Lato"/>
                <a:ea typeface="Lato"/>
                <a:cs typeface="Lato"/>
                <a:sym typeface="Lato"/>
              </a:defRPr>
            </a:lvl1pPr>
            <a:lvl2pPr lvl="1">
              <a:spcBef>
                <a:spcPts val="0"/>
              </a:spcBef>
              <a:buClr>
                <a:schemeClr val="lt1"/>
              </a:buClr>
              <a:buSzPct val="100000"/>
              <a:buFont typeface="Lato"/>
              <a:defRPr sz="4800" b="0">
                <a:solidFill>
                  <a:schemeClr val="lt1"/>
                </a:solidFill>
                <a:latin typeface="Lato"/>
                <a:ea typeface="Lato"/>
                <a:cs typeface="Lato"/>
                <a:sym typeface="Lato"/>
              </a:defRPr>
            </a:lvl2pPr>
            <a:lvl3pPr lvl="2">
              <a:spcBef>
                <a:spcPts val="0"/>
              </a:spcBef>
              <a:buClr>
                <a:schemeClr val="lt1"/>
              </a:buClr>
              <a:buSzPct val="100000"/>
              <a:buFont typeface="Lato"/>
              <a:defRPr sz="4800" b="0">
                <a:solidFill>
                  <a:schemeClr val="lt1"/>
                </a:solidFill>
                <a:latin typeface="Lato"/>
                <a:ea typeface="Lato"/>
                <a:cs typeface="Lato"/>
                <a:sym typeface="Lato"/>
              </a:defRPr>
            </a:lvl3pPr>
            <a:lvl4pPr lvl="3">
              <a:spcBef>
                <a:spcPts val="0"/>
              </a:spcBef>
              <a:buClr>
                <a:schemeClr val="lt1"/>
              </a:buClr>
              <a:buSzPct val="100000"/>
              <a:buFont typeface="Lato"/>
              <a:defRPr sz="4800" b="0">
                <a:solidFill>
                  <a:schemeClr val="lt1"/>
                </a:solidFill>
                <a:latin typeface="Lato"/>
                <a:ea typeface="Lato"/>
                <a:cs typeface="Lato"/>
                <a:sym typeface="Lato"/>
              </a:defRPr>
            </a:lvl4pPr>
            <a:lvl5pPr lvl="4">
              <a:spcBef>
                <a:spcPts val="0"/>
              </a:spcBef>
              <a:buClr>
                <a:schemeClr val="lt1"/>
              </a:buClr>
              <a:buSzPct val="100000"/>
              <a:buFont typeface="Lato"/>
              <a:defRPr sz="4800" b="0">
                <a:solidFill>
                  <a:schemeClr val="lt1"/>
                </a:solidFill>
                <a:latin typeface="Lato"/>
                <a:ea typeface="Lato"/>
                <a:cs typeface="Lato"/>
                <a:sym typeface="Lato"/>
              </a:defRPr>
            </a:lvl5pPr>
            <a:lvl6pPr lvl="5">
              <a:spcBef>
                <a:spcPts val="0"/>
              </a:spcBef>
              <a:buClr>
                <a:schemeClr val="lt1"/>
              </a:buClr>
              <a:buSzPct val="100000"/>
              <a:buFont typeface="Lato"/>
              <a:defRPr sz="4800" b="0">
                <a:solidFill>
                  <a:schemeClr val="lt1"/>
                </a:solidFill>
                <a:latin typeface="Lato"/>
                <a:ea typeface="Lato"/>
                <a:cs typeface="Lato"/>
                <a:sym typeface="Lato"/>
              </a:defRPr>
            </a:lvl6pPr>
            <a:lvl7pPr lvl="6">
              <a:spcBef>
                <a:spcPts val="0"/>
              </a:spcBef>
              <a:buClr>
                <a:schemeClr val="lt1"/>
              </a:buClr>
              <a:buSzPct val="100000"/>
              <a:buFont typeface="Lato"/>
              <a:defRPr sz="4800" b="0">
                <a:solidFill>
                  <a:schemeClr val="lt1"/>
                </a:solidFill>
                <a:latin typeface="Lato"/>
                <a:ea typeface="Lato"/>
                <a:cs typeface="Lato"/>
                <a:sym typeface="Lato"/>
              </a:defRPr>
            </a:lvl7pPr>
            <a:lvl8pPr lvl="7">
              <a:spcBef>
                <a:spcPts val="0"/>
              </a:spcBef>
              <a:buClr>
                <a:schemeClr val="lt1"/>
              </a:buClr>
              <a:buSzPct val="100000"/>
              <a:buFont typeface="Lato"/>
              <a:defRPr sz="4800" b="0">
                <a:solidFill>
                  <a:schemeClr val="lt1"/>
                </a:solidFill>
                <a:latin typeface="Lato"/>
                <a:ea typeface="Lato"/>
                <a:cs typeface="Lato"/>
                <a:sym typeface="Lato"/>
              </a:defRPr>
            </a:lvl8pPr>
            <a:lvl9pPr lvl="8">
              <a:spcBef>
                <a:spcPts val="0"/>
              </a:spcBef>
              <a:buClr>
                <a:schemeClr val="lt1"/>
              </a:buClr>
              <a:buSzPct val="100000"/>
              <a:buFont typeface="Lato"/>
              <a:defRPr sz="4800" b="0">
                <a:solidFill>
                  <a:schemeClr val="lt1"/>
                </a:solidFill>
                <a:latin typeface="Lato"/>
                <a:ea typeface="Lato"/>
                <a:cs typeface="Lato"/>
                <a:sym typeface="Lato"/>
              </a:defRPr>
            </a:lvl9pPr>
          </a:lstStyle>
          <a:p>
            <a:endParaRPr/>
          </a:p>
        </p:txBody>
      </p:sp>
      <p:sp>
        <p:nvSpPr>
          <p:cNvPr id="37" name="Shape 3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8"/>
        <p:cNvGrpSpPr/>
        <p:nvPr/>
      </p:nvGrpSpPr>
      <p:grpSpPr>
        <a:xfrm>
          <a:off x="0" y="0"/>
          <a:ext cx="0" cy="0"/>
          <a:chOff x="0" y="0"/>
          <a:chExt cx="0" cy="0"/>
        </a:xfrm>
      </p:grpSpPr>
      <p:sp>
        <p:nvSpPr>
          <p:cNvPr id="39" name="Shape 39"/>
          <p:cNvSpPr/>
          <p:nvPr/>
        </p:nvSpPr>
        <p:spPr>
          <a:xfrm>
            <a:off x="4572000" y="-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0" name="Shape 40"/>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1" name="Shape 41"/>
          <p:cNvSpPr txBox="1">
            <a:spLocks noGrp="1"/>
          </p:cNvSpPr>
          <p:nvPr>
            <p:ph type="title"/>
          </p:nvPr>
        </p:nvSpPr>
        <p:spPr>
          <a:xfrm>
            <a:off x="265500" y="1107950"/>
            <a:ext cx="4045200" cy="16836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2" name="Shape 42"/>
          <p:cNvSpPr txBox="1">
            <a:spLocks noGrp="1"/>
          </p:cNvSpPr>
          <p:nvPr>
            <p:ph type="subTitle" idx="1"/>
          </p:nvPr>
        </p:nvSpPr>
        <p:spPr>
          <a:xfrm>
            <a:off x="265500" y="2845200"/>
            <a:ext cx="4045200" cy="13455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3" name="Shape 43"/>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4" name="Shape 4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319500" y="4230575"/>
            <a:ext cx="5998800" cy="5988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7" name="Shape 4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8"/>
        <p:cNvGrpSpPr/>
        <p:nvPr/>
      </p:nvGrpSpPr>
      <p:grpSpPr>
        <a:xfrm>
          <a:off x="0" y="0"/>
          <a:ext cx="0" cy="0"/>
          <a:chOff x="0" y="0"/>
          <a:chExt cx="0" cy="0"/>
        </a:xfrm>
      </p:grpSpPr>
      <p:sp>
        <p:nvSpPr>
          <p:cNvPr id="49" name="Shape 49"/>
          <p:cNvSpPr/>
          <p:nvPr/>
        </p:nvSpPr>
        <p:spPr>
          <a:xfrm>
            <a:off x="0" y="5045700"/>
            <a:ext cx="9144000" cy="978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50" name="Shape 50"/>
          <p:cNvSpPr txBox="1">
            <a:spLocks noGrp="1"/>
          </p:cNvSpPr>
          <p:nvPr>
            <p:ph type="title"/>
          </p:nvPr>
        </p:nvSpPr>
        <p:spPr>
          <a:xfrm>
            <a:off x="311700" y="1233100"/>
            <a:ext cx="8520600" cy="1610100"/>
          </a:xfrm>
          <a:prstGeom prst="rect">
            <a:avLst/>
          </a:prstGeom>
        </p:spPr>
        <p:txBody>
          <a:bodyPr lIns="91425" tIns="91425" rIns="91425" bIns="91425" anchor="b" anchorCtr="0"/>
          <a:lstStyle>
            <a:lvl1pPr lvl="0" algn="ctr">
              <a:spcBef>
                <a:spcPts val="0"/>
              </a:spcBef>
              <a:buSzPct val="100000"/>
              <a:buFont typeface="Lato"/>
              <a:defRPr sz="10000">
                <a:latin typeface="Lato"/>
                <a:ea typeface="Lato"/>
                <a:cs typeface="Lato"/>
                <a:sym typeface="Lato"/>
              </a:defRPr>
            </a:lvl1pPr>
            <a:lvl2pPr lvl="1" algn="ctr">
              <a:spcBef>
                <a:spcPts val="0"/>
              </a:spcBef>
              <a:buSzPct val="100000"/>
              <a:buFont typeface="Lato"/>
              <a:defRPr sz="10000">
                <a:latin typeface="Lato"/>
                <a:ea typeface="Lato"/>
                <a:cs typeface="Lato"/>
                <a:sym typeface="Lato"/>
              </a:defRPr>
            </a:lvl2pPr>
            <a:lvl3pPr lvl="2" algn="ctr">
              <a:spcBef>
                <a:spcPts val="0"/>
              </a:spcBef>
              <a:buSzPct val="100000"/>
              <a:buFont typeface="Lato"/>
              <a:defRPr sz="10000">
                <a:latin typeface="Lato"/>
                <a:ea typeface="Lato"/>
                <a:cs typeface="Lato"/>
                <a:sym typeface="Lato"/>
              </a:defRPr>
            </a:lvl3pPr>
            <a:lvl4pPr lvl="3" algn="ctr">
              <a:spcBef>
                <a:spcPts val="0"/>
              </a:spcBef>
              <a:buSzPct val="100000"/>
              <a:buFont typeface="Lato"/>
              <a:defRPr sz="10000">
                <a:latin typeface="Lato"/>
                <a:ea typeface="Lato"/>
                <a:cs typeface="Lato"/>
                <a:sym typeface="Lato"/>
              </a:defRPr>
            </a:lvl4pPr>
            <a:lvl5pPr lvl="4" algn="ctr">
              <a:spcBef>
                <a:spcPts val="0"/>
              </a:spcBef>
              <a:buSzPct val="100000"/>
              <a:buFont typeface="Lato"/>
              <a:defRPr sz="10000">
                <a:latin typeface="Lato"/>
                <a:ea typeface="Lato"/>
                <a:cs typeface="Lato"/>
                <a:sym typeface="Lato"/>
              </a:defRPr>
            </a:lvl5pPr>
            <a:lvl6pPr lvl="5" algn="ctr">
              <a:spcBef>
                <a:spcPts val="0"/>
              </a:spcBef>
              <a:buSzPct val="100000"/>
              <a:buFont typeface="Lato"/>
              <a:defRPr sz="10000">
                <a:latin typeface="Lato"/>
                <a:ea typeface="Lato"/>
                <a:cs typeface="Lato"/>
                <a:sym typeface="Lato"/>
              </a:defRPr>
            </a:lvl6pPr>
            <a:lvl7pPr lvl="6" algn="ctr">
              <a:spcBef>
                <a:spcPts val="0"/>
              </a:spcBef>
              <a:buSzPct val="100000"/>
              <a:buFont typeface="Lato"/>
              <a:defRPr sz="10000">
                <a:latin typeface="Lato"/>
                <a:ea typeface="Lato"/>
                <a:cs typeface="Lato"/>
                <a:sym typeface="Lato"/>
              </a:defRPr>
            </a:lvl7pPr>
            <a:lvl8pPr lvl="7" algn="ctr">
              <a:spcBef>
                <a:spcPts val="0"/>
              </a:spcBef>
              <a:buSzPct val="100000"/>
              <a:buFont typeface="Lato"/>
              <a:defRPr sz="10000">
                <a:latin typeface="Lato"/>
                <a:ea typeface="Lato"/>
                <a:cs typeface="Lato"/>
                <a:sym typeface="Lato"/>
              </a:defRPr>
            </a:lvl8pPr>
            <a:lvl9pPr lvl="8" algn="ctr">
              <a:spcBef>
                <a:spcPts val="0"/>
              </a:spcBef>
              <a:buSzPct val="100000"/>
              <a:buFont typeface="Lato"/>
              <a:defRPr sz="10000">
                <a:latin typeface="Lato"/>
                <a:ea typeface="Lato"/>
                <a:cs typeface="Lato"/>
                <a:sym typeface="Lato"/>
              </a:defRPr>
            </a:lvl9pPr>
          </a:lstStyle>
          <a:p>
            <a:endParaRPr/>
          </a:p>
        </p:txBody>
      </p:sp>
      <p:sp>
        <p:nvSpPr>
          <p:cNvPr id="51" name="Shape 51"/>
          <p:cNvSpPr txBox="1">
            <a:spLocks noGrp="1"/>
          </p:cNvSpPr>
          <p:nvPr>
            <p:ph type="body" idx="1"/>
          </p:nvPr>
        </p:nvSpPr>
        <p:spPr>
          <a:xfrm>
            <a:off x="311700" y="2919450"/>
            <a:ext cx="85206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2" name="Shape 52"/>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91350"/>
            <a:ext cx="8520600" cy="626100"/>
          </a:xfrm>
          <a:prstGeom prst="rect">
            <a:avLst/>
          </a:prstGeom>
          <a:noFill/>
          <a:ln>
            <a:noFill/>
          </a:ln>
        </p:spPr>
        <p:txBody>
          <a:bodyPr lIns="91425" tIns="91425" rIns="91425" bIns="91425" anchor="t" anchorCtr="0"/>
          <a:lstStyle>
            <a:lvl1pPr lvl="0">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Lato"/>
              <a:defRPr sz="1800">
                <a:solidFill>
                  <a:schemeClr val="dk2"/>
                </a:solidFill>
                <a:latin typeface="Lato"/>
                <a:ea typeface="Lato"/>
                <a:cs typeface="Lato"/>
                <a:sym typeface="Lato"/>
              </a:defRPr>
            </a:lvl1pPr>
            <a:lvl2pPr lvl="1">
              <a:lnSpc>
                <a:spcPct val="115000"/>
              </a:lnSpc>
              <a:spcBef>
                <a:spcPts val="0"/>
              </a:spcBef>
              <a:spcAft>
                <a:spcPts val="1600"/>
              </a:spcAft>
              <a:buClr>
                <a:schemeClr val="dk2"/>
              </a:buClr>
              <a:buFont typeface="Lato"/>
              <a:defRPr>
                <a:solidFill>
                  <a:schemeClr val="dk2"/>
                </a:solidFill>
                <a:latin typeface="Lato"/>
                <a:ea typeface="Lato"/>
                <a:cs typeface="Lato"/>
                <a:sym typeface="Lato"/>
              </a:defRPr>
            </a:lvl2pPr>
            <a:lvl3pPr lvl="2">
              <a:lnSpc>
                <a:spcPct val="115000"/>
              </a:lnSpc>
              <a:spcBef>
                <a:spcPts val="0"/>
              </a:spcBef>
              <a:spcAft>
                <a:spcPts val="1600"/>
              </a:spcAft>
              <a:buClr>
                <a:schemeClr val="dk2"/>
              </a:buClr>
              <a:buFont typeface="Lato"/>
              <a:defRPr>
                <a:solidFill>
                  <a:schemeClr val="dk2"/>
                </a:solidFill>
                <a:latin typeface="Lato"/>
                <a:ea typeface="Lato"/>
                <a:cs typeface="Lato"/>
                <a:sym typeface="Lato"/>
              </a:defRPr>
            </a:lvl3pPr>
            <a:lvl4pPr lvl="3">
              <a:lnSpc>
                <a:spcPct val="115000"/>
              </a:lnSpc>
              <a:spcBef>
                <a:spcPts val="0"/>
              </a:spcBef>
              <a:spcAft>
                <a:spcPts val="1600"/>
              </a:spcAft>
              <a:buClr>
                <a:schemeClr val="dk2"/>
              </a:buClr>
              <a:buFont typeface="Lato"/>
              <a:defRPr>
                <a:solidFill>
                  <a:schemeClr val="dk2"/>
                </a:solidFill>
                <a:latin typeface="Lato"/>
                <a:ea typeface="Lato"/>
                <a:cs typeface="Lato"/>
                <a:sym typeface="Lato"/>
              </a:defRPr>
            </a:lvl4pPr>
            <a:lvl5pPr lvl="4">
              <a:lnSpc>
                <a:spcPct val="115000"/>
              </a:lnSpc>
              <a:spcBef>
                <a:spcPts val="0"/>
              </a:spcBef>
              <a:spcAft>
                <a:spcPts val="1600"/>
              </a:spcAft>
              <a:buClr>
                <a:schemeClr val="dk2"/>
              </a:buClr>
              <a:buFont typeface="Lato"/>
              <a:defRPr>
                <a:solidFill>
                  <a:schemeClr val="dk2"/>
                </a:solidFill>
                <a:latin typeface="Lato"/>
                <a:ea typeface="Lato"/>
                <a:cs typeface="Lato"/>
                <a:sym typeface="Lato"/>
              </a:defRPr>
            </a:lvl5pPr>
            <a:lvl6pPr lvl="5">
              <a:lnSpc>
                <a:spcPct val="115000"/>
              </a:lnSpc>
              <a:spcBef>
                <a:spcPts val="0"/>
              </a:spcBef>
              <a:spcAft>
                <a:spcPts val="1600"/>
              </a:spcAft>
              <a:buClr>
                <a:schemeClr val="dk2"/>
              </a:buClr>
              <a:buFont typeface="Lato"/>
              <a:defRPr>
                <a:solidFill>
                  <a:schemeClr val="dk2"/>
                </a:solidFill>
                <a:latin typeface="Lato"/>
                <a:ea typeface="Lato"/>
                <a:cs typeface="Lato"/>
                <a:sym typeface="Lato"/>
              </a:defRPr>
            </a:lvl6pPr>
            <a:lvl7pPr lvl="6">
              <a:lnSpc>
                <a:spcPct val="115000"/>
              </a:lnSpc>
              <a:spcBef>
                <a:spcPts val="0"/>
              </a:spcBef>
              <a:spcAft>
                <a:spcPts val="1600"/>
              </a:spcAft>
              <a:buClr>
                <a:schemeClr val="dk2"/>
              </a:buClr>
              <a:buFont typeface="Lato"/>
              <a:defRPr>
                <a:solidFill>
                  <a:schemeClr val="dk2"/>
                </a:solidFill>
                <a:latin typeface="Lato"/>
                <a:ea typeface="Lato"/>
                <a:cs typeface="Lato"/>
                <a:sym typeface="Lato"/>
              </a:defRPr>
            </a:lvl7pPr>
            <a:lvl8pPr lvl="7">
              <a:lnSpc>
                <a:spcPct val="115000"/>
              </a:lnSpc>
              <a:spcBef>
                <a:spcPts val="0"/>
              </a:spcBef>
              <a:spcAft>
                <a:spcPts val="1600"/>
              </a:spcAft>
              <a:buClr>
                <a:schemeClr val="dk2"/>
              </a:buClr>
              <a:buFont typeface="Lato"/>
              <a:defRPr>
                <a:solidFill>
                  <a:schemeClr val="dk2"/>
                </a:solidFill>
                <a:latin typeface="Lato"/>
                <a:ea typeface="Lato"/>
                <a:cs typeface="Lato"/>
                <a:sym typeface="Lato"/>
              </a:defRPr>
            </a:lvl8pPr>
            <a:lvl9pPr lvl="8">
              <a:lnSpc>
                <a:spcPct val="115000"/>
              </a:lnSpc>
              <a:spcBef>
                <a:spcPts val="0"/>
              </a:spcBef>
              <a:spcAft>
                <a:spcPts val="1600"/>
              </a:spcAft>
              <a:buClr>
                <a:schemeClr val="dk2"/>
              </a:buClr>
              <a:buFont typeface="Lato"/>
              <a:defRPr>
                <a:solidFill>
                  <a:schemeClr val="dk2"/>
                </a:solidFill>
                <a:latin typeface="Lato"/>
                <a:ea typeface="Lato"/>
                <a:cs typeface="Lato"/>
                <a:sym typeface="Lato"/>
              </a:defRPr>
            </a:lvl9pPr>
          </a:lstStyle>
          <a:p>
            <a:endParaRPr/>
          </a:p>
        </p:txBody>
      </p:sp>
      <p:sp>
        <p:nvSpPr>
          <p:cNvPr id="8" name="Shape 8"/>
          <p:cNvSpPr txBox="1">
            <a:spLocks noGrp="1"/>
          </p:cNvSpPr>
          <p:nvPr>
            <p:ph type="sldNum" idx="12"/>
          </p:nvPr>
        </p:nvSpPr>
        <p:spPr>
          <a:xfrm>
            <a:off x="8490250" y="4681009"/>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latin typeface="Lato"/>
                <a:ea typeface="Lato"/>
                <a:cs typeface="Lato"/>
                <a:sym typeface="Lato"/>
              </a:rPr>
              <a:t>‹#›</a:t>
            </a:fld>
            <a:endParaRPr lang="en" sz="1000">
              <a:solidFill>
                <a:schemeClr val="dk2"/>
              </a:solidFill>
              <a:latin typeface="Lato"/>
              <a:ea typeface="Lato"/>
              <a:cs typeface="Lato"/>
              <a:sym typeface="La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3096250" y="1627200"/>
            <a:ext cx="2951400" cy="1584300"/>
          </a:xfrm>
          <a:prstGeom prst="rect">
            <a:avLst/>
          </a:prstGeom>
        </p:spPr>
        <p:txBody>
          <a:bodyPr lIns="91425" tIns="91425" rIns="91425" bIns="91425" anchor="ctr" anchorCtr="0">
            <a:noAutofit/>
          </a:bodyPr>
          <a:lstStyle/>
          <a:p>
            <a:pPr lvl="0">
              <a:spcBef>
                <a:spcPts val="0"/>
              </a:spcBef>
              <a:buNone/>
            </a:pPr>
            <a:r>
              <a:rPr lang="en"/>
              <a:t>Opinion Writing</a:t>
            </a:r>
          </a:p>
        </p:txBody>
      </p:sp>
      <p:sp>
        <p:nvSpPr>
          <p:cNvPr id="60" name="Shape 60"/>
          <p:cNvSpPr txBox="1">
            <a:spLocks noGrp="1"/>
          </p:cNvSpPr>
          <p:nvPr>
            <p:ph type="subTitle" idx="1"/>
          </p:nvPr>
        </p:nvSpPr>
        <p:spPr>
          <a:xfrm>
            <a:off x="3096362" y="3266930"/>
            <a:ext cx="2951400" cy="701400"/>
          </a:xfrm>
          <a:prstGeom prst="rect">
            <a:avLst/>
          </a:prstGeom>
        </p:spPr>
        <p:txBody>
          <a:bodyPr lIns="91425" tIns="91425" rIns="91425" bIns="91425" anchor="b" anchorCtr="0">
            <a:noAutofit/>
          </a:bodyPr>
          <a:lstStyle/>
          <a:p>
            <a:pPr lvl="0">
              <a:spcBef>
                <a:spcPts val="0"/>
              </a:spcBef>
              <a:buNone/>
            </a:pPr>
            <a:r>
              <a:rPr lang="en"/>
              <a:t>Essay Writing Structures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On Demand Writing</a:t>
            </a:r>
          </a:p>
        </p:txBody>
      </p:sp>
      <p:sp>
        <p:nvSpPr>
          <p:cNvPr id="66" name="Shape 66"/>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sz="1600"/>
              <a:t>Think of a topic or issue that you know and care about, an issue around which you have strong feelings. Tomorrow, you will have 45 minutes to write an opinion text in which you will write your opinion and tell reasons why you feel that way. When you do this, draw on everything you know about essays, persuasive letters, and reviews. If you want to find and use information from a book or an outside source, you may bring that with you tomorrow. Please keep in mind that you’ll have 45 minutes to complete this, so you’ll need to plan, draft, revise and edit in one sitting. In your writing, make sure you:</a:t>
            </a:r>
          </a:p>
          <a:p>
            <a:pPr lvl="0" rtl="0">
              <a:spcBef>
                <a:spcPts val="0"/>
              </a:spcBef>
              <a:spcAft>
                <a:spcPts val="0"/>
              </a:spcAft>
              <a:buNone/>
            </a:pPr>
            <a:r>
              <a:rPr lang="en" sz="1600"/>
              <a:t>Write an introduction					Acknowledge counterclaims</a:t>
            </a:r>
          </a:p>
          <a:p>
            <a:pPr lvl="0" rtl="0">
              <a:spcBef>
                <a:spcPts val="0"/>
              </a:spcBef>
              <a:spcAft>
                <a:spcPts val="0"/>
              </a:spcAft>
              <a:buNone/>
            </a:pPr>
            <a:r>
              <a:rPr lang="en" sz="1600"/>
              <a:t>State your opinion or claim				Use transition words</a:t>
            </a:r>
          </a:p>
          <a:p>
            <a:pPr lvl="0" rtl="0">
              <a:spcBef>
                <a:spcPts val="0"/>
              </a:spcBef>
              <a:spcAft>
                <a:spcPts val="0"/>
              </a:spcAft>
              <a:buNone/>
            </a:pPr>
            <a:r>
              <a:rPr lang="en" sz="1600"/>
              <a:t>Give reasons and evidence				Write a conclusion</a:t>
            </a:r>
          </a:p>
          <a:p>
            <a:pPr lvl="0">
              <a:spcBef>
                <a:spcPts val="0"/>
              </a:spcBef>
              <a:spcAft>
                <a:spcPts val="0"/>
              </a:spcAft>
              <a:buNone/>
            </a:pPr>
            <a:r>
              <a:rPr lang="en" sz="1600"/>
              <a:t>Organize your writing</a:t>
            </a:r>
          </a:p>
          <a:p>
            <a:pPr lvl="0">
              <a:spcBef>
                <a:spcPts val="0"/>
              </a:spcBef>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Boxes and Bullets</a:t>
            </a:r>
          </a:p>
        </p:txBody>
      </p:sp>
      <p:sp>
        <p:nvSpPr>
          <p:cNvPr id="72" name="Shape 72"/>
          <p:cNvSpPr txBox="1">
            <a:spLocks noGrp="1"/>
          </p:cNvSpPr>
          <p:nvPr>
            <p:ph type="body" idx="1"/>
          </p:nvPr>
        </p:nvSpPr>
        <p:spPr>
          <a:xfrm>
            <a:off x="311700" y="1152475"/>
            <a:ext cx="4555200" cy="3416400"/>
          </a:xfrm>
          <a:prstGeom prst="rect">
            <a:avLst/>
          </a:prstGeom>
        </p:spPr>
        <p:txBody>
          <a:bodyPr lIns="91425" tIns="91425" rIns="91425" bIns="91425" anchor="t" anchorCtr="0">
            <a:noAutofit/>
          </a:bodyPr>
          <a:lstStyle/>
          <a:p>
            <a:pPr lvl="0">
              <a:spcBef>
                <a:spcPts val="0"/>
              </a:spcBef>
              <a:buNone/>
            </a:pPr>
            <a:r>
              <a:rPr lang="en"/>
              <a:t>Put a box around the main idea of what you are writing about. (The box)</a:t>
            </a:r>
          </a:p>
          <a:p>
            <a:pPr lvl="0">
              <a:spcBef>
                <a:spcPts val="0"/>
              </a:spcBef>
              <a:buNone/>
            </a:pPr>
            <a:r>
              <a:rPr lang="en"/>
              <a:t>List supporting ideas/facts that support your main idea. (The bullets.)</a:t>
            </a:r>
          </a:p>
        </p:txBody>
      </p:sp>
      <p:pic>
        <p:nvPicPr>
          <p:cNvPr id="73" name="Shape 73"/>
          <p:cNvPicPr preferRelativeResize="0"/>
          <p:nvPr/>
        </p:nvPicPr>
        <p:blipFill>
          <a:blip r:embed="rId3">
            <a:alphaModFix/>
          </a:blip>
          <a:stretch>
            <a:fillRect/>
          </a:stretch>
        </p:blipFill>
        <p:spPr>
          <a:xfrm>
            <a:off x="5184474" y="211700"/>
            <a:ext cx="3483650" cy="4649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Strategies for coming up with essay ideas</a:t>
            </a:r>
          </a:p>
        </p:txBody>
      </p:sp>
      <p:sp>
        <p:nvSpPr>
          <p:cNvPr id="79" name="Shape 79"/>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457200" lvl="0" indent="-228600" rtl="0">
              <a:spcBef>
                <a:spcPts val="0"/>
              </a:spcBef>
            </a:pPr>
            <a:r>
              <a:rPr lang="en"/>
              <a:t>Take a subject that matters to you and list ideas related to that subject</a:t>
            </a:r>
          </a:p>
          <a:p>
            <a:pPr marL="457200" lvl="0" indent="-228600" rtl="0">
              <a:spcBef>
                <a:spcPts val="0"/>
              </a:spcBef>
              <a:spcAft>
                <a:spcPts val="0"/>
              </a:spcAft>
            </a:pPr>
            <a:r>
              <a:rPr lang="en"/>
              <a:t>Take one of those ideas and write about it</a:t>
            </a:r>
          </a:p>
          <a:p>
            <a:pPr lvl="0" rtl="0">
              <a:spcBef>
                <a:spcPts val="0"/>
              </a:spcBef>
              <a:spcAft>
                <a:spcPts val="0"/>
              </a:spcAft>
              <a:buNone/>
            </a:pPr>
            <a:endParaRPr/>
          </a:p>
          <a:p>
            <a:pPr marL="457200" lvl="0" indent="-228600" rtl="0">
              <a:spcBef>
                <a:spcPts val="0"/>
              </a:spcBef>
              <a:spcAft>
                <a:spcPts val="0"/>
              </a:spcAft>
            </a:pPr>
            <a:r>
              <a:rPr lang="en"/>
              <a:t>Observe then write</a:t>
            </a:r>
          </a:p>
          <a:p>
            <a:pPr lvl="0" rtl="0">
              <a:spcBef>
                <a:spcPts val="0"/>
              </a:spcBef>
              <a:spcAft>
                <a:spcPts val="0"/>
              </a:spcAft>
              <a:buNone/>
            </a:pPr>
            <a:endParaRPr/>
          </a:p>
          <a:p>
            <a:pPr marL="457200" lvl="0" indent="-228600" rtl="0">
              <a:spcBef>
                <a:spcPts val="0"/>
              </a:spcBef>
            </a:pPr>
            <a:r>
              <a:rPr lang="en"/>
              <a:t>Let writing spark new thoughts</a:t>
            </a:r>
          </a:p>
          <a:p>
            <a:pPr marL="457200" lvl="0" indent="-228600" rtl="0">
              <a:spcBef>
                <a:spcPts val="0"/>
              </a:spcBef>
              <a:spcAft>
                <a:spcPts val="0"/>
              </a:spcAft>
            </a:pPr>
            <a:r>
              <a:rPr lang="en"/>
              <a:t>Take those sparks and write new entries</a:t>
            </a:r>
          </a:p>
          <a:p>
            <a:pPr lvl="0" rtl="0">
              <a:spcBef>
                <a:spcPts val="0"/>
              </a:spcBef>
              <a:spcAft>
                <a:spcPts val="0"/>
              </a:spcAft>
              <a:buNone/>
            </a:pPr>
            <a:endParaRPr/>
          </a:p>
          <a:p>
            <a:pPr marL="457200" lvl="0" indent="-228600" rtl="0">
              <a:spcBef>
                <a:spcPts val="0"/>
              </a:spcBef>
              <a:spcAft>
                <a:spcPts val="0"/>
              </a:spcAft>
            </a:pPr>
            <a:r>
              <a:rPr lang="en"/>
              <a:t>Reread earlier writing and ask questions about those entries</a:t>
            </a:r>
          </a:p>
          <a:p>
            <a:pPr lvl="0" rtl="0">
              <a:spcBef>
                <a:spcPts val="0"/>
              </a:spcBef>
              <a:buNone/>
            </a:pPr>
            <a:endParaRPr/>
          </a:p>
          <a:p>
            <a:pPr lvl="0">
              <a:spcBef>
                <a:spcPts val="0"/>
              </a:spcBef>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Freewriting</a:t>
            </a:r>
          </a:p>
        </p:txBody>
      </p:sp>
      <p:sp>
        <p:nvSpPr>
          <p:cNvPr id="85" name="Shape 85"/>
          <p:cNvSpPr txBox="1">
            <a:spLocks noGrp="1"/>
          </p:cNvSpPr>
          <p:nvPr>
            <p:ph type="body" idx="1"/>
          </p:nvPr>
        </p:nvSpPr>
        <p:spPr>
          <a:xfrm>
            <a:off x="311700" y="1152475"/>
            <a:ext cx="4217100" cy="3416400"/>
          </a:xfrm>
          <a:prstGeom prst="rect">
            <a:avLst/>
          </a:prstGeom>
        </p:spPr>
        <p:txBody>
          <a:bodyPr lIns="91425" tIns="91425" rIns="91425" bIns="91425" anchor="t" anchorCtr="0">
            <a:noAutofit/>
          </a:bodyPr>
          <a:lstStyle/>
          <a:p>
            <a:pPr lvl="0">
              <a:spcBef>
                <a:spcPts val="0"/>
              </a:spcBef>
              <a:buNone/>
            </a:pPr>
            <a:endParaRPr/>
          </a:p>
        </p:txBody>
      </p:sp>
      <p:pic>
        <p:nvPicPr>
          <p:cNvPr id="86" name="Shape 86"/>
          <p:cNvPicPr preferRelativeResize="0"/>
          <p:nvPr/>
        </p:nvPicPr>
        <p:blipFill>
          <a:blip r:embed="rId3">
            <a:alphaModFix/>
          </a:blip>
          <a:stretch>
            <a:fillRect/>
          </a:stretch>
        </p:blipFill>
        <p:spPr>
          <a:xfrm>
            <a:off x="4704249" y="81950"/>
            <a:ext cx="4056050" cy="4897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Ways to push our thinking</a:t>
            </a:r>
          </a:p>
        </p:txBody>
      </p:sp>
      <p:sp>
        <p:nvSpPr>
          <p:cNvPr id="92" name="Shape 92"/>
          <p:cNvSpPr txBox="1">
            <a:spLocks noGrp="1"/>
          </p:cNvSpPr>
          <p:nvPr>
            <p:ph type="body" idx="1"/>
          </p:nvPr>
        </p:nvSpPr>
        <p:spPr>
          <a:xfrm>
            <a:off x="311700" y="1152475"/>
            <a:ext cx="4760100" cy="3416400"/>
          </a:xfrm>
          <a:prstGeom prst="rect">
            <a:avLst/>
          </a:prstGeom>
        </p:spPr>
        <p:txBody>
          <a:bodyPr lIns="91425" tIns="91425" rIns="91425" bIns="91425" anchor="t" anchorCtr="0">
            <a:noAutofit/>
          </a:bodyPr>
          <a:lstStyle/>
          <a:p>
            <a:pPr lvl="0">
              <a:spcBef>
                <a:spcPts val="0"/>
              </a:spcBef>
              <a:buNone/>
            </a:pPr>
            <a:endParaRPr/>
          </a:p>
        </p:txBody>
      </p:sp>
      <p:pic>
        <p:nvPicPr>
          <p:cNvPr id="93" name="Shape 93"/>
          <p:cNvPicPr preferRelativeResize="0"/>
          <p:nvPr/>
        </p:nvPicPr>
        <p:blipFill>
          <a:blip r:embed="rId3">
            <a:alphaModFix/>
          </a:blip>
          <a:stretch>
            <a:fillRect/>
          </a:stretch>
        </p:blipFill>
        <p:spPr>
          <a:xfrm>
            <a:off x="5459825" y="426887"/>
            <a:ext cx="3459449" cy="4289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rtl="0">
              <a:spcBef>
                <a:spcPts val="0"/>
              </a:spcBef>
              <a:buNone/>
            </a:pPr>
            <a:r>
              <a:rPr lang="en"/>
              <a:t>Ways to push our thinking</a:t>
            </a:r>
          </a:p>
        </p:txBody>
      </p:sp>
      <p:sp>
        <p:nvSpPr>
          <p:cNvPr id="99" name="Shape 99"/>
          <p:cNvSpPr txBox="1">
            <a:spLocks noGrp="1"/>
          </p:cNvSpPr>
          <p:nvPr>
            <p:ph type="body" idx="1"/>
          </p:nvPr>
        </p:nvSpPr>
        <p:spPr>
          <a:xfrm>
            <a:off x="311700" y="1152475"/>
            <a:ext cx="4760100" cy="3416400"/>
          </a:xfrm>
          <a:prstGeom prst="rect">
            <a:avLst/>
          </a:prstGeom>
        </p:spPr>
        <p:txBody>
          <a:bodyPr lIns="91425" tIns="91425" rIns="91425" bIns="91425" anchor="t" anchorCtr="0">
            <a:noAutofit/>
          </a:bodyPr>
          <a:lstStyle/>
          <a:p>
            <a:pPr lvl="0" rtl="0">
              <a:spcBef>
                <a:spcPts val="0"/>
              </a:spcBef>
              <a:buNone/>
            </a:pPr>
            <a:endParaRPr/>
          </a:p>
        </p:txBody>
      </p:sp>
      <p:pic>
        <p:nvPicPr>
          <p:cNvPr id="100" name="Shape 100"/>
          <p:cNvPicPr preferRelativeResize="0"/>
          <p:nvPr/>
        </p:nvPicPr>
        <p:blipFill>
          <a:blip r:embed="rId3">
            <a:alphaModFix/>
          </a:blip>
          <a:stretch>
            <a:fillRect/>
          </a:stretch>
        </p:blipFill>
        <p:spPr>
          <a:xfrm>
            <a:off x="5371450" y="139792"/>
            <a:ext cx="3608100" cy="478535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Choosing a thesis (a topic) </a:t>
            </a:r>
          </a:p>
        </p:txBody>
      </p:sp>
      <p:sp>
        <p:nvSpPr>
          <p:cNvPr id="106" name="Shape 106"/>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sz="1400">
                <a:latin typeface="Comic Sans MS"/>
                <a:ea typeface="Comic Sans MS"/>
                <a:cs typeface="Comic Sans MS"/>
                <a:sym typeface="Comic Sans MS"/>
              </a:rPr>
              <a:t>If you look up the word “claim” in the dictionary it will say: </a:t>
            </a:r>
          </a:p>
          <a:p>
            <a:pPr lvl="0">
              <a:spcBef>
                <a:spcPts val="0"/>
              </a:spcBef>
              <a:buNone/>
            </a:pPr>
            <a:r>
              <a:rPr lang="en" sz="1400"/>
              <a:t>verb :  to state as a fact :  insist to be true &lt;“But our friend the Woggle-Bug claims to be highly educated …” — L. Frank Baum, The Marvelous Land of Oz&gt;</a:t>
            </a:r>
          </a:p>
          <a:p>
            <a:pPr lvl="0">
              <a:spcBef>
                <a:spcPts val="0"/>
              </a:spcBef>
              <a:buNone/>
            </a:pPr>
            <a:r>
              <a:rPr lang="en" sz="1400"/>
              <a:t>noun :  a statement that others may dispute &lt;Do you believe his outrageous claims?&gt;</a:t>
            </a:r>
          </a:p>
          <a:p>
            <a:pPr lvl="0">
              <a:spcBef>
                <a:spcPts val="0"/>
              </a:spcBef>
              <a:buNone/>
            </a:pPr>
            <a:r>
              <a:rPr lang="en" sz="1400">
                <a:latin typeface="Comic Sans MS"/>
                <a:ea typeface="Comic Sans MS"/>
                <a:cs typeface="Comic Sans MS"/>
                <a:sym typeface="Comic Sans MS"/>
              </a:rPr>
              <a:t>Make a claim about a topic. Choose something that you know about, something you have personal experience with. It can be something that you like or do not like. Something you think is the best or the worst. Something that you think is important or not important. </a:t>
            </a:r>
          </a:p>
          <a:p>
            <a:pPr lvl="0">
              <a:spcBef>
                <a:spcPts val="0"/>
              </a:spcBef>
              <a:buNone/>
            </a:pPr>
            <a:r>
              <a:rPr lang="en" sz="1400">
                <a:latin typeface="Comic Sans MS"/>
                <a:ea typeface="Comic Sans MS"/>
                <a:cs typeface="Comic Sans MS"/>
                <a:sym typeface="Comic Sans MS"/>
              </a:rPr>
              <a:t>“I think that ____ is ______. I think this because ________.”</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On Demand</a:t>
            </a:r>
          </a:p>
        </p:txBody>
      </p:sp>
      <p:sp>
        <p:nvSpPr>
          <p:cNvPr id="112" name="Shape 112"/>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lgn="ctr" rtl="0">
              <a:spcBef>
                <a:spcPts val="0"/>
              </a:spcBef>
              <a:spcAft>
                <a:spcPts val="0"/>
              </a:spcAft>
              <a:buNone/>
            </a:pPr>
            <a:r>
              <a:rPr lang="en">
                <a:solidFill>
                  <a:srgbClr val="000000"/>
                </a:solidFill>
                <a:latin typeface="Arial"/>
                <a:ea typeface="Arial"/>
                <a:cs typeface="Arial"/>
                <a:sym typeface="Arial"/>
              </a:rPr>
              <a:t>SESSION 6 HOMEWORK</a:t>
            </a:r>
          </a:p>
          <a:p>
            <a:pPr lvl="0" algn="ctr" rtl="0">
              <a:spcBef>
                <a:spcPts val="1200"/>
              </a:spcBef>
              <a:spcAft>
                <a:spcPts val="0"/>
              </a:spcAft>
              <a:buNone/>
            </a:pPr>
            <a:r>
              <a:rPr lang="en" sz="2000">
                <a:solidFill>
                  <a:srgbClr val="000000"/>
                </a:solidFill>
                <a:latin typeface="Arial"/>
                <a:ea typeface="Arial"/>
                <a:cs typeface="Arial"/>
                <a:sym typeface="Arial"/>
              </a:rPr>
              <a:t>Boxes and Bullets</a:t>
            </a:r>
          </a:p>
          <a:p>
            <a:pPr lvl="0" rtl="0">
              <a:spcBef>
                <a:spcPts val="0"/>
              </a:spcBef>
              <a:spcAft>
                <a:spcPts val="0"/>
              </a:spcAft>
              <a:buNone/>
            </a:pPr>
            <a:r>
              <a:rPr lang="en" sz="1100">
                <a:solidFill>
                  <a:srgbClr val="000000"/>
                </a:solidFill>
                <a:latin typeface="Arial"/>
                <a:ea typeface="Arial"/>
                <a:cs typeface="Arial"/>
                <a:sym typeface="Arial"/>
              </a:rPr>
              <a:t>Fast and Furious Flash-Drafting</a:t>
            </a:r>
          </a:p>
          <a:p>
            <a:pPr lvl="0">
              <a:spcBef>
                <a:spcPts val="0"/>
              </a:spcBef>
              <a:buNone/>
            </a:pPr>
            <a:endParaRPr sz="1100">
              <a:solidFill>
                <a:srgbClr val="000000"/>
              </a:solidFill>
              <a:latin typeface="Arial"/>
              <a:ea typeface="Arial"/>
              <a:cs typeface="Arial"/>
              <a:sym typeface="Arial"/>
            </a:endParaRPr>
          </a:p>
          <a:p>
            <a:pPr lvl="0">
              <a:spcBef>
                <a:spcPts val="0"/>
              </a:spcBef>
              <a:buNone/>
            </a:pPr>
            <a:r>
              <a:rPr lang="en" sz="1100">
                <a:solidFill>
                  <a:srgbClr val="000000"/>
                </a:solidFill>
                <a:latin typeface="Arial"/>
                <a:ea typeface="Arial"/>
                <a:cs typeface="Arial"/>
                <a:sym typeface="Arial"/>
              </a:rPr>
              <a:t>Writers, we are about to start a new bend in our unit. You will be developing your essay. To do this work well, you will want to keep your personal goals right in the front of your minds. Tonight I am asking you to do another on-demand. Set your clock for a half hour or forty minutes and write fast and furiously to support a strong opinion. Bring that piece with you tomorrow because you’ll spend tomorrow assessing your work and reminding yourself of your personal goals as you head into the next part of the unit!</a:t>
            </a:r>
          </a:p>
          <a:p>
            <a:pPr lvl="0">
              <a:spcBef>
                <a:spcPts val="0"/>
              </a:spcBef>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rtl="0">
              <a:spcBef>
                <a:spcPts val="0"/>
              </a:spcBef>
              <a:buNone/>
            </a:pPr>
            <a:r>
              <a:rPr lang="en"/>
              <a:t>The structure of an essay</a:t>
            </a:r>
          </a:p>
        </p:txBody>
      </p:sp>
      <p:sp>
        <p:nvSpPr>
          <p:cNvPr id="118" name="Shape 118"/>
          <p:cNvSpPr txBox="1">
            <a:spLocks noGrp="1"/>
          </p:cNvSpPr>
          <p:nvPr>
            <p:ph type="body" idx="1"/>
          </p:nvPr>
        </p:nvSpPr>
        <p:spPr>
          <a:xfrm>
            <a:off x="311700" y="1152475"/>
            <a:ext cx="4257900" cy="3416400"/>
          </a:xfrm>
          <a:prstGeom prst="rect">
            <a:avLst/>
          </a:prstGeom>
        </p:spPr>
        <p:txBody>
          <a:bodyPr lIns="91425" tIns="91425" rIns="91425" bIns="91425" anchor="t" anchorCtr="0">
            <a:noAutofit/>
          </a:bodyPr>
          <a:lstStyle/>
          <a:p>
            <a:pPr lvl="0" rtl="0">
              <a:spcBef>
                <a:spcPts val="0"/>
              </a:spcBef>
              <a:spcAft>
                <a:spcPts val="0"/>
              </a:spcAft>
              <a:buNone/>
            </a:pPr>
            <a:r>
              <a:rPr lang="en" sz="1400"/>
              <a:t>Start with the big idea (the topic, the thesis)</a:t>
            </a:r>
          </a:p>
          <a:p>
            <a:pPr lvl="0" rtl="0">
              <a:spcBef>
                <a:spcPts val="0"/>
              </a:spcBef>
              <a:spcAft>
                <a:spcPts val="0"/>
              </a:spcAft>
              <a:buNone/>
            </a:pPr>
            <a:endParaRPr sz="1400"/>
          </a:p>
          <a:p>
            <a:pPr lvl="0" rtl="0">
              <a:spcBef>
                <a:spcPts val="0"/>
              </a:spcBef>
              <a:spcAft>
                <a:spcPts val="0"/>
              </a:spcAft>
              <a:buNone/>
            </a:pPr>
            <a:r>
              <a:rPr lang="en" sz="1400"/>
              <a:t>Give reason</a:t>
            </a:r>
          </a:p>
          <a:p>
            <a:pPr lvl="0" rtl="0">
              <a:spcBef>
                <a:spcPts val="0"/>
              </a:spcBef>
              <a:spcAft>
                <a:spcPts val="0"/>
              </a:spcAft>
              <a:buNone/>
            </a:pPr>
            <a:r>
              <a:rPr lang="en" sz="1400"/>
              <a:t>Give a variety of evidence </a:t>
            </a:r>
          </a:p>
          <a:p>
            <a:pPr lvl="0" rtl="0">
              <a:spcBef>
                <a:spcPts val="0"/>
              </a:spcBef>
              <a:spcAft>
                <a:spcPts val="0"/>
              </a:spcAft>
              <a:buNone/>
            </a:pPr>
            <a:endParaRPr sz="1400"/>
          </a:p>
          <a:p>
            <a:pPr lvl="0" rtl="0">
              <a:spcBef>
                <a:spcPts val="0"/>
              </a:spcBef>
              <a:spcAft>
                <a:spcPts val="0"/>
              </a:spcAft>
              <a:buNone/>
            </a:pPr>
            <a:r>
              <a:rPr lang="en" sz="1400"/>
              <a:t>Repeat the reason and big idea (the thesis)</a:t>
            </a:r>
          </a:p>
          <a:p>
            <a:pPr lvl="0" rtl="0">
              <a:spcBef>
                <a:spcPts val="0"/>
              </a:spcBef>
              <a:spcAft>
                <a:spcPts val="0"/>
              </a:spcAft>
              <a:buNone/>
            </a:pPr>
            <a:endParaRPr sz="1400"/>
          </a:p>
          <a:p>
            <a:pPr lvl="0" rtl="0">
              <a:spcBef>
                <a:spcPts val="0"/>
              </a:spcBef>
              <a:spcAft>
                <a:spcPts val="0"/>
              </a:spcAft>
              <a:buNone/>
            </a:pPr>
            <a:endParaRPr/>
          </a:p>
        </p:txBody>
      </p:sp>
      <p:sp>
        <p:nvSpPr>
          <p:cNvPr id="119" name="Shape 119"/>
          <p:cNvSpPr txBox="1">
            <a:spLocks noGrp="1"/>
          </p:cNvSpPr>
          <p:nvPr>
            <p:ph type="body" idx="1"/>
          </p:nvPr>
        </p:nvSpPr>
        <p:spPr>
          <a:xfrm>
            <a:off x="4574400" y="1152475"/>
            <a:ext cx="4257900" cy="3416400"/>
          </a:xfrm>
          <a:prstGeom prst="rect">
            <a:avLst/>
          </a:prstGeom>
        </p:spPr>
        <p:txBody>
          <a:bodyPr lIns="91425" tIns="91425" rIns="91425" bIns="91425" anchor="t" anchorCtr="0">
            <a:noAutofit/>
          </a:bodyPr>
          <a:lstStyle/>
          <a:p>
            <a:pPr lvl="0" rtl="0">
              <a:spcBef>
                <a:spcPts val="0"/>
              </a:spcBef>
              <a:spcAft>
                <a:spcPts val="0"/>
              </a:spcAft>
              <a:buNone/>
            </a:pPr>
            <a:r>
              <a:rPr lang="en"/>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The structure of an essay</a:t>
            </a:r>
          </a:p>
        </p:txBody>
      </p:sp>
      <p:sp>
        <p:nvSpPr>
          <p:cNvPr id="125" name="Shape 125"/>
          <p:cNvSpPr txBox="1">
            <a:spLocks noGrp="1"/>
          </p:cNvSpPr>
          <p:nvPr>
            <p:ph type="body" idx="1"/>
          </p:nvPr>
        </p:nvSpPr>
        <p:spPr>
          <a:xfrm>
            <a:off x="311700" y="1152475"/>
            <a:ext cx="4257900" cy="3416400"/>
          </a:xfrm>
          <a:prstGeom prst="rect">
            <a:avLst/>
          </a:prstGeom>
        </p:spPr>
        <p:txBody>
          <a:bodyPr lIns="91425" tIns="91425" rIns="91425" bIns="91425" anchor="t" anchorCtr="0">
            <a:noAutofit/>
          </a:bodyPr>
          <a:lstStyle/>
          <a:p>
            <a:pPr lvl="0" rtl="0">
              <a:spcBef>
                <a:spcPts val="0"/>
              </a:spcBef>
              <a:spcAft>
                <a:spcPts val="0"/>
              </a:spcAft>
              <a:buNone/>
            </a:pPr>
            <a:r>
              <a:rPr lang="en" sz="1400"/>
              <a:t>Start with the big idea (the topic, the thesis)</a:t>
            </a:r>
          </a:p>
          <a:p>
            <a:pPr lvl="0" rtl="0">
              <a:spcBef>
                <a:spcPts val="0"/>
              </a:spcBef>
              <a:spcAft>
                <a:spcPts val="0"/>
              </a:spcAft>
              <a:buNone/>
            </a:pPr>
            <a:r>
              <a:rPr lang="en" sz="1400"/>
              <a:t>Give reasons, tell a story, ask a question</a:t>
            </a:r>
          </a:p>
          <a:p>
            <a:pPr lvl="0" rtl="0">
              <a:spcBef>
                <a:spcPts val="0"/>
              </a:spcBef>
              <a:spcAft>
                <a:spcPts val="0"/>
              </a:spcAft>
              <a:buNone/>
            </a:pPr>
            <a:r>
              <a:rPr lang="en" sz="1400"/>
              <a:t>Repeat the big idea</a:t>
            </a:r>
          </a:p>
          <a:p>
            <a:pPr lvl="0" rtl="0">
              <a:spcBef>
                <a:spcPts val="0"/>
              </a:spcBef>
              <a:spcAft>
                <a:spcPts val="0"/>
              </a:spcAft>
              <a:buNone/>
            </a:pPr>
            <a:endParaRPr sz="1400"/>
          </a:p>
          <a:p>
            <a:pPr lvl="0" rtl="0">
              <a:spcBef>
                <a:spcPts val="0"/>
              </a:spcBef>
              <a:spcAft>
                <a:spcPts val="0"/>
              </a:spcAft>
              <a:buNone/>
            </a:pPr>
            <a:r>
              <a:rPr lang="en" sz="1400"/>
              <a:t>Start with the big idea</a:t>
            </a:r>
          </a:p>
          <a:p>
            <a:pPr lvl="0" rtl="0">
              <a:spcBef>
                <a:spcPts val="0"/>
              </a:spcBef>
              <a:spcAft>
                <a:spcPts val="0"/>
              </a:spcAft>
              <a:buNone/>
            </a:pPr>
            <a:r>
              <a:rPr lang="en" sz="1400"/>
              <a:t>Give one of the reasons</a:t>
            </a:r>
          </a:p>
          <a:p>
            <a:pPr lvl="0" rtl="0">
              <a:spcBef>
                <a:spcPts val="0"/>
              </a:spcBef>
              <a:spcAft>
                <a:spcPts val="0"/>
              </a:spcAft>
              <a:buNone/>
            </a:pPr>
            <a:r>
              <a:rPr lang="en" sz="1400"/>
              <a:t>Give a variety of evidence </a:t>
            </a:r>
          </a:p>
          <a:p>
            <a:pPr lvl="0" rtl="0">
              <a:spcBef>
                <a:spcPts val="0"/>
              </a:spcBef>
              <a:spcAft>
                <a:spcPts val="0"/>
              </a:spcAft>
              <a:buNone/>
            </a:pPr>
            <a:r>
              <a:rPr lang="en" sz="1400"/>
              <a:t>Repeat the reason and the thesis</a:t>
            </a:r>
          </a:p>
          <a:p>
            <a:pPr lvl="0" rtl="0">
              <a:spcBef>
                <a:spcPts val="0"/>
              </a:spcBef>
              <a:spcAft>
                <a:spcPts val="0"/>
              </a:spcAft>
              <a:buNone/>
            </a:pPr>
            <a:endParaRPr sz="1400"/>
          </a:p>
          <a:p>
            <a:pPr lvl="0" rtl="0">
              <a:spcBef>
                <a:spcPts val="0"/>
              </a:spcBef>
              <a:spcAft>
                <a:spcPts val="0"/>
              </a:spcAft>
              <a:buNone/>
            </a:pPr>
            <a:r>
              <a:rPr lang="en" sz="1400"/>
              <a:t>Start with the big idea</a:t>
            </a:r>
          </a:p>
          <a:p>
            <a:pPr lvl="0" rtl="0">
              <a:spcBef>
                <a:spcPts val="0"/>
              </a:spcBef>
              <a:spcAft>
                <a:spcPts val="0"/>
              </a:spcAft>
              <a:buNone/>
            </a:pPr>
            <a:r>
              <a:rPr lang="en" sz="1400"/>
              <a:t>Give one of the reasons</a:t>
            </a:r>
          </a:p>
          <a:p>
            <a:pPr lvl="0" rtl="0">
              <a:spcBef>
                <a:spcPts val="0"/>
              </a:spcBef>
              <a:spcAft>
                <a:spcPts val="0"/>
              </a:spcAft>
              <a:buNone/>
            </a:pPr>
            <a:r>
              <a:rPr lang="en" sz="1400"/>
              <a:t>Give a variety of evidence </a:t>
            </a:r>
          </a:p>
          <a:p>
            <a:pPr lvl="0" rtl="0">
              <a:spcBef>
                <a:spcPts val="0"/>
              </a:spcBef>
              <a:spcAft>
                <a:spcPts val="0"/>
              </a:spcAft>
              <a:buNone/>
            </a:pPr>
            <a:r>
              <a:rPr lang="en" sz="1400"/>
              <a:t>Repeat the reason and the thesis</a:t>
            </a:r>
          </a:p>
          <a:p>
            <a:pPr lvl="0" rtl="0">
              <a:spcBef>
                <a:spcPts val="0"/>
              </a:spcBef>
              <a:spcAft>
                <a:spcPts val="0"/>
              </a:spcAft>
              <a:buNone/>
            </a:pPr>
            <a:endParaRPr/>
          </a:p>
          <a:p>
            <a:pPr lvl="0" rtl="0">
              <a:spcBef>
                <a:spcPts val="0"/>
              </a:spcBef>
              <a:spcAft>
                <a:spcPts val="0"/>
              </a:spcAft>
              <a:buNone/>
            </a:pPr>
            <a:endParaRPr/>
          </a:p>
          <a:p>
            <a:pPr lvl="0" rtl="0">
              <a:spcBef>
                <a:spcPts val="0"/>
              </a:spcBef>
              <a:spcAft>
                <a:spcPts val="0"/>
              </a:spcAft>
              <a:buNone/>
            </a:pPr>
            <a:endParaRPr/>
          </a:p>
          <a:p>
            <a:pPr lvl="0">
              <a:spcBef>
                <a:spcPts val="0"/>
              </a:spcBef>
              <a:spcAft>
                <a:spcPts val="0"/>
              </a:spcAft>
              <a:buNone/>
            </a:pPr>
            <a:endParaRPr/>
          </a:p>
        </p:txBody>
      </p:sp>
      <p:sp>
        <p:nvSpPr>
          <p:cNvPr id="126" name="Shape 126"/>
          <p:cNvSpPr txBox="1">
            <a:spLocks noGrp="1"/>
          </p:cNvSpPr>
          <p:nvPr>
            <p:ph type="body" idx="1"/>
          </p:nvPr>
        </p:nvSpPr>
        <p:spPr>
          <a:xfrm>
            <a:off x="4574400" y="1152475"/>
            <a:ext cx="4257900" cy="3416400"/>
          </a:xfrm>
          <a:prstGeom prst="rect">
            <a:avLst/>
          </a:prstGeom>
        </p:spPr>
        <p:txBody>
          <a:bodyPr lIns="91425" tIns="91425" rIns="91425" bIns="91425" anchor="t" anchorCtr="0">
            <a:noAutofit/>
          </a:bodyPr>
          <a:lstStyle/>
          <a:p>
            <a:pPr lvl="0" rtl="0">
              <a:spcBef>
                <a:spcPts val="0"/>
              </a:spcBef>
              <a:spcAft>
                <a:spcPts val="0"/>
              </a:spcAft>
              <a:buNone/>
            </a:pPr>
            <a:r>
              <a:rPr lang="en" sz="1400"/>
              <a:t>Start with the big idea</a:t>
            </a:r>
          </a:p>
          <a:p>
            <a:pPr lvl="0" rtl="0">
              <a:spcBef>
                <a:spcPts val="0"/>
              </a:spcBef>
              <a:spcAft>
                <a:spcPts val="0"/>
              </a:spcAft>
              <a:buNone/>
            </a:pPr>
            <a:r>
              <a:rPr lang="en" sz="1400"/>
              <a:t>Give one of the reasons</a:t>
            </a:r>
          </a:p>
          <a:p>
            <a:pPr lvl="0" rtl="0">
              <a:spcBef>
                <a:spcPts val="0"/>
              </a:spcBef>
              <a:spcAft>
                <a:spcPts val="0"/>
              </a:spcAft>
              <a:buNone/>
            </a:pPr>
            <a:r>
              <a:rPr lang="en" sz="1400"/>
              <a:t>Give a variety of evidence </a:t>
            </a:r>
          </a:p>
          <a:p>
            <a:pPr lvl="0" rtl="0">
              <a:spcBef>
                <a:spcPts val="0"/>
              </a:spcBef>
              <a:spcAft>
                <a:spcPts val="0"/>
              </a:spcAft>
              <a:buNone/>
            </a:pPr>
            <a:r>
              <a:rPr lang="en" sz="1400"/>
              <a:t>Repeat the reason and the thesis</a:t>
            </a:r>
          </a:p>
          <a:p>
            <a:pPr lvl="0" rtl="0">
              <a:spcBef>
                <a:spcPts val="0"/>
              </a:spcBef>
              <a:spcAft>
                <a:spcPts val="0"/>
              </a:spcAft>
              <a:buNone/>
            </a:pPr>
            <a:endParaRPr sz="1400"/>
          </a:p>
          <a:p>
            <a:pPr lvl="0" rtl="0">
              <a:spcBef>
                <a:spcPts val="0"/>
              </a:spcBef>
              <a:spcAft>
                <a:spcPts val="0"/>
              </a:spcAft>
              <a:buNone/>
            </a:pPr>
            <a:r>
              <a:rPr lang="en" sz="1400"/>
              <a:t>Start with the big idea</a:t>
            </a:r>
          </a:p>
          <a:p>
            <a:pPr lvl="0" rtl="0">
              <a:spcBef>
                <a:spcPts val="0"/>
              </a:spcBef>
              <a:spcAft>
                <a:spcPts val="0"/>
              </a:spcAft>
              <a:buNone/>
            </a:pPr>
            <a:r>
              <a:rPr lang="en" sz="1400"/>
              <a:t>Review the reasons</a:t>
            </a:r>
          </a:p>
          <a:p>
            <a:pPr lvl="0" rtl="0">
              <a:spcBef>
                <a:spcPts val="0"/>
              </a:spcBef>
              <a:spcAft>
                <a:spcPts val="0"/>
              </a:spcAft>
              <a:buNone/>
            </a:pPr>
            <a:r>
              <a:rPr lang="en" sz="1400"/>
              <a:t>Finish with the big idea</a:t>
            </a:r>
          </a:p>
          <a:p>
            <a:pPr lvl="0" rtl="0">
              <a:spcBef>
                <a:spcPts val="0"/>
              </a:spcBef>
              <a:spcAft>
                <a:spcPts val="0"/>
              </a:spcAft>
              <a:buNone/>
            </a:pPr>
            <a:endParaRPr/>
          </a:p>
          <a:p>
            <a:pPr lvl="0" rtl="0">
              <a:spcBef>
                <a:spcPts val="0"/>
              </a:spcBef>
              <a:spcAft>
                <a:spcPts val="0"/>
              </a:spcAft>
              <a:buNone/>
            </a:pPr>
            <a:endParaRPr/>
          </a:p>
          <a:p>
            <a:pPr lvl="0" rtl="0">
              <a:spcBef>
                <a:spcPts val="0"/>
              </a:spcBef>
              <a:spcAft>
                <a:spcPts val="0"/>
              </a:spcAft>
              <a:buNone/>
            </a:pPr>
            <a:endParaRPr/>
          </a:p>
          <a:p>
            <a:pPr lvl="0"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Lead - Introduction</a:t>
            </a:r>
          </a:p>
        </p:txBody>
      </p:sp>
      <p:sp>
        <p:nvSpPr>
          <p:cNvPr id="132" name="Shape 132"/>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     Have you ever been to Washington D.C.? Whether you have or have not, I think Washington D.C. is a great place to visit. When I was around 10 years old, my big sister and my older brother both went to college in Washington D.C. and I got to visit them when I was just a kid. Then when I was old enough for college myself, two of my best friends went to school in Washington D.C. and I was able to visit them on weekends and during school breaks. Many years later I met a girl, and before she became Mrs. Lurie, she lived in Washington D.C. and I would visit her there all the time. Throughout the years I have had a chance to visit this awesome city, and because of all I have seen there, I think that it’s a great place to visit.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Getting Material</a:t>
            </a:r>
          </a:p>
        </p:txBody>
      </p:sp>
      <p:sp>
        <p:nvSpPr>
          <p:cNvPr id="138" name="Shape 138"/>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139" name="Shape 139"/>
          <p:cNvPicPr preferRelativeResize="0"/>
          <p:nvPr/>
        </p:nvPicPr>
        <p:blipFill>
          <a:blip r:embed="rId3">
            <a:alphaModFix/>
          </a:blip>
          <a:stretch>
            <a:fillRect/>
          </a:stretch>
        </p:blipFill>
        <p:spPr>
          <a:xfrm>
            <a:off x="794" y="-117775"/>
            <a:ext cx="9142409" cy="51434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Gathering Material</a:t>
            </a:r>
          </a:p>
        </p:txBody>
      </p:sp>
      <p:sp>
        <p:nvSpPr>
          <p:cNvPr id="145" name="Shape 145"/>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146" name="Shape 146"/>
          <p:cNvPicPr preferRelativeResize="0"/>
          <p:nvPr/>
        </p:nvPicPr>
        <p:blipFill>
          <a:blip r:embed="rId3">
            <a:alphaModFix/>
          </a:blip>
          <a:stretch>
            <a:fillRect/>
          </a:stretch>
        </p:blipFill>
        <p:spPr>
          <a:xfrm>
            <a:off x="311700" y="1152474"/>
            <a:ext cx="8331450" cy="36454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Gathering Material</a:t>
            </a:r>
          </a:p>
        </p:txBody>
      </p:sp>
      <p:sp>
        <p:nvSpPr>
          <p:cNvPr id="152" name="Shape 152"/>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153" name="Shape 153"/>
          <p:cNvPicPr preferRelativeResize="0"/>
          <p:nvPr/>
        </p:nvPicPr>
        <p:blipFill>
          <a:blip r:embed="rId3">
            <a:alphaModFix/>
          </a:blip>
          <a:stretch>
            <a:fillRect/>
          </a:stretch>
        </p:blipFill>
        <p:spPr>
          <a:xfrm>
            <a:off x="391550" y="1089549"/>
            <a:ext cx="8140798" cy="38432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1st Reason</a:t>
            </a:r>
          </a:p>
        </p:txBody>
      </p:sp>
      <p:sp>
        <p:nvSpPr>
          <p:cNvPr id="159" name="Shape 159"/>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spcAft>
                <a:spcPts val="0"/>
              </a:spcAft>
              <a:buNone/>
            </a:pPr>
            <a:r>
              <a:rPr lang="en" sz="1400"/>
              <a:t>     When visiting Washington D.C., one of the best parts of being there are all of the interesting museums to see. One example of this can be found at the National Mall in Washington D.C. As I’m saying this, I’m realizing that it’s not the type of mall where you go shopping, it’s a large area where you can see many monuments and museums.  One example is the Air and Space Museum where you can see planes and space capsules. Also, the Museum of Natural History has fossils and interesting things from nature. Plus, the Museum of American History has a giant American flag while the Native American Museum has all types of art and a cafeteria with really interesting food from Native American cultures.</a:t>
            </a:r>
          </a:p>
          <a:p>
            <a:pPr lvl="0">
              <a:spcBef>
                <a:spcPts val="0"/>
              </a:spcBef>
              <a:spcAft>
                <a:spcPts val="0"/>
              </a:spcAft>
              <a:buNone/>
            </a:pPr>
            <a:r>
              <a:rPr lang="en" sz="1400"/>
              <a:t>     In addition to the National Mall, there are other museums around the city as well. Unlike the national museums, these are museums you have to pay admission to get into. There is a Holocaust Museum where you can learn about a tragic time in and around Germany during World War II. Another example of a museum elsewhere in the city is the Newseum. It’s a great place to learn all about newspapers, radio and TV, throughout our history. All of the museums and monuments are definitely a reason to visit Washington DC.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2nd Reason</a:t>
            </a:r>
          </a:p>
        </p:txBody>
      </p:sp>
      <p:sp>
        <p:nvSpPr>
          <p:cNvPr id="165" name="Shape 165"/>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   Another reason Washington DC is such a great place to visit is because there are so many awesome places to eat. If you like chili, there’s a place called Ben’s Chili Bowl, where they put chili on top of tater tots, or on a special hot dog called a half smoke. A second example of a great place to eat is Wisemiller’s near Georgetown University. Georgetown is an area full of great places to eat, but if you like a big, delicious sandwich, Wisemiller’s is the place to go. In addition, if you like pizza, there’s an area called Adam’s Morgan where you can get a Jumbo Slice, with your choice of topping. It’s like two slices of pizza in one. One of the best parts about visiting Washington DC can be eating some really good food.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3rd Reason</a:t>
            </a:r>
          </a:p>
        </p:txBody>
      </p:sp>
      <p:sp>
        <p:nvSpPr>
          <p:cNvPr id="171" name="Shape 171"/>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     One more reason Washington DC is a great place to spend some time is Nationals Park. A baseball team called the Washington Nationals play there. If you’re a baseball fan, it’s a great place to watch a game. Even if baseball is not your thing, you might enjoy the race they have every game where people dressed like presidents from history have a race around the outfield. Plus, they have an area outside the stadium called the bullpen where you can play bean bag toss or listen to live music. Nationals Park is a fun place to hang out for a while and going there is a great excuse to visit Washington DC.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Ending</a:t>
            </a:r>
          </a:p>
        </p:txBody>
      </p:sp>
      <p:sp>
        <p:nvSpPr>
          <p:cNvPr id="177" name="Shape 177"/>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     Washington DC is such an interesting place to go. There are cool museums and monuments to visit all over the city. If you like to eat like I do, there’s so many great places to choose from. If you like baseball, or even just a fun place to hang out, Nationals Park is a great place to spend some time. For all these reasons, I think that Washington DC is a great place to visit. You should check it out for yourself, I think that you would really enjoy it too!</a:t>
            </a: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1438</Words>
  <Application>Microsoft Macintosh PowerPoint</Application>
  <PresentationFormat>On-screen Show (16:9)</PresentationFormat>
  <Paragraphs>84</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Lato</vt:lpstr>
      <vt:lpstr>Playfair Display</vt:lpstr>
      <vt:lpstr>Arial</vt:lpstr>
      <vt:lpstr>Comic Sans MS</vt:lpstr>
      <vt:lpstr>coral</vt:lpstr>
      <vt:lpstr>Opinion Writing</vt:lpstr>
      <vt:lpstr>On Demand Writing</vt:lpstr>
      <vt:lpstr>Boxes and Bullets</vt:lpstr>
      <vt:lpstr>Strategies for coming up with essay ideas</vt:lpstr>
      <vt:lpstr>Freewriting</vt:lpstr>
      <vt:lpstr>Ways to push our thinking</vt:lpstr>
      <vt:lpstr>Ways to push our thinking</vt:lpstr>
      <vt:lpstr>Choosing a thesis (a topic) </vt:lpstr>
      <vt:lpstr>On Demand</vt:lpstr>
      <vt:lpstr>The structure of an essay</vt:lpstr>
      <vt:lpstr>The structure of an essay</vt:lpstr>
      <vt:lpstr>Lead - Introduction</vt:lpstr>
      <vt:lpstr>Getting Material</vt:lpstr>
      <vt:lpstr>Gathering Material</vt:lpstr>
      <vt:lpstr>Gathering Material</vt:lpstr>
      <vt:lpstr>1st Reason</vt:lpstr>
      <vt:lpstr>2nd Reason</vt:lpstr>
      <vt:lpstr>3rd Reason</vt:lpstr>
      <vt:lpstr>Ending</vt:lpstr>
    </vt:vector>
  </TitlesOfParts>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Opinion Writing</dc:title>
  <cp:lastModifiedBy>Microsoft Office User</cp:lastModifiedBy>
  <cp:revision>1</cp:revision>
  <dcterms:modified xsi:type="dcterms:W3CDTF">2017-02-01T15:01:15Z</dcterms:modified>
</cp:coreProperties>
</file>