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65" r:id="rId8"/>
    <p:sldId id="259" r:id="rId9"/>
    <p:sldId id="266" r:id="rId10"/>
    <p:sldId id="264" r:id="rId11"/>
    <p:sldId id="260" r:id="rId12"/>
    <p:sldId id="262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80"/>
    <p:restoredTop sz="94712"/>
  </p:normalViewPr>
  <p:slideViewPr>
    <p:cSldViewPr snapToGrid="0" snapToObjects="1">
      <p:cViewPr varScale="1">
        <p:scale>
          <a:sx n="102" d="100"/>
          <a:sy n="102" d="100"/>
        </p:scale>
        <p:origin x="192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C7D5B6-F8F8-444E-92B8-714B42F1D76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3CAB152-DB5F-4D92-8A92-8CC9824119CB}">
      <dgm:prSet/>
      <dgm:spPr/>
      <dgm:t>
        <a:bodyPr/>
        <a:lstStyle/>
        <a:p>
          <a:r>
            <a:rPr lang="en-US"/>
            <a:t>Live classes on Microsoft Teams.</a:t>
          </a:r>
        </a:p>
      </dgm:t>
    </dgm:pt>
    <dgm:pt modelId="{628287A7-E8DC-40C1-AD92-130D607D21A2}" type="parTrans" cxnId="{6BD86F0D-8A22-4952-8537-A240CE906963}">
      <dgm:prSet/>
      <dgm:spPr/>
      <dgm:t>
        <a:bodyPr/>
        <a:lstStyle/>
        <a:p>
          <a:endParaRPr lang="en-US"/>
        </a:p>
      </dgm:t>
    </dgm:pt>
    <dgm:pt modelId="{F0CD914A-0E23-42E2-BCB8-17B07140A2BD}" type="sibTrans" cxnId="{6BD86F0D-8A22-4952-8537-A240CE906963}">
      <dgm:prSet/>
      <dgm:spPr/>
      <dgm:t>
        <a:bodyPr/>
        <a:lstStyle/>
        <a:p>
          <a:endParaRPr lang="en-US"/>
        </a:p>
      </dgm:t>
    </dgm:pt>
    <dgm:pt modelId="{E6CB73CA-B5F9-4B91-99AC-A9DF1A024F05}">
      <dgm:prSet/>
      <dgm:spPr/>
      <dgm:t>
        <a:bodyPr/>
        <a:lstStyle/>
        <a:p>
          <a:r>
            <a:rPr lang="en-US"/>
            <a:t>Monday – Thursday</a:t>
          </a:r>
        </a:p>
      </dgm:t>
    </dgm:pt>
    <dgm:pt modelId="{7AD408FD-78F9-4FCE-977E-4F07D6C34CB9}" type="parTrans" cxnId="{D53E51DD-3C33-42CF-9041-A02C7BDEB1D4}">
      <dgm:prSet/>
      <dgm:spPr/>
      <dgm:t>
        <a:bodyPr/>
        <a:lstStyle/>
        <a:p>
          <a:endParaRPr lang="en-US"/>
        </a:p>
      </dgm:t>
    </dgm:pt>
    <dgm:pt modelId="{9A310209-334C-4129-A370-175BF702356A}" type="sibTrans" cxnId="{D53E51DD-3C33-42CF-9041-A02C7BDEB1D4}">
      <dgm:prSet/>
      <dgm:spPr/>
      <dgm:t>
        <a:bodyPr/>
        <a:lstStyle/>
        <a:p>
          <a:endParaRPr lang="en-US"/>
        </a:p>
      </dgm:t>
    </dgm:pt>
    <dgm:pt modelId="{CABFC33F-CDE6-4B35-B23E-FA58CA722309}">
      <dgm:prSet/>
      <dgm:spPr/>
      <dgm:t>
        <a:bodyPr/>
        <a:lstStyle/>
        <a:p>
          <a:r>
            <a:rPr lang="en-US"/>
            <a:t>About 30 minutes of direct instruction and 30 minutes of practice.</a:t>
          </a:r>
        </a:p>
      </dgm:t>
    </dgm:pt>
    <dgm:pt modelId="{53250762-DDC7-48D2-BA69-906D167F2373}" type="parTrans" cxnId="{892CF2A8-4289-45D1-80F7-1A1787FEA801}">
      <dgm:prSet/>
      <dgm:spPr/>
      <dgm:t>
        <a:bodyPr/>
        <a:lstStyle/>
        <a:p>
          <a:endParaRPr lang="en-US"/>
        </a:p>
      </dgm:t>
    </dgm:pt>
    <dgm:pt modelId="{7283F395-548A-4E43-9656-3B01F0199A15}" type="sibTrans" cxnId="{892CF2A8-4289-45D1-80F7-1A1787FEA801}">
      <dgm:prSet/>
      <dgm:spPr/>
      <dgm:t>
        <a:bodyPr/>
        <a:lstStyle/>
        <a:p>
          <a:endParaRPr lang="en-US"/>
        </a:p>
      </dgm:t>
    </dgm:pt>
    <dgm:pt modelId="{9F1B7E4C-2110-4335-B88F-942806F85BDA}">
      <dgm:prSet/>
      <dgm:spPr/>
      <dgm:t>
        <a:bodyPr/>
        <a:lstStyle/>
        <a:p>
          <a:r>
            <a:rPr lang="en-US"/>
            <a:t>Practice time may be independent or may be in groups.</a:t>
          </a:r>
        </a:p>
      </dgm:t>
    </dgm:pt>
    <dgm:pt modelId="{E62558E2-8017-49F9-A44D-9BD89ECA086A}" type="parTrans" cxnId="{6FBBD5AC-68A6-47D0-BFE9-674F5EA31DC8}">
      <dgm:prSet/>
      <dgm:spPr/>
      <dgm:t>
        <a:bodyPr/>
        <a:lstStyle/>
        <a:p>
          <a:endParaRPr lang="en-US"/>
        </a:p>
      </dgm:t>
    </dgm:pt>
    <dgm:pt modelId="{9D29B62C-2FD5-4FE1-BDBB-78B312B2DB45}" type="sibTrans" cxnId="{6FBBD5AC-68A6-47D0-BFE9-674F5EA31DC8}">
      <dgm:prSet/>
      <dgm:spPr/>
      <dgm:t>
        <a:bodyPr/>
        <a:lstStyle/>
        <a:p>
          <a:endParaRPr lang="en-US"/>
        </a:p>
      </dgm:t>
    </dgm:pt>
    <dgm:pt modelId="{6E6C7702-CDB8-4015-B648-B955C9C2E52A}">
      <dgm:prSet/>
      <dgm:spPr/>
      <dgm:t>
        <a:bodyPr/>
        <a:lstStyle/>
        <a:p>
          <a:r>
            <a:rPr lang="en-US"/>
            <a:t>I will be available during practice time to answer any questions.</a:t>
          </a:r>
        </a:p>
      </dgm:t>
    </dgm:pt>
    <dgm:pt modelId="{E1CBE6F9-F660-4867-8DE4-C33F016C9B3A}" type="parTrans" cxnId="{64D66836-A569-44D7-974A-E75BEA81111C}">
      <dgm:prSet/>
      <dgm:spPr/>
      <dgm:t>
        <a:bodyPr/>
        <a:lstStyle/>
        <a:p>
          <a:endParaRPr lang="en-US"/>
        </a:p>
      </dgm:t>
    </dgm:pt>
    <dgm:pt modelId="{641F0C57-35D4-4FF4-B7D3-274BA16E2253}" type="sibTrans" cxnId="{64D66836-A569-44D7-974A-E75BEA81111C}">
      <dgm:prSet/>
      <dgm:spPr/>
      <dgm:t>
        <a:bodyPr/>
        <a:lstStyle/>
        <a:p>
          <a:endParaRPr lang="en-US"/>
        </a:p>
      </dgm:t>
    </dgm:pt>
    <dgm:pt modelId="{5374B6EF-84AA-4B7E-91F4-985DD37E67C8}" type="pres">
      <dgm:prSet presAssocID="{A1C7D5B6-F8F8-444E-92B8-714B42F1D76E}" presName="root" presStyleCnt="0">
        <dgm:presLayoutVars>
          <dgm:dir/>
          <dgm:resizeHandles val="exact"/>
        </dgm:presLayoutVars>
      </dgm:prSet>
      <dgm:spPr/>
    </dgm:pt>
    <dgm:pt modelId="{F62DA41C-F6CE-40FE-B6AB-B1BAFCC55DE3}" type="pres">
      <dgm:prSet presAssocID="{63CAB152-DB5F-4D92-8A92-8CC9824119CB}" presName="compNode" presStyleCnt="0"/>
      <dgm:spPr/>
    </dgm:pt>
    <dgm:pt modelId="{CB5DB494-9348-43A7-ACE9-0959F1711309}" type="pres">
      <dgm:prSet presAssocID="{63CAB152-DB5F-4D92-8A92-8CC9824119CB}" presName="bgRect" presStyleLbl="bgShp" presStyleIdx="0" presStyleCnt="5"/>
      <dgm:spPr/>
    </dgm:pt>
    <dgm:pt modelId="{B292BF8E-8192-445D-97B0-69322B5B00E5}" type="pres">
      <dgm:prSet presAssocID="{63CAB152-DB5F-4D92-8A92-8CC9824119CB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7DA39753-C6A5-4D47-B4DF-D9251909496E}" type="pres">
      <dgm:prSet presAssocID="{63CAB152-DB5F-4D92-8A92-8CC9824119CB}" presName="spaceRect" presStyleCnt="0"/>
      <dgm:spPr/>
    </dgm:pt>
    <dgm:pt modelId="{76EC66A6-8ED4-49EB-BE73-210EECF986F4}" type="pres">
      <dgm:prSet presAssocID="{63CAB152-DB5F-4D92-8A92-8CC9824119CB}" presName="parTx" presStyleLbl="revTx" presStyleIdx="0" presStyleCnt="5">
        <dgm:presLayoutVars>
          <dgm:chMax val="0"/>
          <dgm:chPref val="0"/>
        </dgm:presLayoutVars>
      </dgm:prSet>
      <dgm:spPr/>
    </dgm:pt>
    <dgm:pt modelId="{C26AD21E-148C-4AAA-831E-2F000FFE0AAE}" type="pres">
      <dgm:prSet presAssocID="{F0CD914A-0E23-42E2-BCB8-17B07140A2BD}" presName="sibTrans" presStyleCnt="0"/>
      <dgm:spPr/>
    </dgm:pt>
    <dgm:pt modelId="{A2027C00-283B-4ABD-948F-4DD289F1323B}" type="pres">
      <dgm:prSet presAssocID="{E6CB73CA-B5F9-4B91-99AC-A9DF1A024F05}" presName="compNode" presStyleCnt="0"/>
      <dgm:spPr/>
    </dgm:pt>
    <dgm:pt modelId="{267D2B8E-F3F1-4DD1-ADC8-D2B8BAE33A60}" type="pres">
      <dgm:prSet presAssocID="{E6CB73CA-B5F9-4B91-99AC-A9DF1A024F05}" presName="bgRect" presStyleLbl="bgShp" presStyleIdx="1" presStyleCnt="5"/>
      <dgm:spPr/>
    </dgm:pt>
    <dgm:pt modelId="{9C20C3A7-5E1A-45D5-BE1E-14ED0057FCC8}" type="pres">
      <dgm:prSet presAssocID="{E6CB73CA-B5F9-4B91-99AC-A9DF1A024F05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VD player"/>
        </a:ext>
      </dgm:extLst>
    </dgm:pt>
    <dgm:pt modelId="{0728FE1D-115B-47C2-A485-5B78CA165D69}" type="pres">
      <dgm:prSet presAssocID="{E6CB73CA-B5F9-4B91-99AC-A9DF1A024F05}" presName="spaceRect" presStyleCnt="0"/>
      <dgm:spPr/>
    </dgm:pt>
    <dgm:pt modelId="{94024AE2-BC98-4A8B-8B81-598481820C0C}" type="pres">
      <dgm:prSet presAssocID="{E6CB73CA-B5F9-4B91-99AC-A9DF1A024F05}" presName="parTx" presStyleLbl="revTx" presStyleIdx="1" presStyleCnt="5">
        <dgm:presLayoutVars>
          <dgm:chMax val="0"/>
          <dgm:chPref val="0"/>
        </dgm:presLayoutVars>
      </dgm:prSet>
      <dgm:spPr/>
    </dgm:pt>
    <dgm:pt modelId="{155B538D-7792-47FE-982D-6FB6CED5BF46}" type="pres">
      <dgm:prSet presAssocID="{9A310209-334C-4129-A370-175BF702356A}" presName="sibTrans" presStyleCnt="0"/>
      <dgm:spPr/>
    </dgm:pt>
    <dgm:pt modelId="{97196EBD-7C00-45F4-BD12-7928683440D5}" type="pres">
      <dgm:prSet presAssocID="{CABFC33F-CDE6-4B35-B23E-FA58CA722309}" presName="compNode" presStyleCnt="0"/>
      <dgm:spPr/>
    </dgm:pt>
    <dgm:pt modelId="{EFA19307-897B-43B9-AE8E-6F01744AA3DC}" type="pres">
      <dgm:prSet presAssocID="{CABFC33F-CDE6-4B35-B23E-FA58CA722309}" presName="bgRect" presStyleLbl="bgShp" presStyleIdx="2" presStyleCnt="5"/>
      <dgm:spPr/>
    </dgm:pt>
    <dgm:pt modelId="{0FC99532-655E-4356-AB15-A025A46C4482}" type="pres">
      <dgm:prSet presAssocID="{CABFC33F-CDE6-4B35-B23E-FA58CA72230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EC5FCEA8-F5FF-462F-8D9D-D4DF2C8DAD83}" type="pres">
      <dgm:prSet presAssocID="{CABFC33F-CDE6-4B35-B23E-FA58CA722309}" presName="spaceRect" presStyleCnt="0"/>
      <dgm:spPr/>
    </dgm:pt>
    <dgm:pt modelId="{D8C54388-3B48-4B02-B741-56A849FBD0B6}" type="pres">
      <dgm:prSet presAssocID="{CABFC33F-CDE6-4B35-B23E-FA58CA722309}" presName="parTx" presStyleLbl="revTx" presStyleIdx="2" presStyleCnt="5">
        <dgm:presLayoutVars>
          <dgm:chMax val="0"/>
          <dgm:chPref val="0"/>
        </dgm:presLayoutVars>
      </dgm:prSet>
      <dgm:spPr/>
    </dgm:pt>
    <dgm:pt modelId="{AA03B07A-AFA7-4721-A1A1-29F0F4295D4F}" type="pres">
      <dgm:prSet presAssocID="{7283F395-548A-4E43-9656-3B01F0199A15}" presName="sibTrans" presStyleCnt="0"/>
      <dgm:spPr/>
    </dgm:pt>
    <dgm:pt modelId="{5C6DBF0B-98C4-4237-B6A7-84B7FCE3C151}" type="pres">
      <dgm:prSet presAssocID="{9F1B7E4C-2110-4335-B88F-942806F85BDA}" presName="compNode" presStyleCnt="0"/>
      <dgm:spPr/>
    </dgm:pt>
    <dgm:pt modelId="{367719F8-5917-48B9-AF29-678B14C9085C}" type="pres">
      <dgm:prSet presAssocID="{9F1B7E4C-2110-4335-B88F-942806F85BDA}" presName="bgRect" presStyleLbl="bgShp" presStyleIdx="3" presStyleCnt="5"/>
      <dgm:spPr/>
    </dgm:pt>
    <dgm:pt modelId="{D119E98B-56A3-4AF4-9E7B-ACFA67B9F30D}" type="pres">
      <dgm:prSet presAssocID="{9F1B7E4C-2110-4335-B88F-942806F85BD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40B55545-77B3-4E6F-9662-A9F6D62FC4F2}" type="pres">
      <dgm:prSet presAssocID="{9F1B7E4C-2110-4335-B88F-942806F85BDA}" presName="spaceRect" presStyleCnt="0"/>
      <dgm:spPr/>
    </dgm:pt>
    <dgm:pt modelId="{FAC0129A-CD67-4C70-A5C2-77C265EC60F2}" type="pres">
      <dgm:prSet presAssocID="{9F1B7E4C-2110-4335-B88F-942806F85BDA}" presName="parTx" presStyleLbl="revTx" presStyleIdx="3" presStyleCnt="5">
        <dgm:presLayoutVars>
          <dgm:chMax val="0"/>
          <dgm:chPref val="0"/>
        </dgm:presLayoutVars>
      </dgm:prSet>
      <dgm:spPr/>
    </dgm:pt>
    <dgm:pt modelId="{3D729EE2-76D4-4C28-871B-4D11FBB29269}" type="pres">
      <dgm:prSet presAssocID="{9D29B62C-2FD5-4FE1-BDBB-78B312B2DB45}" presName="sibTrans" presStyleCnt="0"/>
      <dgm:spPr/>
    </dgm:pt>
    <dgm:pt modelId="{647BDACD-5D5C-45BA-A574-3FC4B60973A7}" type="pres">
      <dgm:prSet presAssocID="{6E6C7702-CDB8-4015-B648-B955C9C2E52A}" presName="compNode" presStyleCnt="0"/>
      <dgm:spPr/>
    </dgm:pt>
    <dgm:pt modelId="{57358123-5A1E-462B-AF03-51295CF3CADB}" type="pres">
      <dgm:prSet presAssocID="{6E6C7702-CDB8-4015-B648-B955C9C2E52A}" presName="bgRect" presStyleLbl="bgShp" presStyleIdx="4" presStyleCnt="5"/>
      <dgm:spPr/>
    </dgm:pt>
    <dgm:pt modelId="{E81E962B-E95B-4920-97AA-7EF88063A6FF}" type="pres">
      <dgm:prSet presAssocID="{6E6C7702-CDB8-4015-B648-B955C9C2E52A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6BC35B6C-F87D-4025-8E8D-528EB4511B53}" type="pres">
      <dgm:prSet presAssocID="{6E6C7702-CDB8-4015-B648-B955C9C2E52A}" presName="spaceRect" presStyleCnt="0"/>
      <dgm:spPr/>
    </dgm:pt>
    <dgm:pt modelId="{F220CDDC-7D52-42F2-A9B6-6A48D4F43910}" type="pres">
      <dgm:prSet presAssocID="{6E6C7702-CDB8-4015-B648-B955C9C2E52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BD86F0D-8A22-4952-8537-A240CE906963}" srcId="{A1C7D5B6-F8F8-444E-92B8-714B42F1D76E}" destId="{63CAB152-DB5F-4D92-8A92-8CC9824119CB}" srcOrd="0" destOrd="0" parTransId="{628287A7-E8DC-40C1-AD92-130D607D21A2}" sibTransId="{F0CD914A-0E23-42E2-BCB8-17B07140A2BD}"/>
    <dgm:cxn modelId="{64D66836-A569-44D7-974A-E75BEA81111C}" srcId="{A1C7D5B6-F8F8-444E-92B8-714B42F1D76E}" destId="{6E6C7702-CDB8-4015-B648-B955C9C2E52A}" srcOrd="4" destOrd="0" parTransId="{E1CBE6F9-F660-4867-8DE4-C33F016C9B3A}" sibTransId="{641F0C57-35D4-4FF4-B7D3-274BA16E2253}"/>
    <dgm:cxn modelId="{8CABBF37-5409-4252-9F70-4BC51EB6686A}" type="presOf" srcId="{6E6C7702-CDB8-4015-B648-B955C9C2E52A}" destId="{F220CDDC-7D52-42F2-A9B6-6A48D4F43910}" srcOrd="0" destOrd="0" presId="urn:microsoft.com/office/officeart/2018/2/layout/IconVerticalSolidList"/>
    <dgm:cxn modelId="{0F53434D-B86D-4E87-AAC6-B10CE57D63C2}" type="presOf" srcId="{9F1B7E4C-2110-4335-B88F-942806F85BDA}" destId="{FAC0129A-CD67-4C70-A5C2-77C265EC60F2}" srcOrd="0" destOrd="0" presId="urn:microsoft.com/office/officeart/2018/2/layout/IconVerticalSolidList"/>
    <dgm:cxn modelId="{405ED55B-E9C6-4F00-B916-2572BD3C253B}" type="presOf" srcId="{CABFC33F-CDE6-4B35-B23E-FA58CA722309}" destId="{D8C54388-3B48-4B02-B741-56A849FBD0B6}" srcOrd="0" destOrd="0" presId="urn:microsoft.com/office/officeart/2018/2/layout/IconVerticalSolidList"/>
    <dgm:cxn modelId="{892CF2A8-4289-45D1-80F7-1A1787FEA801}" srcId="{A1C7D5B6-F8F8-444E-92B8-714B42F1D76E}" destId="{CABFC33F-CDE6-4B35-B23E-FA58CA722309}" srcOrd="2" destOrd="0" parTransId="{53250762-DDC7-48D2-BA69-906D167F2373}" sibTransId="{7283F395-548A-4E43-9656-3B01F0199A15}"/>
    <dgm:cxn modelId="{1186A4AA-7008-4708-8004-8D6C6272E953}" type="presOf" srcId="{63CAB152-DB5F-4D92-8A92-8CC9824119CB}" destId="{76EC66A6-8ED4-49EB-BE73-210EECF986F4}" srcOrd="0" destOrd="0" presId="urn:microsoft.com/office/officeart/2018/2/layout/IconVerticalSolidList"/>
    <dgm:cxn modelId="{6FBBD5AC-68A6-47D0-BFE9-674F5EA31DC8}" srcId="{A1C7D5B6-F8F8-444E-92B8-714B42F1D76E}" destId="{9F1B7E4C-2110-4335-B88F-942806F85BDA}" srcOrd="3" destOrd="0" parTransId="{E62558E2-8017-49F9-A44D-9BD89ECA086A}" sibTransId="{9D29B62C-2FD5-4FE1-BDBB-78B312B2DB45}"/>
    <dgm:cxn modelId="{D53E51DD-3C33-42CF-9041-A02C7BDEB1D4}" srcId="{A1C7D5B6-F8F8-444E-92B8-714B42F1D76E}" destId="{E6CB73CA-B5F9-4B91-99AC-A9DF1A024F05}" srcOrd="1" destOrd="0" parTransId="{7AD408FD-78F9-4FCE-977E-4F07D6C34CB9}" sibTransId="{9A310209-334C-4129-A370-175BF702356A}"/>
    <dgm:cxn modelId="{59A4B9E0-090E-43A1-915B-BA4DA6228AB6}" type="presOf" srcId="{A1C7D5B6-F8F8-444E-92B8-714B42F1D76E}" destId="{5374B6EF-84AA-4B7E-91F4-985DD37E67C8}" srcOrd="0" destOrd="0" presId="urn:microsoft.com/office/officeart/2018/2/layout/IconVerticalSolidList"/>
    <dgm:cxn modelId="{DA737AED-8093-4975-B01A-12D38F875E5B}" type="presOf" srcId="{E6CB73CA-B5F9-4B91-99AC-A9DF1A024F05}" destId="{94024AE2-BC98-4A8B-8B81-598481820C0C}" srcOrd="0" destOrd="0" presId="urn:microsoft.com/office/officeart/2018/2/layout/IconVerticalSolidList"/>
    <dgm:cxn modelId="{8598E696-E742-4E14-81D0-B4067C206DB9}" type="presParOf" srcId="{5374B6EF-84AA-4B7E-91F4-985DD37E67C8}" destId="{F62DA41C-F6CE-40FE-B6AB-B1BAFCC55DE3}" srcOrd="0" destOrd="0" presId="urn:microsoft.com/office/officeart/2018/2/layout/IconVerticalSolidList"/>
    <dgm:cxn modelId="{405E3923-5C3C-469A-BD59-09A694A7F477}" type="presParOf" srcId="{F62DA41C-F6CE-40FE-B6AB-B1BAFCC55DE3}" destId="{CB5DB494-9348-43A7-ACE9-0959F1711309}" srcOrd="0" destOrd="0" presId="urn:microsoft.com/office/officeart/2018/2/layout/IconVerticalSolidList"/>
    <dgm:cxn modelId="{D0110E9B-2DAA-447A-AE2C-4DC50C5F3118}" type="presParOf" srcId="{F62DA41C-F6CE-40FE-B6AB-B1BAFCC55DE3}" destId="{B292BF8E-8192-445D-97B0-69322B5B00E5}" srcOrd="1" destOrd="0" presId="urn:microsoft.com/office/officeart/2018/2/layout/IconVerticalSolidList"/>
    <dgm:cxn modelId="{8A24DBBC-25BF-4378-ACD0-6FAFB8F9A6FC}" type="presParOf" srcId="{F62DA41C-F6CE-40FE-B6AB-B1BAFCC55DE3}" destId="{7DA39753-C6A5-4D47-B4DF-D9251909496E}" srcOrd="2" destOrd="0" presId="urn:microsoft.com/office/officeart/2018/2/layout/IconVerticalSolidList"/>
    <dgm:cxn modelId="{963891E0-4155-4EB8-824B-D63B60E037D0}" type="presParOf" srcId="{F62DA41C-F6CE-40FE-B6AB-B1BAFCC55DE3}" destId="{76EC66A6-8ED4-49EB-BE73-210EECF986F4}" srcOrd="3" destOrd="0" presId="urn:microsoft.com/office/officeart/2018/2/layout/IconVerticalSolidList"/>
    <dgm:cxn modelId="{4980F135-6EF8-4FD5-9FC7-4BC4FFE58852}" type="presParOf" srcId="{5374B6EF-84AA-4B7E-91F4-985DD37E67C8}" destId="{C26AD21E-148C-4AAA-831E-2F000FFE0AAE}" srcOrd="1" destOrd="0" presId="urn:microsoft.com/office/officeart/2018/2/layout/IconVerticalSolidList"/>
    <dgm:cxn modelId="{C90F0912-EBA8-49E1-8269-2EAB56C18ECF}" type="presParOf" srcId="{5374B6EF-84AA-4B7E-91F4-985DD37E67C8}" destId="{A2027C00-283B-4ABD-948F-4DD289F1323B}" srcOrd="2" destOrd="0" presId="urn:microsoft.com/office/officeart/2018/2/layout/IconVerticalSolidList"/>
    <dgm:cxn modelId="{A8F0E961-748E-402B-BCEF-265F0479ACBF}" type="presParOf" srcId="{A2027C00-283B-4ABD-948F-4DD289F1323B}" destId="{267D2B8E-F3F1-4DD1-ADC8-D2B8BAE33A60}" srcOrd="0" destOrd="0" presId="urn:microsoft.com/office/officeart/2018/2/layout/IconVerticalSolidList"/>
    <dgm:cxn modelId="{C0630506-D575-4596-B15E-1B754C11188B}" type="presParOf" srcId="{A2027C00-283B-4ABD-948F-4DD289F1323B}" destId="{9C20C3A7-5E1A-45D5-BE1E-14ED0057FCC8}" srcOrd="1" destOrd="0" presId="urn:microsoft.com/office/officeart/2018/2/layout/IconVerticalSolidList"/>
    <dgm:cxn modelId="{3BB686C3-8BA4-49F9-9CA5-90F8F4A92317}" type="presParOf" srcId="{A2027C00-283B-4ABD-948F-4DD289F1323B}" destId="{0728FE1D-115B-47C2-A485-5B78CA165D69}" srcOrd="2" destOrd="0" presId="urn:microsoft.com/office/officeart/2018/2/layout/IconVerticalSolidList"/>
    <dgm:cxn modelId="{719CF4FD-7A30-4A69-B17F-526B834A6D16}" type="presParOf" srcId="{A2027C00-283B-4ABD-948F-4DD289F1323B}" destId="{94024AE2-BC98-4A8B-8B81-598481820C0C}" srcOrd="3" destOrd="0" presId="urn:microsoft.com/office/officeart/2018/2/layout/IconVerticalSolidList"/>
    <dgm:cxn modelId="{078DF2EF-9E74-40A1-98B5-C245C7E74C2E}" type="presParOf" srcId="{5374B6EF-84AA-4B7E-91F4-985DD37E67C8}" destId="{155B538D-7792-47FE-982D-6FB6CED5BF46}" srcOrd="3" destOrd="0" presId="urn:microsoft.com/office/officeart/2018/2/layout/IconVerticalSolidList"/>
    <dgm:cxn modelId="{9A1C4002-CE34-4B73-A43E-CB280E3AA176}" type="presParOf" srcId="{5374B6EF-84AA-4B7E-91F4-985DD37E67C8}" destId="{97196EBD-7C00-45F4-BD12-7928683440D5}" srcOrd="4" destOrd="0" presId="urn:microsoft.com/office/officeart/2018/2/layout/IconVerticalSolidList"/>
    <dgm:cxn modelId="{8B0906D2-508F-4397-BB70-D4644A126693}" type="presParOf" srcId="{97196EBD-7C00-45F4-BD12-7928683440D5}" destId="{EFA19307-897B-43B9-AE8E-6F01744AA3DC}" srcOrd="0" destOrd="0" presId="urn:microsoft.com/office/officeart/2018/2/layout/IconVerticalSolidList"/>
    <dgm:cxn modelId="{9B732919-788A-41AA-B3CD-41B464C9F80A}" type="presParOf" srcId="{97196EBD-7C00-45F4-BD12-7928683440D5}" destId="{0FC99532-655E-4356-AB15-A025A46C4482}" srcOrd="1" destOrd="0" presId="urn:microsoft.com/office/officeart/2018/2/layout/IconVerticalSolidList"/>
    <dgm:cxn modelId="{874C9E65-8601-4ED4-8AAC-9B2E45E9430E}" type="presParOf" srcId="{97196EBD-7C00-45F4-BD12-7928683440D5}" destId="{EC5FCEA8-F5FF-462F-8D9D-D4DF2C8DAD83}" srcOrd="2" destOrd="0" presId="urn:microsoft.com/office/officeart/2018/2/layout/IconVerticalSolidList"/>
    <dgm:cxn modelId="{B646EF60-B273-430B-934D-8B587CAA1D84}" type="presParOf" srcId="{97196EBD-7C00-45F4-BD12-7928683440D5}" destId="{D8C54388-3B48-4B02-B741-56A849FBD0B6}" srcOrd="3" destOrd="0" presId="urn:microsoft.com/office/officeart/2018/2/layout/IconVerticalSolidList"/>
    <dgm:cxn modelId="{8AD76D95-40E3-40AF-B5A6-77EB95AFC2A0}" type="presParOf" srcId="{5374B6EF-84AA-4B7E-91F4-985DD37E67C8}" destId="{AA03B07A-AFA7-4721-A1A1-29F0F4295D4F}" srcOrd="5" destOrd="0" presId="urn:microsoft.com/office/officeart/2018/2/layout/IconVerticalSolidList"/>
    <dgm:cxn modelId="{A9B7F563-328B-40DA-B961-279ED361CE95}" type="presParOf" srcId="{5374B6EF-84AA-4B7E-91F4-985DD37E67C8}" destId="{5C6DBF0B-98C4-4237-B6A7-84B7FCE3C151}" srcOrd="6" destOrd="0" presId="urn:microsoft.com/office/officeart/2018/2/layout/IconVerticalSolidList"/>
    <dgm:cxn modelId="{CCEEE4A9-0EC2-4BEE-917A-321DA3507B05}" type="presParOf" srcId="{5C6DBF0B-98C4-4237-B6A7-84B7FCE3C151}" destId="{367719F8-5917-48B9-AF29-678B14C9085C}" srcOrd="0" destOrd="0" presId="urn:microsoft.com/office/officeart/2018/2/layout/IconVerticalSolidList"/>
    <dgm:cxn modelId="{528BB1A1-433D-4AFA-8325-19ACB0863017}" type="presParOf" srcId="{5C6DBF0B-98C4-4237-B6A7-84B7FCE3C151}" destId="{D119E98B-56A3-4AF4-9E7B-ACFA67B9F30D}" srcOrd="1" destOrd="0" presId="urn:microsoft.com/office/officeart/2018/2/layout/IconVerticalSolidList"/>
    <dgm:cxn modelId="{520588C9-BFC4-4E0B-95BF-8675B42B2871}" type="presParOf" srcId="{5C6DBF0B-98C4-4237-B6A7-84B7FCE3C151}" destId="{40B55545-77B3-4E6F-9662-A9F6D62FC4F2}" srcOrd="2" destOrd="0" presId="urn:microsoft.com/office/officeart/2018/2/layout/IconVerticalSolidList"/>
    <dgm:cxn modelId="{7600DFEA-48F6-470B-AE6D-316BE122354F}" type="presParOf" srcId="{5C6DBF0B-98C4-4237-B6A7-84B7FCE3C151}" destId="{FAC0129A-CD67-4C70-A5C2-77C265EC60F2}" srcOrd="3" destOrd="0" presId="urn:microsoft.com/office/officeart/2018/2/layout/IconVerticalSolidList"/>
    <dgm:cxn modelId="{53D4284A-688D-4B60-9491-2BB7A1CE8EA8}" type="presParOf" srcId="{5374B6EF-84AA-4B7E-91F4-985DD37E67C8}" destId="{3D729EE2-76D4-4C28-871B-4D11FBB29269}" srcOrd="7" destOrd="0" presId="urn:microsoft.com/office/officeart/2018/2/layout/IconVerticalSolidList"/>
    <dgm:cxn modelId="{770845A8-CC68-488E-9B97-9F049C6DF9C0}" type="presParOf" srcId="{5374B6EF-84AA-4B7E-91F4-985DD37E67C8}" destId="{647BDACD-5D5C-45BA-A574-3FC4B60973A7}" srcOrd="8" destOrd="0" presId="urn:microsoft.com/office/officeart/2018/2/layout/IconVerticalSolidList"/>
    <dgm:cxn modelId="{2622F774-1050-43CD-B6FC-F5AD53B48987}" type="presParOf" srcId="{647BDACD-5D5C-45BA-A574-3FC4B60973A7}" destId="{57358123-5A1E-462B-AF03-51295CF3CADB}" srcOrd="0" destOrd="0" presId="urn:microsoft.com/office/officeart/2018/2/layout/IconVerticalSolidList"/>
    <dgm:cxn modelId="{6B00426D-85C9-4D2A-9664-AAA26C68B57B}" type="presParOf" srcId="{647BDACD-5D5C-45BA-A574-3FC4B60973A7}" destId="{E81E962B-E95B-4920-97AA-7EF88063A6FF}" srcOrd="1" destOrd="0" presId="urn:microsoft.com/office/officeart/2018/2/layout/IconVerticalSolidList"/>
    <dgm:cxn modelId="{5FD4AED6-5DBD-4A38-AC77-4B81AB88BD8A}" type="presParOf" srcId="{647BDACD-5D5C-45BA-A574-3FC4B60973A7}" destId="{6BC35B6C-F87D-4025-8E8D-528EB4511B53}" srcOrd="2" destOrd="0" presId="urn:microsoft.com/office/officeart/2018/2/layout/IconVerticalSolidList"/>
    <dgm:cxn modelId="{B42B8556-1A87-41E5-904D-0BE1365B903F}" type="presParOf" srcId="{647BDACD-5D5C-45BA-A574-3FC4B60973A7}" destId="{F220CDDC-7D52-42F2-A9B6-6A48D4F4391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94CB8F-8C50-4286-8869-8E6A236E927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0710CF1-BC0C-4DA8-9E0E-0094AB5CC84D}">
      <dgm:prSet/>
      <dgm:spPr/>
      <dgm:t>
        <a:bodyPr/>
        <a:lstStyle/>
        <a:p>
          <a:r>
            <a:rPr lang="en-US"/>
            <a:t>Fridays</a:t>
          </a:r>
        </a:p>
      </dgm:t>
    </dgm:pt>
    <dgm:pt modelId="{E307EE10-E5CA-4030-9EF6-FD828918C548}" type="parTrans" cxnId="{F7F39288-07B2-43CD-A10A-89A241511E85}">
      <dgm:prSet/>
      <dgm:spPr/>
      <dgm:t>
        <a:bodyPr/>
        <a:lstStyle/>
        <a:p>
          <a:endParaRPr lang="en-US"/>
        </a:p>
      </dgm:t>
    </dgm:pt>
    <dgm:pt modelId="{E3B99700-E4CD-4F50-B4A7-41A19556E729}" type="sibTrans" cxnId="{F7F39288-07B2-43CD-A10A-89A241511E85}">
      <dgm:prSet/>
      <dgm:spPr/>
      <dgm:t>
        <a:bodyPr/>
        <a:lstStyle/>
        <a:p>
          <a:endParaRPr lang="en-US"/>
        </a:p>
      </dgm:t>
    </dgm:pt>
    <dgm:pt modelId="{BAB73BB0-CB80-413B-8F4F-1F51B1FA8162}">
      <dgm:prSet/>
      <dgm:spPr/>
      <dgm:t>
        <a:bodyPr/>
        <a:lstStyle/>
        <a:p>
          <a:r>
            <a:rPr lang="en-US"/>
            <a:t>Independent assignment posted on Canvas.</a:t>
          </a:r>
        </a:p>
      </dgm:t>
    </dgm:pt>
    <dgm:pt modelId="{68ED7FA3-42A1-44CD-B62F-B23D6D033EE9}" type="parTrans" cxnId="{898A0461-4BA3-4F7A-B3C3-3C6CADF4BF8E}">
      <dgm:prSet/>
      <dgm:spPr/>
      <dgm:t>
        <a:bodyPr/>
        <a:lstStyle/>
        <a:p>
          <a:endParaRPr lang="en-US"/>
        </a:p>
      </dgm:t>
    </dgm:pt>
    <dgm:pt modelId="{04850218-7FDF-44E5-BEC6-EC8C4784CAE8}" type="sibTrans" cxnId="{898A0461-4BA3-4F7A-B3C3-3C6CADF4BF8E}">
      <dgm:prSet/>
      <dgm:spPr/>
      <dgm:t>
        <a:bodyPr/>
        <a:lstStyle/>
        <a:p>
          <a:endParaRPr lang="en-US"/>
        </a:p>
      </dgm:t>
    </dgm:pt>
    <dgm:pt modelId="{3BBBF12C-DB6C-4D7B-AFFD-B7E6A8655DB0}">
      <dgm:prSet/>
      <dgm:spPr/>
      <dgm:t>
        <a:bodyPr/>
        <a:lstStyle/>
        <a:p>
          <a:r>
            <a:rPr lang="en-US" dirty="0"/>
            <a:t>You must check in on Fridays at 9:00 am  to be counted present for the day.</a:t>
          </a:r>
        </a:p>
      </dgm:t>
    </dgm:pt>
    <dgm:pt modelId="{420A39F7-708B-4814-B11D-64B7381DF445}" type="parTrans" cxnId="{7CFBFE63-6AB1-4E1D-BF6F-F54B25CEA5DA}">
      <dgm:prSet/>
      <dgm:spPr/>
      <dgm:t>
        <a:bodyPr/>
        <a:lstStyle/>
        <a:p>
          <a:endParaRPr lang="en-US"/>
        </a:p>
      </dgm:t>
    </dgm:pt>
    <dgm:pt modelId="{9BF6F2E7-7B8A-4291-B305-BD2B0B7D941C}" type="sibTrans" cxnId="{7CFBFE63-6AB1-4E1D-BF6F-F54B25CEA5DA}">
      <dgm:prSet/>
      <dgm:spPr/>
      <dgm:t>
        <a:bodyPr/>
        <a:lstStyle/>
        <a:p>
          <a:endParaRPr lang="en-US"/>
        </a:p>
      </dgm:t>
    </dgm:pt>
    <dgm:pt modelId="{9448D5B3-3D28-41E2-9FF1-41B458688A96}">
      <dgm:prSet/>
      <dgm:spPr/>
      <dgm:t>
        <a:bodyPr/>
        <a:lstStyle/>
        <a:p>
          <a:r>
            <a:rPr lang="en-US"/>
            <a:t>Work will be assigned and, sometimes, due on Friday. </a:t>
          </a:r>
        </a:p>
      </dgm:t>
    </dgm:pt>
    <dgm:pt modelId="{9272BF93-9346-4590-AAD8-5DF30C0626A7}" type="parTrans" cxnId="{4C791E54-F63E-4163-B7BA-A6508E0A3BB9}">
      <dgm:prSet/>
      <dgm:spPr/>
      <dgm:t>
        <a:bodyPr/>
        <a:lstStyle/>
        <a:p>
          <a:endParaRPr lang="en-US"/>
        </a:p>
      </dgm:t>
    </dgm:pt>
    <dgm:pt modelId="{E049D146-3C8C-446C-8C38-EA69E0E905CD}" type="sibTrans" cxnId="{4C791E54-F63E-4163-B7BA-A6508E0A3BB9}">
      <dgm:prSet/>
      <dgm:spPr/>
      <dgm:t>
        <a:bodyPr/>
        <a:lstStyle/>
        <a:p>
          <a:endParaRPr lang="en-US"/>
        </a:p>
      </dgm:t>
    </dgm:pt>
    <dgm:pt modelId="{1DBE6A43-A4AB-4BD6-91C2-24FD8D82F841}" type="pres">
      <dgm:prSet presAssocID="{AB94CB8F-8C50-4286-8869-8E6A236E9272}" presName="linear" presStyleCnt="0">
        <dgm:presLayoutVars>
          <dgm:animLvl val="lvl"/>
          <dgm:resizeHandles val="exact"/>
        </dgm:presLayoutVars>
      </dgm:prSet>
      <dgm:spPr/>
    </dgm:pt>
    <dgm:pt modelId="{31A97912-2229-4D47-94FF-B278CD629D2C}" type="pres">
      <dgm:prSet presAssocID="{00710CF1-BC0C-4DA8-9E0E-0094AB5CC84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266E183-2260-4F76-8186-6564368BE431}" type="pres">
      <dgm:prSet presAssocID="{E3B99700-E4CD-4F50-B4A7-41A19556E729}" presName="spacer" presStyleCnt="0"/>
      <dgm:spPr/>
    </dgm:pt>
    <dgm:pt modelId="{34FF8D8A-EC42-4E3C-AAC7-D5A66D04B20C}" type="pres">
      <dgm:prSet presAssocID="{BAB73BB0-CB80-413B-8F4F-1F51B1FA816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EE44961-918F-4115-AF25-80CD1062B829}" type="pres">
      <dgm:prSet presAssocID="{04850218-7FDF-44E5-BEC6-EC8C4784CAE8}" presName="spacer" presStyleCnt="0"/>
      <dgm:spPr/>
    </dgm:pt>
    <dgm:pt modelId="{CD1AED07-2100-44C2-B124-A10D59A6C4F8}" type="pres">
      <dgm:prSet presAssocID="{3BBBF12C-DB6C-4D7B-AFFD-B7E6A8655DB0}" presName="parentText" presStyleLbl="node1" presStyleIdx="2" presStyleCnt="4" custScaleY="139125">
        <dgm:presLayoutVars>
          <dgm:chMax val="0"/>
          <dgm:bulletEnabled val="1"/>
        </dgm:presLayoutVars>
      </dgm:prSet>
      <dgm:spPr/>
    </dgm:pt>
    <dgm:pt modelId="{871ED9BE-2358-4AC5-AEFA-2E3BD72555CA}" type="pres">
      <dgm:prSet presAssocID="{9BF6F2E7-7B8A-4291-B305-BD2B0B7D941C}" presName="spacer" presStyleCnt="0"/>
      <dgm:spPr/>
    </dgm:pt>
    <dgm:pt modelId="{9B10B4BA-6D97-448D-868B-0A698F4F3ACC}" type="pres">
      <dgm:prSet presAssocID="{9448D5B3-3D28-41E2-9FF1-41B458688A9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057A43F-20ED-4C80-BFE1-67348BCEF22F}" type="presOf" srcId="{BAB73BB0-CB80-413B-8F4F-1F51B1FA8162}" destId="{34FF8D8A-EC42-4E3C-AAC7-D5A66D04B20C}" srcOrd="0" destOrd="0" presId="urn:microsoft.com/office/officeart/2005/8/layout/vList2"/>
    <dgm:cxn modelId="{4C791E54-F63E-4163-B7BA-A6508E0A3BB9}" srcId="{AB94CB8F-8C50-4286-8869-8E6A236E9272}" destId="{9448D5B3-3D28-41E2-9FF1-41B458688A96}" srcOrd="3" destOrd="0" parTransId="{9272BF93-9346-4590-AAD8-5DF30C0626A7}" sibTransId="{E049D146-3C8C-446C-8C38-EA69E0E905CD}"/>
    <dgm:cxn modelId="{898A0461-4BA3-4F7A-B3C3-3C6CADF4BF8E}" srcId="{AB94CB8F-8C50-4286-8869-8E6A236E9272}" destId="{BAB73BB0-CB80-413B-8F4F-1F51B1FA8162}" srcOrd="1" destOrd="0" parTransId="{68ED7FA3-42A1-44CD-B62F-B23D6D033EE9}" sibTransId="{04850218-7FDF-44E5-BEC6-EC8C4784CAE8}"/>
    <dgm:cxn modelId="{7CFBFE63-6AB1-4E1D-BF6F-F54B25CEA5DA}" srcId="{AB94CB8F-8C50-4286-8869-8E6A236E9272}" destId="{3BBBF12C-DB6C-4D7B-AFFD-B7E6A8655DB0}" srcOrd="2" destOrd="0" parTransId="{420A39F7-708B-4814-B11D-64B7381DF445}" sibTransId="{9BF6F2E7-7B8A-4291-B305-BD2B0B7D941C}"/>
    <dgm:cxn modelId="{F7F39288-07B2-43CD-A10A-89A241511E85}" srcId="{AB94CB8F-8C50-4286-8869-8E6A236E9272}" destId="{00710CF1-BC0C-4DA8-9E0E-0094AB5CC84D}" srcOrd="0" destOrd="0" parTransId="{E307EE10-E5CA-4030-9EF6-FD828918C548}" sibTransId="{E3B99700-E4CD-4F50-B4A7-41A19556E729}"/>
    <dgm:cxn modelId="{499B4F97-32ED-46F6-BCDA-933C50144BAC}" type="presOf" srcId="{9448D5B3-3D28-41E2-9FF1-41B458688A96}" destId="{9B10B4BA-6D97-448D-868B-0A698F4F3ACC}" srcOrd="0" destOrd="0" presId="urn:microsoft.com/office/officeart/2005/8/layout/vList2"/>
    <dgm:cxn modelId="{89B6D7BB-8738-42DB-BCA8-25B19007A5A8}" type="presOf" srcId="{00710CF1-BC0C-4DA8-9E0E-0094AB5CC84D}" destId="{31A97912-2229-4D47-94FF-B278CD629D2C}" srcOrd="0" destOrd="0" presId="urn:microsoft.com/office/officeart/2005/8/layout/vList2"/>
    <dgm:cxn modelId="{687288C7-3188-48ED-BB82-012058D5DD02}" type="presOf" srcId="{AB94CB8F-8C50-4286-8869-8E6A236E9272}" destId="{1DBE6A43-A4AB-4BD6-91C2-24FD8D82F841}" srcOrd="0" destOrd="0" presId="urn:microsoft.com/office/officeart/2005/8/layout/vList2"/>
    <dgm:cxn modelId="{634CB0FC-273C-43B1-B911-B1C9D01CF59D}" type="presOf" srcId="{3BBBF12C-DB6C-4D7B-AFFD-B7E6A8655DB0}" destId="{CD1AED07-2100-44C2-B124-A10D59A6C4F8}" srcOrd="0" destOrd="0" presId="urn:microsoft.com/office/officeart/2005/8/layout/vList2"/>
    <dgm:cxn modelId="{7FB13D98-4602-4293-B821-B84F217CE13B}" type="presParOf" srcId="{1DBE6A43-A4AB-4BD6-91C2-24FD8D82F841}" destId="{31A97912-2229-4D47-94FF-B278CD629D2C}" srcOrd="0" destOrd="0" presId="urn:microsoft.com/office/officeart/2005/8/layout/vList2"/>
    <dgm:cxn modelId="{932288FE-72F4-44EC-9849-8BAB1B42034A}" type="presParOf" srcId="{1DBE6A43-A4AB-4BD6-91C2-24FD8D82F841}" destId="{4266E183-2260-4F76-8186-6564368BE431}" srcOrd="1" destOrd="0" presId="urn:microsoft.com/office/officeart/2005/8/layout/vList2"/>
    <dgm:cxn modelId="{B8315B16-0812-4B3F-9F96-51854426DB33}" type="presParOf" srcId="{1DBE6A43-A4AB-4BD6-91C2-24FD8D82F841}" destId="{34FF8D8A-EC42-4E3C-AAC7-D5A66D04B20C}" srcOrd="2" destOrd="0" presId="urn:microsoft.com/office/officeart/2005/8/layout/vList2"/>
    <dgm:cxn modelId="{F05CABD9-6BCC-45B0-A779-473C23FB1D18}" type="presParOf" srcId="{1DBE6A43-A4AB-4BD6-91C2-24FD8D82F841}" destId="{7EE44961-918F-4115-AF25-80CD1062B829}" srcOrd="3" destOrd="0" presId="urn:microsoft.com/office/officeart/2005/8/layout/vList2"/>
    <dgm:cxn modelId="{75C24A55-3190-4EB6-979D-90E5CB486ACC}" type="presParOf" srcId="{1DBE6A43-A4AB-4BD6-91C2-24FD8D82F841}" destId="{CD1AED07-2100-44C2-B124-A10D59A6C4F8}" srcOrd="4" destOrd="0" presId="urn:microsoft.com/office/officeart/2005/8/layout/vList2"/>
    <dgm:cxn modelId="{D2D1C79E-B317-4F27-BEE0-3E1484DD0B92}" type="presParOf" srcId="{1DBE6A43-A4AB-4BD6-91C2-24FD8D82F841}" destId="{871ED9BE-2358-4AC5-AEFA-2E3BD72555CA}" srcOrd="5" destOrd="0" presId="urn:microsoft.com/office/officeart/2005/8/layout/vList2"/>
    <dgm:cxn modelId="{201EA712-DBD2-40F1-AA9B-6B3C8454E95A}" type="presParOf" srcId="{1DBE6A43-A4AB-4BD6-91C2-24FD8D82F841}" destId="{9B10B4BA-6D97-448D-868B-0A698F4F3AC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5DB494-9348-43A7-ACE9-0959F1711309}">
      <dsp:nvSpPr>
        <dsp:cNvPr id="0" name=""/>
        <dsp:cNvSpPr/>
      </dsp:nvSpPr>
      <dsp:spPr>
        <a:xfrm>
          <a:off x="0" y="4225"/>
          <a:ext cx="6254749" cy="90006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92BF8E-8192-445D-97B0-69322B5B00E5}">
      <dsp:nvSpPr>
        <dsp:cNvPr id="0" name=""/>
        <dsp:cNvSpPr/>
      </dsp:nvSpPr>
      <dsp:spPr>
        <a:xfrm>
          <a:off x="272270" y="206741"/>
          <a:ext cx="495037" cy="4950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EC66A6-8ED4-49EB-BE73-210EECF986F4}">
      <dsp:nvSpPr>
        <dsp:cNvPr id="0" name=""/>
        <dsp:cNvSpPr/>
      </dsp:nvSpPr>
      <dsp:spPr>
        <a:xfrm>
          <a:off x="1039579" y="4225"/>
          <a:ext cx="5215170" cy="90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7" tIns="95257" rIns="95257" bIns="9525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Live classes on Microsoft Teams.</a:t>
          </a:r>
        </a:p>
      </dsp:txBody>
      <dsp:txXfrm>
        <a:off x="1039579" y="4225"/>
        <a:ext cx="5215170" cy="900068"/>
      </dsp:txXfrm>
    </dsp:sp>
    <dsp:sp modelId="{267D2B8E-F3F1-4DD1-ADC8-D2B8BAE33A60}">
      <dsp:nvSpPr>
        <dsp:cNvPr id="0" name=""/>
        <dsp:cNvSpPr/>
      </dsp:nvSpPr>
      <dsp:spPr>
        <a:xfrm>
          <a:off x="0" y="1129311"/>
          <a:ext cx="6254749" cy="90006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20C3A7-5E1A-45D5-BE1E-14ED0057FCC8}">
      <dsp:nvSpPr>
        <dsp:cNvPr id="0" name=""/>
        <dsp:cNvSpPr/>
      </dsp:nvSpPr>
      <dsp:spPr>
        <a:xfrm>
          <a:off x="272270" y="1331827"/>
          <a:ext cx="495037" cy="4950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024AE2-BC98-4A8B-8B81-598481820C0C}">
      <dsp:nvSpPr>
        <dsp:cNvPr id="0" name=""/>
        <dsp:cNvSpPr/>
      </dsp:nvSpPr>
      <dsp:spPr>
        <a:xfrm>
          <a:off x="1039579" y="1129311"/>
          <a:ext cx="5215170" cy="90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7" tIns="95257" rIns="95257" bIns="9525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Monday – Thursday</a:t>
          </a:r>
        </a:p>
      </dsp:txBody>
      <dsp:txXfrm>
        <a:off x="1039579" y="1129311"/>
        <a:ext cx="5215170" cy="900068"/>
      </dsp:txXfrm>
    </dsp:sp>
    <dsp:sp modelId="{EFA19307-897B-43B9-AE8E-6F01744AA3DC}">
      <dsp:nvSpPr>
        <dsp:cNvPr id="0" name=""/>
        <dsp:cNvSpPr/>
      </dsp:nvSpPr>
      <dsp:spPr>
        <a:xfrm>
          <a:off x="0" y="2254398"/>
          <a:ext cx="6254749" cy="90006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C99532-655E-4356-AB15-A025A46C4482}">
      <dsp:nvSpPr>
        <dsp:cNvPr id="0" name=""/>
        <dsp:cNvSpPr/>
      </dsp:nvSpPr>
      <dsp:spPr>
        <a:xfrm>
          <a:off x="272270" y="2456913"/>
          <a:ext cx="495037" cy="4950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C54388-3B48-4B02-B741-56A849FBD0B6}">
      <dsp:nvSpPr>
        <dsp:cNvPr id="0" name=""/>
        <dsp:cNvSpPr/>
      </dsp:nvSpPr>
      <dsp:spPr>
        <a:xfrm>
          <a:off x="1039579" y="2254398"/>
          <a:ext cx="5215170" cy="90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7" tIns="95257" rIns="95257" bIns="9525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About 30 minutes of direct instruction and 30 minutes of practice.</a:t>
          </a:r>
        </a:p>
      </dsp:txBody>
      <dsp:txXfrm>
        <a:off x="1039579" y="2254398"/>
        <a:ext cx="5215170" cy="900068"/>
      </dsp:txXfrm>
    </dsp:sp>
    <dsp:sp modelId="{367719F8-5917-48B9-AF29-678B14C9085C}">
      <dsp:nvSpPr>
        <dsp:cNvPr id="0" name=""/>
        <dsp:cNvSpPr/>
      </dsp:nvSpPr>
      <dsp:spPr>
        <a:xfrm>
          <a:off x="0" y="3379484"/>
          <a:ext cx="6254749" cy="90006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19E98B-56A3-4AF4-9E7B-ACFA67B9F30D}">
      <dsp:nvSpPr>
        <dsp:cNvPr id="0" name=""/>
        <dsp:cNvSpPr/>
      </dsp:nvSpPr>
      <dsp:spPr>
        <a:xfrm>
          <a:off x="272270" y="3581999"/>
          <a:ext cx="495037" cy="49503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C0129A-CD67-4C70-A5C2-77C265EC60F2}">
      <dsp:nvSpPr>
        <dsp:cNvPr id="0" name=""/>
        <dsp:cNvSpPr/>
      </dsp:nvSpPr>
      <dsp:spPr>
        <a:xfrm>
          <a:off x="1039579" y="3379484"/>
          <a:ext cx="5215170" cy="90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7" tIns="95257" rIns="95257" bIns="9525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Practice time may be independent or may be in groups.</a:t>
          </a:r>
        </a:p>
      </dsp:txBody>
      <dsp:txXfrm>
        <a:off x="1039579" y="3379484"/>
        <a:ext cx="5215170" cy="900068"/>
      </dsp:txXfrm>
    </dsp:sp>
    <dsp:sp modelId="{57358123-5A1E-462B-AF03-51295CF3CADB}">
      <dsp:nvSpPr>
        <dsp:cNvPr id="0" name=""/>
        <dsp:cNvSpPr/>
      </dsp:nvSpPr>
      <dsp:spPr>
        <a:xfrm>
          <a:off x="0" y="4504570"/>
          <a:ext cx="6254749" cy="90006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1E962B-E95B-4920-97AA-7EF88063A6FF}">
      <dsp:nvSpPr>
        <dsp:cNvPr id="0" name=""/>
        <dsp:cNvSpPr/>
      </dsp:nvSpPr>
      <dsp:spPr>
        <a:xfrm>
          <a:off x="272270" y="4707085"/>
          <a:ext cx="495037" cy="49503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20CDDC-7D52-42F2-A9B6-6A48D4F43910}">
      <dsp:nvSpPr>
        <dsp:cNvPr id="0" name=""/>
        <dsp:cNvSpPr/>
      </dsp:nvSpPr>
      <dsp:spPr>
        <a:xfrm>
          <a:off x="1039579" y="4504570"/>
          <a:ext cx="5215170" cy="90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7" tIns="95257" rIns="95257" bIns="9525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 will be available during practice time to answer any questions.</a:t>
          </a:r>
        </a:p>
      </dsp:txBody>
      <dsp:txXfrm>
        <a:off x="1039579" y="4504570"/>
        <a:ext cx="5215170" cy="9000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A97912-2229-4D47-94FF-B278CD629D2C}">
      <dsp:nvSpPr>
        <dsp:cNvPr id="0" name=""/>
        <dsp:cNvSpPr/>
      </dsp:nvSpPr>
      <dsp:spPr>
        <a:xfrm>
          <a:off x="0" y="157981"/>
          <a:ext cx="6254749" cy="11027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Fridays</a:t>
          </a:r>
        </a:p>
      </dsp:txBody>
      <dsp:txXfrm>
        <a:off x="53831" y="211812"/>
        <a:ext cx="6147087" cy="995063"/>
      </dsp:txXfrm>
    </dsp:sp>
    <dsp:sp modelId="{34FF8D8A-EC42-4E3C-AAC7-D5A66D04B20C}">
      <dsp:nvSpPr>
        <dsp:cNvPr id="0" name=""/>
        <dsp:cNvSpPr/>
      </dsp:nvSpPr>
      <dsp:spPr>
        <a:xfrm>
          <a:off x="0" y="1344226"/>
          <a:ext cx="6254749" cy="1102725"/>
        </a:xfrm>
        <a:prstGeom prst="roundRect">
          <a:avLst/>
        </a:prstGeom>
        <a:solidFill>
          <a:schemeClr val="accent5">
            <a:hueOff val="6371560"/>
            <a:satOff val="-13612"/>
            <a:lumOff val="-5686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Independent assignment posted on Canvas.</a:t>
          </a:r>
        </a:p>
      </dsp:txBody>
      <dsp:txXfrm>
        <a:off x="53831" y="1398057"/>
        <a:ext cx="6147087" cy="995063"/>
      </dsp:txXfrm>
    </dsp:sp>
    <dsp:sp modelId="{CD1AED07-2100-44C2-B124-A10D59A6C4F8}">
      <dsp:nvSpPr>
        <dsp:cNvPr id="0" name=""/>
        <dsp:cNvSpPr/>
      </dsp:nvSpPr>
      <dsp:spPr>
        <a:xfrm>
          <a:off x="0" y="2530471"/>
          <a:ext cx="6254749" cy="1534166"/>
        </a:xfrm>
        <a:prstGeom prst="roundRect">
          <a:avLst/>
        </a:prstGeom>
        <a:solidFill>
          <a:schemeClr val="accent5">
            <a:hueOff val="12743121"/>
            <a:satOff val="-27225"/>
            <a:lumOff val="-11373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You must check in on Fridays at 9:00 am  to be counted present for the day.</a:t>
          </a:r>
        </a:p>
      </dsp:txBody>
      <dsp:txXfrm>
        <a:off x="74892" y="2605363"/>
        <a:ext cx="6104965" cy="1384382"/>
      </dsp:txXfrm>
    </dsp:sp>
    <dsp:sp modelId="{9B10B4BA-6D97-448D-868B-0A698F4F3ACC}">
      <dsp:nvSpPr>
        <dsp:cNvPr id="0" name=""/>
        <dsp:cNvSpPr/>
      </dsp:nvSpPr>
      <dsp:spPr>
        <a:xfrm>
          <a:off x="0" y="4148158"/>
          <a:ext cx="6254749" cy="1102725"/>
        </a:xfrm>
        <a:prstGeom prst="roundRect">
          <a:avLst/>
        </a:prstGeom>
        <a:solidFill>
          <a:schemeClr val="accent5">
            <a:hueOff val="19114680"/>
            <a:satOff val="-40837"/>
            <a:lumOff val="-17059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Work will be assigned and, sometimes, due on Friday. </a:t>
          </a:r>
        </a:p>
      </dsp:txBody>
      <dsp:txXfrm>
        <a:off x="53831" y="4201989"/>
        <a:ext cx="6147087" cy="9950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F161DC-9564-4BA8-BA3C-8FF484BF5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"/>
            <a:ext cx="12188952" cy="685798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D8E4E-11DB-8844-AFB3-8C7949C84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849" y="954923"/>
            <a:ext cx="5875694" cy="4656552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bg2"/>
                </a:solidFill>
              </a:rPr>
              <a:t>7</a:t>
            </a:r>
            <a:r>
              <a:rPr lang="en-US" sz="7200" baseline="30000" dirty="0">
                <a:solidFill>
                  <a:schemeClr val="bg2"/>
                </a:solidFill>
              </a:rPr>
              <a:t>th</a:t>
            </a:r>
            <a:r>
              <a:rPr lang="en-US" sz="7200" dirty="0">
                <a:solidFill>
                  <a:schemeClr val="bg2"/>
                </a:solidFill>
              </a:rPr>
              <a:t> </a:t>
            </a:r>
            <a:br>
              <a:rPr lang="en-US" sz="7200" dirty="0">
                <a:solidFill>
                  <a:schemeClr val="bg2"/>
                </a:solidFill>
              </a:rPr>
            </a:br>
            <a:r>
              <a:rPr lang="en-US" sz="6000" dirty="0">
                <a:solidFill>
                  <a:schemeClr val="bg2"/>
                </a:solidFill>
              </a:rPr>
              <a:t>Grade</a:t>
            </a:r>
            <a:br>
              <a:rPr lang="en-US" sz="7200" dirty="0">
                <a:solidFill>
                  <a:schemeClr val="bg2"/>
                </a:solidFill>
              </a:rPr>
            </a:br>
            <a:r>
              <a:rPr lang="en-US" sz="4800" dirty="0">
                <a:solidFill>
                  <a:schemeClr val="bg2"/>
                </a:solidFill>
              </a:rPr>
              <a:t>Social Studies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2CE644-4F3E-1A44-BA3E-D9FA962870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157" y="5611476"/>
            <a:ext cx="5877385" cy="80299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8A837"/>
                </a:solidFill>
              </a:rPr>
              <a:t>Mrs. Hill</a:t>
            </a:r>
          </a:p>
          <a:p>
            <a:r>
              <a:rPr lang="en-US" dirty="0">
                <a:solidFill>
                  <a:srgbClr val="28A837"/>
                </a:solidFill>
              </a:rPr>
              <a:t>UNCC Team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44940F-2AAC-4587-A576-92005310A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E024BD7-5850-432E-8DB6-9E09E2B1D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7318077" y="0"/>
            <a:ext cx="4873923" cy="6858000"/>
          </a:xfrm>
          <a:custGeom>
            <a:avLst/>
            <a:gdLst>
              <a:gd name="connsiteX0" fmla="*/ 4684128 w 4873923"/>
              <a:gd name="connsiteY0" fmla="*/ 0 h 6858000"/>
              <a:gd name="connsiteX1" fmla="*/ 0 w 4873923"/>
              <a:gd name="connsiteY1" fmla="*/ 0 h 6858000"/>
              <a:gd name="connsiteX2" fmla="*/ 0 w 4873923"/>
              <a:gd name="connsiteY2" fmla="*/ 6858000 h 6858000"/>
              <a:gd name="connsiteX3" fmla="*/ 4684128 w 4873923"/>
              <a:gd name="connsiteY3" fmla="*/ 6858000 h 6858000"/>
              <a:gd name="connsiteX4" fmla="*/ 4689168 w 4873923"/>
              <a:gd name="connsiteY4" fmla="*/ 6791325 h 6858000"/>
              <a:gd name="connsiteX5" fmla="*/ 4697565 w 4873923"/>
              <a:gd name="connsiteY5" fmla="*/ 6735762 h 6858000"/>
              <a:gd name="connsiteX6" fmla="*/ 4707643 w 4873923"/>
              <a:gd name="connsiteY6" fmla="*/ 6683375 h 6858000"/>
              <a:gd name="connsiteX7" fmla="*/ 4724439 w 4873923"/>
              <a:gd name="connsiteY7" fmla="*/ 6640512 h 6858000"/>
              <a:gd name="connsiteX8" fmla="*/ 4741235 w 4873923"/>
              <a:gd name="connsiteY8" fmla="*/ 6597650 h 6858000"/>
              <a:gd name="connsiteX9" fmla="*/ 4761390 w 4873923"/>
              <a:gd name="connsiteY9" fmla="*/ 6561137 h 6858000"/>
              <a:gd name="connsiteX10" fmla="*/ 4781545 w 4873923"/>
              <a:gd name="connsiteY10" fmla="*/ 6523037 h 6858000"/>
              <a:gd name="connsiteX11" fmla="*/ 4800021 w 4873923"/>
              <a:gd name="connsiteY11" fmla="*/ 6488112 h 6858000"/>
              <a:gd name="connsiteX12" fmla="*/ 4818496 w 4873923"/>
              <a:gd name="connsiteY12" fmla="*/ 6448425 h 6858000"/>
              <a:gd name="connsiteX13" fmla="*/ 4835292 w 4873923"/>
              <a:gd name="connsiteY13" fmla="*/ 6407150 h 6858000"/>
              <a:gd name="connsiteX14" fmla="*/ 4850409 w 4873923"/>
              <a:gd name="connsiteY14" fmla="*/ 6361112 h 6858000"/>
              <a:gd name="connsiteX15" fmla="*/ 4862166 w 4873923"/>
              <a:gd name="connsiteY15" fmla="*/ 6311900 h 6858000"/>
              <a:gd name="connsiteX16" fmla="*/ 4870564 w 4873923"/>
              <a:gd name="connsiteY16" fmla="*/ 6251575 h 6858000"/>
              <a:gd name="connsiteX17" fmla="*/ 4873923 w 4873923"/>
              <a:gd name="connsiteY17" fmla="*/ 6183312 h 6858000"/>
              <a:gd name="connsiteX18" fmla="*/ 4870564 w 4873923"/>
              <a:gd name="connsiteY18" fmla="*/ 6113462 h 6858000"/>
              <a:gd name="connsiteX19" fmla="*/ 4862166 w 4873923"/>
              <a:gd name="connsiteY19" fmla="*/ 6056312 h 6858000"/>
              <a:gd name="connsiteX20" fmla="*/ 4850409 w 4873923"/>
              <a:gd name="connsiteY20" fmla="*/ 6003925 h 6858000"/>
              <a:gd name="connsiteX21" fmla="*/ 4835292 w 4873923"/>
              <a:gd name="connsiteY21" fmla="*/ 5956300 h 6858000"/>
              <a:gd name="connsiteX22" fmla="*/ 4818496 w 4873923"/>
              <a:gd name="connsiteY22" fmla="*/ 5915025 h 6858000"/>
              <a:gd name="connsiteX23" fmla="*/ 4798341 w 4873923"/>
              <a:gd name="connsiteY23" fmla="*/ 5876925 h 6858000"/>
              <a:gd name="connsiteX24" fmla="*/ 4778186 w 4873923"/>
              <a:gd name="connsiteY24" fmla="*/ 5840412 h 6858000"/>
              <a:gd name="connsiteX25" fmla="*/ 4758031 w 4873923"/>
              <a:gd name="connsiteY25" fmla="*/ 5802312 h 6858000"/>
              <a:gd name="connsiteX26" fmla="*/ 4739555 w 4873923"/>
              <a:gd name="connsiteY26" fmla="*/ 5762625 h 6858000"/>
              <a:gd name="connsiteX27" fmla="*/ 4721079 w 4873923"/>
              <a:gd name="connsiteY27" fmla="*/ 5721350 h 6858000"/>
              <a:gd name="connsiteX28" fmla="*/ 4705964 w 4873923"/>
              <a:gd name="connsiteY28" fmla="*/ 5675312 h 6858000"/>
              <a:gd name="connsiteX29" fmla="*/ 4695886 w 4873923"/>
              <a:gd name="connsiteY29" fmla="*/ 5622925 h 6858000"/>
              <a:gd name="connsiteX30" fmla="*/ 4685808 w 4873923"/>
              <a:gd name="connsiteY30" fmla="*/ 5562600 h 6858000"/>
              <a:gd name="connsiteX31" fmla="*/ 4684128 w 4873923"/>
              <a:gd name="connsiteY31" fmla="*/ 5494337 h 6858000"/>
              <a:gd name="connsiteX32" fmla="*/ 4685808 w 4873923"/>
              <a:gd name="connsiteY32" fmla="*/ 5426075 h 6858000"/>
              <a:gd name="connsiteX33" fmla="*/ 4695886 w 4873923"/>
              <a:gd name="connsiteY33" fmla="*/ 5365750 h 6858000"/>
              <a:gd name="connsiteX34" fmla="*/ 4705964 w 4873923"/>
              <a:gd name="connsiteY34" fmla="*/ 5313362 h 6858000"/>
              <a:gd name="connsiteX35" fmla="*/ 4721079 w 4873923"/>
              <a:gd name="connsiteY35" fmla="*/ 5268912 h 6858000"/>
              <a:gd name="connsiteX36" fmla="*/ 4739555 w 4873923"/>
              <a:gd name="connsiteY36" fmla="*/ 5226050 h 6858000"/>
              <a:gd name="connsiteX37" fmla="*/ 4758031 w 4873923"/>
              <a:gd name="connsiteY37" fmla="*/ 5186362 h 6858000"/>
              <a:gd name="connsiteX38" fmla="*/ 4778186 w 4873923"/>
              <a:gd name="connsiteY38" fmla="*/ 5149850 h 6858000"/>
              <a:gd name="connsiteX39" fmla="*/ 4798341 w 4873923"/>
              <a:gd name="connsiteY39" fmla="*/ 5114925 h 6858000"/>
              <a:gd name="connsiteX40" fmla="*/ 4818496 w 4873923"/>
              <a:gd name="connsiteY40" fmla="*/ 5075237 h 6858000"/>
              <a:gd name="connsiteX41" fmla="*/ 4835292 w 4873923"/>
              <a:gd name="connsiteY41" fmla="*/ 5033962 h 6858000"/>
              <a:gd name="connsiteX42" fmla="*/ 4850409 w 4873923"/>
              <a:gd name="connsiteY42" fmla="*/ 4987925 h 6858000"/>
              <a:gd name="connsiteX43" fmla="*/ 4862166 w 4873923"/>
              <a:gd name="connsiteY43" fmla="*/ 4935537 h 6858000"/>
              <a:gd name="connsiteX44" fmla="*/ 4870564 w 4873923"/>
              <a:gd name="connsiteY44" fmla="*/ 4875212 h 6858000"/>
              <a:gd name="connsiteX45" fmla="*/ 4873923 w 4873923"/>
              <a:gd name="connsiteY45" fmla="*/ 4806950 h 6858000"/>
              <a:gd name="connsiteX46" fmla="*/ 4870564 w 4873923"/>
              <a:gd name="connsiteY46" fmla="*/ 4738687 h 6858000"/>
              <a:gd name="connsiteX47" fmla="*/ 4862166 w 4873923"/>
              <a:gd name="connsiteY47" fmla="*/ 4678362 h 6858000"/>
              <a:gd name="connsiteX48" fmla="*/ 4850409 w 4873923"/>
              <a:gd name="connsiteY48" fmla="*/ 4625975 h 6858000"/>
              <a:gd name="connsiteX49" fmla="*/ 4835292 w 4873923"/>
              <a:gd name="connsiteY49" fmla="*/ 4579937 h 6858000"/>
              <a:gd name="connsiteX50" fmla="*/ 4818496 w 4873923"/>
              <a:gd name="connsiteY50" fmla="*/ 4537075 h 6858000"/>
              <a:gd name="connsiteX51" fmla="*/ 4798341 w 4873923"/>
              <a:gd name="connsiteY51" fmla="*/ 4498975 h 6858000"/>
              <a:gd name="connsiteX52" fmla="*/ 4758031 w 4873923"/>
              <a:gd name="connsiteY52" fmla="*/ 4424362 h 6858000"/>
              <a:gd name="connsiteX53" fmla="*/ 4739555 w 4873923"/>
              <a:gd name="connsiteY53" fmla="*/ 4386262 h 6858000"/>
              <a:gd name="connsiteX54" fmla="*/ 4721079 w 4873923"/>
              <a:gd name="connsiteY54" fmla="*/ 4343400 h 6858000"/>
              <a:gd name="connsiteX55" fmla="*/ 4705964 w 4873923"/>
              <a:gd name="connsiteY55" fmla="*/ 4297362 h 6858000"/>
              <a:gd name="connsiteX56" fmla="*/ 4695886 w 4873923"/>
              <a:gd name="connsiteY56" fmla="*/ 4244975 h 6858000"/>
              <a:gd name="connsiteX57" fmla="*/ 4685808 w 4873923"/>
              <a:gd name="connsiteY57" fmla="*/ 4186237 h 6858000"/>
              <a:gd name="connsiteX58" fmla="*/ 4684128 w 4873923"/>
              <a:gd name="connsiteY58" fmla="*/ 4116387 h 6858000"/>
              <a:gd name="connsiteX59" fmla="*/ 4685808 w 4873923"/>
              <a:gd name="connsiteY59" fmla="*/ 4048125 h 6858000"/>
              <a:gd name="connsiteX60" fmla="*/ 4695886 w 4873923"/>
              <a:gd name="connsiteY60" fmla="*/ 3987800 h 6858000"/>
              <a:gd name="connsiteX61" fmla="*/ 4705964 w 4873923"/>
              <a:gd name="connsiteY61" fmla="*/ 3935412 h 6858000"/>
              <a:gd name="connsiteX62" fmla="*/ 4721079 w 4873923"/>
              <a:gd name="connsiteY62" fmla="*/ 3890962 h 6858000"/>
              <a:gd name="connsiteX63" fmla="*/ 4739555 w 4873923"/>
              <a:gd name="connsiteY63" fmla="*/ 3848100 h 6858000"/>
              <a:gd name="connsiteX64" fmla="*/ 4758031 w 4873923"/>
              <a:gd name="connsiteY64" fmla="*/ 3811587 h 6858000"/>
              <a:gd name="connsiteX65" fmla="*/ 4798341 w 4873923"/>
              <a:gd name="connsiteY65" fmla="*/ 3736975 h 6858000"/>
              <a:gd name="connsiteX66" fmla="*/ 4818496 w 4873923"/>
              <a:gd name="connsiteY66" fmla="*/ 3697287 h 6858000"/>
              <a:gd name="connsiteX67" fmla="*/ 4835292 w 4873923"/>
              <a:gd name="connsiteY67" fmla="*/ 3656012 h 6858000"/>
              <a:gd name="connsiteX68" fmla="*/ 4850409 w 4873923"/>
              <a:gd name="connsiteY68" fmla="*/ 3609975 h 6858000"/>
              <a:gd name="connsiteX69" fmla="*/ 4862166 w 4873923"/>
              <a:gd name="connsiteY69" fmla="*/ 3557587 h 6858000"/>
              <a:gd name="connsiteX70" fmla="*/ 4870564 w 4873923"/>
              <a:gd name="connsiteY70" fmla="*/ 3497262 h 6858000"/>
              <a:gd name="connsiteX71" fmla="*/ 4873923 w 4873923"/>
              <a:gd name="connsiteY71" fmla="*/ 3427412 h 6858000"/>
              <a:gd name="connsiteX72" fmla="*/ 4870564 w 4873923"/>
              <a:gd name="connsiteY72" fmla="*/ 3360737 h 6858000"/>
              <a:gd name="connsiteX73" fmla="*/ 4862166 w 4873923"/>
              <a:gd name="connsiteY73" fmla="*/ 3300412 h 6858000"/>
              <a:gd name="connsiteX74" fmla="*/ 4850409 w 4873923"/>
              <a:gd name="connsiteY74" fmla="*/ 3248025 h 6858000"/>
              <a:gd name="connsiteX75" fmla="*/ 4835292 w 4873923"/>
              <a:gd name="connsiteY75" fmla="*/ 3201987 h 6858000"/>
              <a:gd name="connsiteX76" fmla="*/ 4818496 w 4873923"/>
              <a:gd name="connsiteY76" fmla="*/ 3160712 h 6858000"/>
              <a:gd name="connsiteX77" fmla="*/ 4798341 w 4873923"/>
              <a:gd name="connsiteY77" fmla="*/ 3121025 h 6858000"/>
              <a:gd name="connsiteX78" fmla="*/ 4778186 w 4873923"/>
              <a:gd name="connsiteY78" fmla="*/ 3084512 h 6858000"/>
              <a:gd name="connsiteX79" fmla="*/ 4758031 w 4873923"/>
              <a:gd name="connsiteY79" fmla="*/ 3046412 h 6858000"/>
              <a:gd name="connsiteX80" fmla="*/ 4739555 w 4873923"/>
              <a:gd name="connsiteY80" fmla="*/ 3009900 h 6858000"/>
              <a:gd name="connsiteX81" fmla="*/ 4721079 w 4873923"/>
              <a:gd name="connsiteY81" fmla="*/ 2967037 h 6858000"/>
              <a:gd name="connsiteX82" fmla="*/ 4705964 w 4873923"/>
              <a:gd name="connsiteY82" fmla="*/ 2922587 h 6858000"/>
              <a:gd name="connsiteX83" fmla="*/ 4695886 w 4873923"/>
              <a:gd name="connsiteY83" fmla="*/ 2868612 h 6858000"/>
              <a:gd name="connsiteX84" fmla="*/ 4685808 w 4873923"/>
              <a:gd name="connsiteY84" fmla="*/ 2809875 h 6858000"/>
              <a:gd name="connsiteX85" fmla="*/ 4684128 w 4873923"/>
              <a:gd name="connsiteY85" fmla="*/ 2741612 h 6858000"/>
              <a:gd name="connsiteX86" fmla="*/ 4685808 w 4873923"/>
              <a:gd name="connsiteY86" fmla="*/ 2671762 h 6858000"/>
              <a:gd name="connsiteX87" fmla="*/ 4695886 w 4873923"/>
              <a:gd name="connsiteY87" fmla="*/ 2613025 h 6858000"/>
              <a:gd name="connsiteX88" fmla="*/ 4705964 w 4873923"/>
              <a:gd name="connsiteY88" fmla="*/ 2560637 h 6858000"/>
              <a:gd name="connsiteX89" fmla="*/ 4721079 w 4873923"/>
              <a:gd name="connsiteY89" fmla="*/ 2513012 h 6858000"/>
              <a:gd name="connsiteX90" fmla="*/ 4739555 w 4873923"/>
              <a:gd name="connsiteY90" fmla="*/ 2471737 h 6858000"/>
              <a:gd name="connsiteX91" fmla="*/ 4758031 w 4873923"/>
              <a:gd name="connsiteY91" fmla="*/ 2433637 h 6858000"/>
              <a:gd name="connsiteX92" fmla="*/ 4778186 w 4873923"/>
              <a:gd name="connsiteY92" fmla="*/ 2395537 h 6858000"/>
              <a:gd name="connsiteX93" fmla="*/ 4798341 w 4873923"/>
              <a:gd name="connsiteY93" fmla="*/ 2359025 h 6858000"/>
              <a:gd name="connsiteX94" fmla="*/ 4818496 w 4873923"/>
              <a:gd name="connsiteY94" fmla="*/ 2319337 h 6858000"/>
              <a:gd name="connsiteX95" fmla="*/ 4835292 w 4873923"/>
              <a:gd name="connsiteY95" fmla="*/ 2278062 h 6858000"/>
              <a:gd name="connsiteX96" fmla="*/ 4850409 w 4873923"/>
              <a:gd name="connsiteY96" fmla="*/ 2232025 h 6858000"/>
              <a:gd name="connsiteX97" fmla="*/ 4862166 w 4873923"/>
              <a:gd name="connsiteY97" fmla="*/ 2179637 h 6858000"/>
              <a:gd name="connsiteX98" fmla="*/ 4870564 w 4873923"/>
              <a:gd name="connsiteY98" fmla="*/ 2119312 h 6858000"/>
              <a:gd name="connsiteX99" fmla="*/ 4873923 w 4873923"/>
              <a:gd name="connsiteY99" fmla="*/ 2051050 h 6858000"/>
              <a:gd name="connsiteX100" fmla="*/ 4870564 w 4873923"/>
              <a:gd name="connsiteY100" fmla="*/ 1982787 h 6858000"/>
              <a:gd name="connsiteX101" fmla="*/ 4862166 w 4873923"/>
              <a:gd name="connsiteY101" fmla="*/ 1922462 h 6858000"/>
              <a:gd name="connsiteX102" fmla="*/ 4850409 w 4873923"/>
              <a:gd name="connsiteY102" fmla="*/ 1870075 h 6858000"/>
              <a:gd name="connsiteX103" fmla="*/ 4835292 w 4873923"/>
              <a:gd name="connsiteY103" fmla="*/ 1824037 h 6858000"/>
              <a:gd name="connsiteX104" fmla="*/ 4818496 w 4873923"/>
              <a:gd name="connsiteY104" fmla="*/ 1782762 h 6858000"/>
              <a:gd name="connsiteX105" fmla="*/ 4798341 w 4873923"/>
              <a:gd name="connsiteY105" fmla="*/ 1743075 h 6858000"/>
              <a:gd name="connsiteX106" fmla="*/ 4778186 w 4873923"/>
              <a:gd name="connsiteY106" fmla="*/ 1708150 h 6858000"/>
              <a:gd name="connsiteX107" fmla="*/ 4758031 w 4873923"/>
              <a:gd name="connsiteY107" fmla="*/ 1671637 h 6858000"/>
              <a:gd name="connsiteX108" fmla="*/ 4739555 w 4873923"/>
              <a:gd name="connsiteY108" fmla="*/ 1631950 h 6858000"/>
              <a:gd name="connsiteX109" fmla="*/ 4721079 w 4873923"/>
              <a:gd name="connsiteY109" fmla="*/ 1589087 h 6858000"/>
              <a:gd name="connsiteX110" fmla="*/ 4705964 w 4873923"/>
              <a:gd name="connsiteY110" fmla="*/ 1544637 h 6858000"/>
              <a:gd name="connsiteX111" fmla="*/ 4695886 w 4873923"/>
              <a:gd name="connsiteY111" fmla="*/ 1492250 h 6858000"/>
              <a:gd name="connsiteX112" fmla="*/ 4685808 w 4873923"/>
              <a:gd name="connsiteY112" fmla="*/ 1431925 h 6858000"/>
              <a:gd name="connsiteX113" fmla="*/ 4684128 w 4873923"/>
              <a:gd name="connsiteY113" fmla="*/ 1363662 h 6858000"/>
              <a:gd name="connsiteX114" fmla="*/ 4685808 w 4873923"/>
              <a:gd name="connsiteY114" fmla="*/ 1295400 h 6858000"/>
              <a:gd name="connsiteX115" fmla="*/ 4695886 w 4873923"/>
              <a:gd name="connsiteY115" fmla="*/ 1235075 h 6858000"/>
              <a:gd name="connsiteX116" fmla="*/ 4705964 w 4873923"/>
              <a:gd name="connsiteY116" fmla="*/ 1182687 h 6858000"/>
              <a:gd name="connsiteX117" fmla="*/ 4721079 w 4873923"/>
              <a:gd name="connsiteY117" fmla="*/ 1136650 h 6858000"/>
              <a:gd name="connsiteX118" fmla="*/ 4739555 w 4873923"/>
              <a:gd name="connsiteY118" fmla="*/ 1095375 h 6858000"/>
              <a:gd name="connsiteX119" fmla="*/ 4758031 w 4873923"/>
              <a:gd name="connsiteY119" fmla="*/ 1055687 h 6858000"/>
              <a:gd name="connsiteX120" fmla="*/ 4778186 w 4873923"/>
              <a:gd name="connsiteY120" fmla="*/ 1017587 h 6858000"/>
              <a:gd name="connsiteX121" fmla="*/ 4798341 w 4873923"/>
              <a:gd name="connsiteY121" fmla="*/ 981075 h 6858000"/>
              <a:gd name="connsiteX122" fmla="*/ 4818496 w 4873923"/>
              <a:gd name="connsiteY122" fmla="*/ 942975 h 6858000"/>
              <a:gd name="connsiteX123" fmla="*/ 4835292 w 4873923"/>
              <a:gd name="connsiteY123" fmla="*/ 901700 h 6858000"/>
              <a:gd name="connsiteX124" fmla="*/ 4850409 w 4873923"/>
              <a:gd name="connsiteY124" fmla="*/ 854075 h 6858000"/>
              <a:gd name="connsiteX125" fmla="*/ 4862166 w 4873923"/>
              <a:gd name="connsiteY125" fmla="*/ 801687 h 6858000"/>
              <a:gd name="connsiteX126" fmla="*/ 4870564 w 4873923"/>
              <a:gd name="connsiteY126" fmla="*/ 744537 h 6858000"/>
              <a:gd name="connsiteX127" fmla="*/ 4873923 w 4873923"/>
              <a:gd name="connsiteY127" fmla="*/ 673100 h 6858000"/>
              <a:gd name="connsiteX128" fmla="*/ 4870564 w 4873923"/>
              <a:gd name="connsiteY128" fmla="*/ 606425 h 6858000"/>
              <a:gd name="connsiteX129" fmla="*/ 4862166 w 4873923"/>
              <a:gd name="connsiteY129" fmla="*/ 546100 h 6858000"/>
              <a:gd name="connsiteX130" fmla="*/ 4850409 w 4873923"/>
              <a:gd name="connsiteY130" fmla="*/ 496887 h 6858000"/>
              <a:gd name="connsiteX131" fmla="*/ 4835292 w 4873923"/>
              <a:gd name="connsiteY131" fmla="*/ 450850 h 6858000"/>
              <a:gd name="connsiteX132" fmla="*/ 4818496 w 4873923"/>
              <a:gd name="connsiteY132" fmla="*/ 409575 h 6858000"/>
              <a:gd name="connsiteX133" fmla="*/ 4800021 w 4873923"/>
              <a:gd name="connsiteY133" fmla="*/ 369887 h 6858000"/>
              <a:gd name="connsiteX134" fmla="*/ 4781545 w 4873923"/>
              <a:gd name="connsiteY134" fmla="*/ 334962 h 6858000"/>
              <a:gd name="connsiteX135" fmla="*/ 4761390 w 4873923"/>
              <a:gd name="connsiteY135" fmla="*/ 296862 h 6858000"/>
              <a:gd name="connsiteX136" fmla="*/ 4741235 w 4873923"/>
              <a:gd name="connsiteY136" fmla="*/ 260350 h 6858000"/>
              <a:gd name="connsiteX137" fmla="*/ 4724439 w 4873923"/>
              <a:gd name="connsiteY137" fmla="*/ 217487 h 6858000"/>
              <a:gd name="connsiteX138" fmla="*/ 4707643 w 4873923"/>
              <a:gd name="connsiteY138" fmla="*/ 174625 h 6858000"/>
              <a:gd name="connsiteX139" fmla="*/ 4697565 w 4873923"/>
              <a:gd name="connsiteY139" fmla="*/ 122237 h 6858000"/>
              <a:gd name="connsiteX140" fmla="*/ 4689168 w 4873923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73923" h="6858000">
                <a:moveTo>
                  <a:pt x="4684128" y="0"/>
                </a:moveTo>
                <a:lnTo>
                  <a:pt x="0" y="0"/>
                </a:lnTo>
                <a:lnTo>
                  <a:pt x="0" y="6858000"/>
                </a:lnTo>
                <a:lnTo>
                  <a:pt x="4684128" y="6858000"/>
                </a:lnTo>
                <a:lnTo>
                  <a:pt x="4689168" y="6791325"/>
                </a:lnTo>
                <a:lnTo>
                  <a:pt x="4697565" y="6735762"/>
                </a:lnTo>
                <a:lnTo>
                  <a:pt x="4707643" y="6683375"/>
                </a:lnTo>
                <a:lnTo>
                  <a:pt x="4724439" y="6640512"/>
                </a:lnTo>
                <a:lnTo>
                  <a:pt x="4741235" y="6597650"/>
                </a:lnTo>
                <a:lnTo>
                  <a:pt x="4761390" y="6561137"/>
                </a:lnTo>
                <a:lnTo>
                  <a:pt x="4781545" y="6523037"/>
                </a:lnTo>
                <a:lnTo>
                  <a:pt x="4800021" y="6488112"/>
                </a:lnTo>
                <a:lnTo>
                  <a:pt x="4818496" y="6448425"/>
                </a:lnTo>
                <a:lnTo>
                  <a:pt x="4835292" y="6407150"/>
                </a:lnTo>
                <a:lnTo>
                  <a:pt x="4850409" y="6361112"/>
                </a:lnTo>
                <a:lnTo>
                  <a:pt x="4862166" y="6311900"/>
                </a:lnTo>
                <a:lnTo>
                  <a:pt x="4870564" y="6251575"/>
                </a:lnTo>
                <a:lnTo>
                  <a:pt x="4873923" y="6183312"/>
                </a:lnTo>
                <a:lnTo>
                  <a:pt x="4870564" y="6113462"/>
                </a:lnTo>
                <a:lnTo>
                  <a:pt x="4862166" y="6056312"/>
                </a:lnTo>
                <a:lnTo>
                  <a:pt x="4850409" y="6003925"/>
                </a:lnTo>
                <a:lnTo>
                  <a:pt x="4835292" y="5956300"/>
                </a:lnTo>
                <a:lnTo>
                  <a:pt x="4818496" y="5915025"/>
                </a:lnTo>
                <a:lnTo>
                  <a:pt x="4798341" y="5876925"/>
                </a:lnTo>
                <a:lnTo>
                  <a:pt x="4778186" y="5840412"/>
                </a:lnTo>
                <a:lnTo>
                  <a:pt x="4758031" y="5802312"/>
                </a:lnTo>
                <a:lnTo>
                  <a:pt x="4739555" y="5762625"/>
                </a:lnTo>
                <a:lnTo>
                  <a:pt x="4721079" y="5721350"/>
                </a:lnTo>
                <a:lnTo>
                  <a:pt x="4705964" y="5675312"/>
                </a:lnTo>
                <a:lnTo>
                  <a:pt x="4695886" y="5622925"/>
                </a:lnTo>
                <a:lnTo>
                  <a:pt x="4685808" y="5562600"/>
                </a:lnTo>
                <a:lnTo>
                  <a:pt x="4684128" y="5494337"/>
                </a:lnTo>
                <a:lnTo>
                  <a:pt x="4685808" y="5426075"/>
                </a:lnTo>
                <a:lnTo>
                  <a:pt x="4695886" y="5365750"/>
                </a:lnTo>
                <a:lnTo>
                  <a:pt x="4705964" y="5313362"/>
                </a:lnTo>
                <a:lnTo>
                  <a:pt x="4721079" y="5268912"/>
                </a:lnTo>
                <a:lnTo>
                  <a:pt x="4739555" y="5226050"/>
                </a:lnTo>
                <a:lnTo>
                  <a:pt x="4758031" y="5186362"/>
                </a:lnTo>
                <a:lnTo>
                  <a:pt x="4778186" y="5149850"/>
                </a:lnTo>
                <a:lnTo>
                  <a:pt x="4798341" y="5114925"/>
                </a:lnTo>
                <a:lnTo>
                  <a:pt x="4818496" y="5075237"/>
                </a:lnTo>
                <a:lnTo>
                  <a:pt x="4835292" y="5033962"/>
                </a:lnTo>
                <a:lnTo>
                  <a:pt x="4850409" y="4987925"/>
                </a:lnTo>
                <a:lnTo>
                  <a:pt x="4862166" y="4935537"/>
                </a:lnTo>
                <a:lnTo>
                  <a:pt x="4870564" y="4875212"/>
                </a:lnTo>
                <a:lnTo>
                  <a:pt x="4873923" y="4806950"/>
                </a:lnTo>
                <a:lnTo>
                  <a:pt x="4870564" y="4738687"/>
                </a:lnTo>
                <a:lnTo>
                  <a:pt x="4862166" y="4678362"/>
                </a:lnTo>
                <a:lnTo>
                  <a:pt x="4850409" y="4625975"/>
                </a:lnTo>
                <a:lnTo>
                  <a:pt x="4835292" y="4579937"/>
                </a:lnTo>
                <a:lnTo>
                  <a:pt x="4818496" y="4537075"/>
                </a:lnTo>
                <a:lnTo>
                  <a:pt x="4798341" y="4498975"/>
                </a:lnTo>
                <a:lnTo>
                  <a:pt x="4758031" y="4424362"/>
                </a:lnTo>
                <a:lnTo>
                  <a:pt x="4739555" y="4386262"/>
                </a:lnTo>
                <a:lnTo>
                  <a:pt x="4721079" y="4343400"/>
                </a:lnTo>
                <a:lnTo>
                  <a:pt x="4705964" y="4297362"/>
                </a:lnTo>
                <a:lnTo>
                  <a:pt x="4695886" y="4244975"/>
                </a:lnTo>
                <a:lnTo>
                  <a:pt x="4685808" y="4186237"/>
                </a:lnTo>
                <a:lnTo>
                  <a:pt x="4684128" y="4116387"/>
                </a:lnTo>
                <a:lnTo>
                  <a:pt x="4685808" y="4048125"/>
                </a:lnTo>
                <a:lnTo>
                  <a:pt x="4695886" y="3987800"/>
                </a:lnTo>
                <a:lnTo>
                  <a:pt x="4705964" y="3935412"/>
                </a:lnTo>
                <a:lnTo>
                  <a:pt x="4721079" y="3890962"/>
                </a:lnTo>
                <a:lnTo>
                  <a:pt x="4739555" y="3848100"/>
                </a:lnTo>
                <a:lnTo>
                  <a:pt x="4758031" y="3811587"/>
                </a:lnTo>
                <a:lnTo>
                  <a:pt x="4798341" y="3736975"/>
                </a:lnTo>
                <a:lnTo>
                  <a:pt x="4818496" y="3697287"/>
                </a:lnTo>
                <a:lnTo>
                  <a:pt x="4835292" y="3656012"/>
                </a:lnTo>
                <a:lnTo>
                  <a:pt x="4850409" y="3609975"/>
                </a:lnTo>
                <a:lnTo>
                  <a:pt x="4862166" y="3557587"/>
                </a:lnTo>
                <a:lnTo>
                  <a:pt x="4870564" y="3497262"/>
                </a:lnTo>
                <a:lnTo>
                  <a:pt x="4873923" y="3427412"/>
                </a:lnTo>
                <a:lnTo>
                  <a:pt x="4870564" y="3360737"/>
                </a:lnTo>
                <a:lnTo>
                  <a:pt x="4862166" y="3300412"/>
                </a:lnTo>
                <a:lnTo>
                  <a:pt x="4850409" y="3248025"/>
                </a:lnTo>
                <a:lnTo>
                  <a:pt x="4835292" y="3201987"/>
                </a:lnTo>
                <a:lnTo>
                  <a:pt x="4818496" y="3160712"/>
                </a:lnTo>
                <a:lnTo>
                  <a:pt x="4798341" y="3121025"/>
                </a:lnTo>
                <a:lnTo>
                  <a:pt x="4778186" y="3084512"/>
                </a:lnTo>
                <a:lnTo>
                  <a:pt x="4758031" y="3046412"/>
                </a:lnTo>
                <a:lnTo>
                  <a:pt x="4739555" y="3009900"/>
                </a:lnTo>
                <a:lnTo>
                  <a:pt x="4721079" y="2967037"/>
                </a:lnTo>
                <a:lnTo>
                  <a:pt x="4705964" y="2922587"/>
                </a:lnTo>
                <a:lnTo>
                  <a:pt x="4695886" y="2868612"/>
                </a:lnTo>
                <a:lnTo>
                  <a:pt x="4685808" y="2809875"/>
                </a:lnTo>
                <a:lnTo>
                  <a:pt x="4684128" y="2741612"/>
                </a:lnTo>
                <a:lnTo>
                  <a:pt x="4685808" y="2671762"/>
                </a:lnTo>
                <a:lnTo>
                  <a:pt x="4695886" y="2613025"/>
                </a:lnTo>
                <a:lnTo>
                  <a:pt x="4705964" y="2560637"/>
                </a:lnTo>
                <a:lnTo>
                  <a:pt x="4721079" y="2513012"/>
                </a:lnTo>
                <a:lnTo>
                  <a:pt x="4739555" y="2471737"/>
                </a:lnTo>
                <a:lnTo>
                  <a:pt x="4758031" y="2433637"/>
                </a:lnTo>
                <a:lnTo>
                  <a:pt x="4778186" y="2395537"/>
                </a:lnTo>
                <a:lnTo>
                  <a:pt x="4798341" y="2359025"/>
                </a:lnTo>
                <a:lnTo>
                  <a:pt x="4818496" y="2319337"/>
                </a:lnTo>
                <a:lnTo>
                  <a:pt x="4835292" y="2278062"/>
                </a:lnTo>
                <a:lnTo>
                  <a:pt x="4850409" y="2232025"/>
                </a:lnTo>
                <a:lnTo>
                  <a:pt x="4862166" y="2179637"/>
                </a:lnTo>
                <a:lnTo>
                  <a:pt x="4870564" y="2119312"/>
                </a:lnTo>
                <a:lnTo>
                  <a:pt x="4873923" y="2051050"/>
                </a:lnTo>
                <a:lnTo>
                  <a:pt x="4870564" y="1982787"/>
                </a:lnTo>
                <a:lnTo>
                  <a:pt x="4862166" y="1922462"/>
                </a:lnTo>
                <a:lnTo>
                  <a:pt x="4850409" y="1870075"/>
                </a:lnTo>
                <a:lnTo>
                  <a:pt x="4835292" y="1824037"/>
                </a:lnTo>
                <a:lnTo>
                  <a:pt x="4818496" y="1782762"/>
                </a:lnTo>
                <a:lnTo>
                  <a:pt x="4798341" y="1743075"/>
                </a:lnTo>
                <a:lnTo>
                  <a:pt x="4778186" y="1708150"/>
                </a:lnTo>
                <a:lnTo>
                  <a:pt x="4758031" y="1671637"/>
                </a:lnTo>
                <a:lnTo>
                  <a:pt x="4739555" y="1631950"/>
                </a:lnTo>
                <a:lnTo>
                  <a:pt x="4721079" y="1589087"/>
                </a:lnTo>
                <a:lnTo>
                  <a:pt x="4705964" y="1544637"/>
                </a:lnTo>
                <a:lnTo>
                  <a:pt x="4695886" y="1492250"/>
                </a:lnTo>
                <a:lnTo>
                  <a:pt x="4685808" y="1431925"/>
                </a:lnTo>
                <a:lnTo>
                  <a:pt x="4684128" y="1363662"/>
                </a:lnTo>
                <a:lnTo>
                  <a:pt x="4685808" y="1295400"/>
                </a:lnTo>
                <a:lnTo>
                  <a:pt x="4695886" y="1235075"/>
                </a:lnTo>
                <a:lnTo>
                  <a:pt x="4705964" y="1182687"/>
                </a:lnTo>
                <a:lnTo>
                  <a:pt x="4721079" y="1136650"/>
                </a:lnTo>
                <a:lnTo>
                  <a:pt x="4739555" y="1095375"/>
                </a:lnTo>
                <a:lnTo>
                  <a:pt x="4758031" y="1055687"/>
                </a:lnTo>
                <a:lnTo>
                  <a:pt x="4778186" y="1017587"/>
                </a:lnTo>
                <a:lnTo>
                  <a:pt x="4798341" y="981075"/>
                </a:lnTo>
                <a:lnTo>
                  <a:pt x="4818496" y="942975"/>
                </a:lnTo>
                <a:lnTo>
                  <a:pt x="4835292" y="901700"/>
                </a:lnTo>
                <a:lnTo>
                  <a:pt x="4850409" y="854075"/>
                </a:lnTo>
                <a:lnTo>
                  <a:pt x="4862166" y="801687"/>
                </a:lnTo>
                <a:lnTo>
                  <a:pt x="4870564" y="744537"/>
                </a:lnTo>
                <a:lnTo>
                  <a:pt x="4873923" y="673100"/>
                </a:lnTo>
                <a:lnTo>
                  <a:pt x="4870564" y="606425"/>
                </a:lnTo>
                <a:lnTo>
                  <a:pt x="4862166" y="546100"/>
                </a:lnTo>
                <a:lnTo>
                  <a:pt x="4850409" y="496887"/>
                </a:lnTo>
                <a:lnTo>
                  <a:pt x="4835292" y="450850"/>
                </a:lnTo>
                <a:lnTo>
                  <a:pt x="4818496" y="409575"/>
                </a:lnTo>
                <a:lnTo>
                  <a:pt x="4800021" y="369887"/>
                </a:lnTo>
                <a:lnTo>
                  <a:pt x="4781545" y="334962"/>
                </a:lnTo>
                <a:lnTo>
                  <a:pt x="4761390" y="296862"/>
                </a:lnTo>
                <a:lnTo>
                  <a:pt x="4741235" y="260350"/>
                </a:lnTo>
                <a:lnTo>
                  <a:pt x="4724439" y="217487"/>
                </a:lnTo>
                <a:lnTo>
                  <a:pt x="4707643" y="174625"/>
                </a:lnTo>
                <a:lnTo>
                  <a:pt x="4697565" y="122237"/>
                </a:lnTo>
                <a:lnTo>
                  <a:pt x="4689168" y="66675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8F029AD2-F840-47AA-9487-42A147095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3349" y="534479"/>
            <a:ext cx="1688505" cy="1777374"/>
          </a:xfrm>
          <a:prstGeom prst="rect">
            <a:avLst/>
          </a:prstGeom>
        </p:spPr>
      </p:pic>
      <p:pic>
        <p:nvPicPr>
          <p:cNvPr id="8" name="Picture 8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EE03CA22-F5EC-4CC6-8227-DAF104B40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6011" y="2542280"/>
            <a:ext cx="2303180" cy="1777374"/>
          </a:xfrm>
          <a:prstGeom prst="rect">
            <a:avLst/>
          </a:prstGeom>
        </p:spPr>
      </p:pic>
      <p:pic>
        <p:nvPicPr>
          <p:cNvPr id="6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5936F86-7AD4-4D4D-8DD7-047FCEA0F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744" y="4546148"/>
            <a:ext cx="3131934" cy="177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635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84623-EB5A-A942-B036-7A3BF5343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>
            <a:normAutofit/>
          </a:bodyPr>
          <a:lstStyle/>
          <a:p>
            <a:r>
              <a:rPr lang="en-US" dirty="0"/>
              <a:t>About Mrs. Hill</a:t>
            </a:r>
          </a:p>
        </p:txBody>
      </p:sp>
      <p:sp>
        <p:nvSpPr>
          <p:cNvPr id="56" name="Freeform 6">
            <a:extLst>
              <a:ext uri="{FF2B5EF4-FFF2-40B4-BE49-F238E27FC236}">
                <a16:creationId xmlns:a16="http://schemas.microsoft.com/office/drawing/2014/main" id="{CBA85B1C-8413-4C7D-98D0-7956747EA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7559A-6129-C142-BFDF-EFA7EFB5F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470" y="1609595"/>
            <a:ext cx="6015897" cy="437784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Chalkboard"/>
              </a:rPr>
              <a:t>Bachelor’s Degree in Dance Education from  University of NC Greensboro</a:t>
            </a:r>
          </a:p>
          <a:p>
            <a:r>
              <a:rPr lang="en-US" dirty="0">
                <a:latin typeface="Chalkboard"/>
              </a:rPr>
              <a:t>Master’s Degree in Elementary Education from Gardner Webb University </a:t>
            </a:r>
            <a:endParaRPr lang="en-US" dirty="0">
              <a:latin typeface="Chalkboard" panose="03050602040202020205" pitchFamily="66" charset="77"/>
            </a:endParaRPr>
          </a:p>
          <a:p>
            <a:r>
              <a:rPr lang="en-US" dirty="0">
                <a:latin typeface="Chalkboard"/>
              </a:rPr>
              <a:t>Middle Grades Social Studies Certified</a:t>
            </a:r>
          </a:p>
          <a:p>
            <a:r>
              <a:rPr lang="en-US" dirty="0">
                <a:latin typeface="Chalkboard"/>
              </a:rPr>
              <a:t>25 Years in Education – 4 of those at Mt. Pleasant</a:t>
            </a:r>
            <a:endParaRPr lang="en-US" dirty="0">
              <a:latin typeface="Chalkboard" panose="03050602040202020205" pitchFamily="66" charset="77"/>
            </a:endParaRPr>
          </a:p>
          <a:p>
            <a:r>
              <a:rPr lang="en-US" dirty="0">
                <a:latin typeface="Chalkboard"/>
              </a:rPr>
              <a:t>Subjects I have taught:</a:t>
            </a:r>
          </a:p>
          <a:p>
            <a:pPr lvl="1"/>
            <a:r>
              <a:rPr lang="en-US" dirty="0">
                <a:latin typeface="Chalkboard"/>
              </a:rPr>
              <a:t>Dance 6-8</a:t>
            </a:r>
          </a:p>
          <a:p>
            <a:pPr lvl="1"/>
            <a:r>
              <a:rPr lang="en-US" dirty="0">
                <a:latin typeface="Chalkboard"/>
              </a:rPr>
              <a:t>3</a:t>
            </a:r>
            <a:r>
              <a:rPr lang="en-US" baseline="30000" dirty="0">
                <a:latin typeface="Chalkboard"/>
              </a:rPr>
              <a:t>rd</a:t>
            </a:r>
            <a:r>
              <a:rPr lang="en-US" dirty="0">
                <a:latin typeface="Chalkboard"/>
              </a:rPr>
              <a:t> grade at Rockwell Elementary School</a:t>
            </a:r>
          </a:p>
          <a:p>
            <a:pPr lvl="1"/>
            <a:r>
              <a:rPr lang="en-US" dirty="0">
                <a:latin typeface="Chalkboard"/>
              </a:rPr>
              <a:t>7</a:t>
            </a:r>
            <a:r>
              <a:rPr lang="en-US" baseline="30000" dirty="0">
                <a:latin typeface="Chalkboard"/>
              </a:rPr>
              <a:t>th</a:t>
            </a:r>
            <a:r>
              <a:rPr lang="en-US" dirty="0">
                <a:latin typeface="Chalkboard"/>
              </a:rPr>
              <a:t> Grade Social Studies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649C214-D583-4DF7-88CA-1EE5EA0DD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67B8F3-2982-CC44-BCDB-4FB9979A7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0" y="281053"/>
            <a:ext cx="2857500" cy="2857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114939-996B-2941-812E-F475F749C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5903" y="3429000"/>
            <a:ext cx="28575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31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6">
            <a:extLst>
              <a:ext uri="{FF2B5EF4-FFF2-40B4-BE49-F238E27FC236}">
                <a16:creationId xmlns:a16="http://schemas.microsoft.com/office/drawing/2014/main" id="{CA71505E-6D83-4D7B-B88A-7D7C2DB42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6" name="Rectangle 14">
            <a:extLst>
              <a:ext uri="{FF2B5EF4-FFF2-40B4-BE49-F238E27FC236}">
                <a16:creationId xmlns:a16="http://schemas.microsoft.com/office/drawing/2014/main" id="{82174A2F-5CC0-47EE-BFEA-6199C2BD7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7" name="Rectangle 16">
            <a:extLst>
              <a:ext uri="{FF2B5EF4-FFF2-40B4-BE49-F238E27FC236}">
                <a16:creationId xmlns:a16="http://schemas.microsoft.com/office/drawing/2014/main" id="{7C615D28-8D37-47CB-9D5B-9ACFDA308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79E913-6981-B74F-AAC3-31D96EA86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799" y="804335"/>
            <a:ext cx="6340851" cy="168170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    About Mrs. Hill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DDE33-D88D-314A-A165-6D927D6F69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6177" y="2124360"/>
            <a:ext cx="7562929" cy="392930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 am married to Tim Hill and have 2 kids Brendan and </a:t>
            </a:r>
            <a:r>
              <a:rPr lang="en-US" sz="2800" dirty="0" err="1">
                <a:solidFill>
                  <a:schemeClr val="tx1"/>
                </a:solidFill>
              </a:rPr>
              <a:t>Brennah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r>
              <a:rPr lang="en-US" sz="2800" dirty="0">
                <a:solidFill>
                  <a:schemeClr val="tx1"/>
                </a:solidFill>
              </a:rPr>
              <a:t>We have a new puppy Ava.</a:t>
            </a:r>
          </a:p>
          <a:p>
            <a:r>
              <a:rPr lang="en-US" sz="2800" dirty="0">
                <a:solidFill>
                  <a:schemeClr val="tx1"/>
                </a:solidFill>
              </a:rPr>
              <a:t>My hobbies and passions include: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Going to Carolina Beach (sunrise to sunset) 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Walking/Running and listening to all kinds of music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Spending time with family and friends</a:t>
            </a:r>
          </a:p>
          <a:p>
            <a:pPr marL="0"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8" name="Freeform: Shape 18">
            <a:extLst>
              <a:ext uri="{FF2B5EF4-FFF2-40B4-BE49-F238E27FC236}">
                <a16:creationId xmlns:a16="http://schemas.microsoft.com/office/drawing/2014/main" id="{D6B215F4-747D-4CC6-A400-179A94AB8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9668" y="0"/>
            <a:ext cx="4232332" cy="3701000"/>
          </a:xfrm>
          <a:custGeom>
            <a:avLst/>
            <a:gdLst>
              <a:gd name="connsiteX0" fmla="*/ 319701 w 4232332"/>
              <a:gd name="connsiteY0" fmla="*/ 0 h 3701000"/>
              <a:gd name="connsiteX1" fmla="*/ 4232332 w 4232332"/>
              <a:gd name="connsiteY1" fmla="*/ 0 h 3701000"/>
              <a:gd name="connsiteX2" fmla="*/ 4232332 w 4232332"/>
              <a:gd name="connsiteY2" fmla="*/ 3034486 h 3701000"/>
              <a:gd name="connsiteX3" fmla="*/ 4230268 w 4232332"/>
              <a:gd name="connsiteY3" fmla="*/ 3035198 h 3701000"/>
              <a:gd name="connsiteX4" fmla="*/ 4185051 w 4232332"/>
              <a:gd name="connsiteY4" fmla="*/ 3049231 h 3701000"/>
              <a:gd name="connsiteX5" fmla="*/ 4136714 w 4232332"/>
              <a:gd name="connsiteY5" fmla="*/ 3061706 h 3701000"/>
              <a:gd name="connsiteX6" fmla="*/ 4089935 w 4232332"/>
              <a:gd name="connsiteY6" fmla="*/ 3074180 h 3701000"/>
              <a:gd name="connsiteX7" fmla="*/ 4043158 w 4232332"/>
              <a:gd name="connsiteY7" fmla="*/ 3088214 h 3701000"/>
              <a:gd name="connsiteX8" fmla="*/ 3997940 w 4232332"/>
              <a:gd name="connsiteY8" fmla="*/ 3103806 h 3701000"/>
              <a:gd name="connsiteX9" fmla="*/ 3955840 w 4232332"/>
              <a:gd name="connsiteY9" fmla="*/ 3122518 h 3701000"/>
              <a:gd name="connsiteX10" fmla="*/ 3916860 w 4232332"/>
              <a:gd name="connsiteY10" fmla="*/ 3144346 h 3701000"/>
              <a:gd name="connsiteX11" fmla="*/ 3882555 w 4232332"/>
              <a:gd name="connsiteY11" fmla="*/ 3172413 h 3701000"/>
              <a:gd name="connsiteX12" fmla="*/ 3846692 w 4232332"/>
              <a:gd name="connsiteY12" fmla="*/ 3203599 h 3701000"/>
              <a:gd name="connsiteX13" fmla="*/ 3815506 w 4232332"/>
              <a:gd name="connsiteY13" fmla="*/ 3239461 h 3701000"/>
              <a:gd name="connsiteX14" fmla="*/ 3785881 w 4232332"/>
              <a:gd name="connsiteY14" fmla="*/ 3276884 h 3701000"/>
              <a:gd name="connsiteX15" fmla="*/ 3756254 w 4232332"/>
              <a:gd name="connsiteY15" fmla="*/ 3315864 h 3701000"/>
              <a:gd name="connsiteX16" fmla="*/ 3726629 w 4232332"/>
              <a:gd name="connsiteY16" fmla="*/ 3354846 h 3701000"/>
              <a:gd name="connsiteX17" fmla="*/ 3697003 w 4232332"/>
              <a:gd name="connsiteY17" fmla="*/ 3392268 h 3701000"/>
              <a:gd name="connsiteX18" fmla="*/ 3664258 w 4232332"/>
              <a:gd name="connsiteY18" fmla="*/ 3428131 h 3701000"/>
              <a:gd name="connsiteX19" fmla="*/ 3631513 w 4232332"/>
              <a:gd name="connsiteY19" fmla="*/ 3459315 h 3701000"/>
              <a:gd name="connsiteX20" fmla="*/ 3594093 w 4232332"/>
              <a:gd name="connsiteY20" fmla="*/ 3485823 h 3701000"/>
              <a:gd name="connsiteX21" fmla="*/ 3555111 w 4232332"/>
              <a:gd name="connsiteY21" fmla="*/ 3506094 h 3701000"/>
              <a:gd name="connsiteX22" fmla="*/ 3508332 w 4232332"/>
              <a:gd name="connsiteY22" fmla="*/ 3520128 h 3701000"/>
              <a:gd name="connsiteX23" fmla="*/ 3459994 w 4232332"/>
              <a:gd name="connsiteY23" fmla="*/ 3526365 h 3701000"/>
              <a:gd name="connsiteX24" fmla="*/ 3410100 w 4232332"/>
              <a:gd name="connsiteY24" fmla="*/ 3527923 h 3701000"/>
              <a:gd name="connsiteX25" fmla="*/ 3357084 w 4232332"/>
              <a:gd name="connsiteY25" fmla="*/ 3523245 h 3701000"/>
              <a:gd name="connsiteX26" fmla="*/ 3304070 w 4232332"/>
              <a:gd name="connsiteY26" fmla="*/ 3517009 h 3701000"/>
              <a:gd name="connsiteX27" fmla="*/ 3251054 w 4232332"/>
              <a:gd name="connsiteY27" fmla="*/ 3509211 h 3701000"/>
              <a:gd name="connsiteX28" fmla="*/ 3198040 w 4232332"/>
              <a:gd name="connsiteY28" fmla="*/ 3502976 h 3701000"/>
              <a:gd name="connsiteX29" fmla="*/ 3145024 w 4232332"/>
              <a:gd name="connsiteY29" fmla="*/ 3499857 h 3701000"/>
              <a:gd name="connsiteX30" fmla="*/ 3093569 w 4232332"/>
              <a:gd name="connsiteY30" fmla="*/ 3499857 h 3701000"/>
              <a:gd name="connsiteX31" fmla="*/ 3045233 w 4232332"/>
              <a:gd name="connsiteY31" fmla="*/ 3506094 h 3701000"/>
              <a:gd name="connsiteX32" fmla="*/ 2995337 w 4232332"/>
              <a:gd name="connsiteY32" fmla="*/ 3518569 h 3701000"/>
              <a:gd name="connsiteX33" fmla="*/ 2950118 w 4232332"/>
              <a:gd name="connsiteY33" fmla="*/ 3537278 h 3701000"/>
              <a:gd name="connsiteX34" fmla="*/ 2903340 w 4232332"/>
              <a:gd name="connsiteY34" fmla="*/ 3562227 h 3701000"/>
              <a:gd name="connsiteX35" fmla="*/ 2856564 w 4232332"/>
              <a:gd name="connsiteY35" fmla="*/ 3587176 h 3701000"/>
              <a:gd name="connsiteX36" fmla="*/ 2809785 w 4232332"/>
              <a:gd name="connsiteY36" fmla="*/ 3615241 h 3701000"/>
              <a:gd name="connsiteX37" fmla="*/ 2764565 w 4232332"/>
              <a:gd name="connsiteY37" fmla="*/ 3641749 h 3701000"/>
              <a:gd name="connsiteX38" fmla="*/ 2716230 w 4232332"/>
              <a:gd name="connsiteY38" fmla="*/ 3665138 h 3701000"/>
              <a:gd name="connsiteX39" fmla="*/ 2669451 w 4232332"/>
              <a:gd name="connsiteY39" fmla="*/ 3683850 h 3701000"/>
              <a:gd name="connsiteX40" fmla="*/ 2621114 w 4232332"/>
              <a:gd name="connsiteY40" fmla="*/ 3696324 h 3701000"/>
              <a:gd name="connsiteX41" fmla="*/ 2571219 w 4232332"/>
              <a:gd name="connsiteY41" fmla="*/ 3701000 h 3701000"/>
              <a:gd name="connsiteX42" fmla="*/ 2521322 w 4232332"/>
              <a:gd name="connsiteY42" fmla="*/ 3696324 h 3701000"/>
              <a:gd name="connsiteX43" fmla="*/ 2472985 w 4232332"/>
              <a:gd name="connsiteY43" fmla="*/ 3683850 h 3701000"/>
              <a:gd name="connsiteX44" fmla="*/ 2426209 w 4232332"/>
              <a:gd name="connsiteY44" fmla="*/ 3665138 h 3701000"/>
              <a:gd name="connsiteX45" fmla="*/ 2377871 w 4232332"/>
              <a:gd name="connsiteY45" fmla="*/ 3641749 h 3701000"/>
              <a:gd name="connsiteX46" fmla="*/ 2332651 w 4232332"/>
              <a:gd name="connsiteY46" fmla="*/ 3615241 h 3701000"/>
              <a:gd name="connsiteX47" fmla="*/ 2285874 w 4232332"/>
              <a:gd name="connsiteY47" fmla="*/ 3587176 h 3701000"/>
              <a:gd name="connsiteX48" fmla="*/ 2239096 w 4232332"/>
              <a:gd name="connsiteY48" fmla="*/ 3562227 h 3701000"/>
              <a:gd name="connsiteX49" fmla="*/ 2192319 w 4232332"/>
              <a:gd name="connsiteY49" fmla="*/ 3537278 h 3701000"/>
              <a:gd name="connsiteX50" fmla="*/ 2145542 w 4232332"/>
              <a:gd name="connsiteY50" fmla="*/ 3518569 h 3701000"/>
              <a:gd name="connsiteX51" fmla="*/ 2097204 w 4232332"/>
              <a:gd name="connsiteY51" fmla="*/ 3506094 h 3701000"/>
              <a:gd name="connsiteX52" fmla="*/ 2048867 w 4232332"/>
              <a:gd name="connsiteY52" fmla="*/ 3499857 h 3701000"/>
              <a:gd name="connsiteX53" fmla="*/ 1997410 w 4232332"/>
              <a:gd name="connsiteY53" fmla="*/ 3499857 h 3701000"/>
              <a:gd name="connsiteX54" fmla="*/ 1944396 w 4232332"/>
              <a:gd name="connsiteY54" fmla="*/ 3502976 h 3701000"/>
              <a:gd name="connsiteX55" fmla="*/ 1891382 w 4232332"/>
              <a:gd name="connsiteY55" fmla="*/ 3509211 h 3701000"/>
              <a:gd name="connsiteX56" fmla="*/ 1838366 w 4232332"/>
              <a:gd name="connsiteY56" fmla="*/ 3517009 h 3701000"/>
              <a:gd name="connsiteX57" fmla="*/ 1785350 w 4232332"/>
              <a:gd name="connsiteY57" fmla="*/ 3523245 h 3701000"/>
              <a:gd name="connsiteX58" fmla="*/ 1732336 w 4232332"/>
              <a:gd name="connsiteY58" fmla="*/ 3527923 h 3701000"/>
              <a:gd name="connsiteX59" fmla="*/ 1682442 w 4232332"/>
              <a:gd name="connsiteY59" fmla="*/ 3526365 h 3701000"/>
              <a:gd name="connsiteX60" fmla="*/ 1634105 w 4232332"/>
              <a:gd name="connsiteY60" fmla="*/ 3520128 h 3701000"/>
              <a:gd name="connsiteX61" fmla="*/ 1587326 w 4232332"/>
              <a:gd name="connsiteY61" fmla="*/ 3506094 h 3701000"/>
              <a:gd name="connsiteX62" fmla="*/ 1548345 w 4232332"/>
              <a:gd name="connsiteY62" fmla="*/ 3485823 h 3701000"/>
              <a:gd name="connsiteX63" fmla="*/ 1510922 w 4232332"/>
              <a:gd name="connsiteY63" fmla="*/ 3459315 h 3701000"/>
              <a:gd name="connsiteX64" fmla="*/ 1478179 w 4232332"/>
              <a:gd name="connsiteY64" fmla="*/ 3428131 h 3701000"/>
              <a:gd name="connsiteX65" fmla="*/ 1445433 w 4232332"/>
              <a:gd name="connsiteY65" fmla="*/ 3392268 h 3701000"/>
              <a:gd name="connsiteX66" fmla="*/ 1415807 w 4232332"/>
              <a:gd name="connsiteY66" fmla="*/ 3354846 h 3701000"/>
              <a:gd name="connsiteX67" fmla="*/ 1386182 w 4232332"/>
              <a:gd name="connsiteY67" fmla="*/ 3315864 h 3701000"/>
              <a:gd name="connsiteX68" fmla="*/ 1356556 w 4232332"/>
              <a:gd name="connsiteY68" fmla="*/ 3276884 h 3701000"/>
              <a:gd name="connsiteX69" fmla="*/ 1326930 w 4232332"/>
              <a:gd name="connsiteY69" fmla="*/ 3239461 h 3701000"/>
              <a:gd name="connsiteX70" fmla="*/ 1295744 w 4232332"/>
              <a:gd name="connsiteY70" fmla="*/ 3203599 h 3701000"/>
              <a:gd name="connsiteX71" fmla="*/ 1259881 w 4232332"/>
              <a:gd name="connsiteY71" fmla="*/ 3172413 h 3701000"/>
              <a:gd name="connsiteX72" fmla="*/ 1225577 w 4232332"/>
              <a:gd name="connsiteY72" fmla="*/ 3144346 h 3701000"/>
              <a:gd name="connsiteX73" fmla="*/ 1186596 w 4232332"/>
              <a:gd name="connsiteY73" fmla="*/ 3122518 h 3701000"/>
              <a:gd name="connsiteX74" fmla="*/ 1144496 w 4232332"/>
              <a:gd name="connsiteY74" fmla="*/ 3103806 h 3701000"/>
              <a:gd name="connsiteX75" fmla="*/ 1099278 w 4232332"/>
              <a:gd name="connsiteY75" fmla="*/ 3088214 h 3701000"/>
              <a:gd name="connsiteX76" fmla="*/ 1052499 w 4232332"/>
              <a:gd name="connsiteY76" fmla="*/ 3074180 h 3701000"/>
              <a:gd name="connsiteX77" fmla="*/ 1005723 w 4232332"/>
              <a:gd name="connsiteY77" fmla="*/ 3061706 h 3701000"/>
              <a:gd name="connsiteX78" fmla="*/ 957386 w 4232332"/>
              <a:gd name="connsiteY78" fmla="*/ 3049231 h 3701000"/>
              <a:gd name="connsiteX79" fmla="*/ 912167 w 4232332"/>
              <a:gd name="connsiteY79" fmla="*/ 3035198 h 3701000"/>
              <a:gd name="connsiteX80" fmla="*/ 866948 w 4232332"/>
              <a:gd name="connsiteY80" fmla="*/ 3019606 h 3701000"/>
              <a:gd name="connsiteX81" fmla="*/ 824850 w 4232332"/>
              <a:gd name="connsiteY81" fmla="*/ 3000894 h 3701000"/>
              <a:gd name="connsiteX82" fmla="*/ 787426 w 4232332"/>
              <a:gd name="connsiteY82" fmla="*/ 2977505 h 3701000"/>
              <a:gd name="connsiteX83" fmla="*/ 753122 w 4232332"/>
              <a:gd name="connsiteY83" fmla="*/ 2949439 h 3701000"/>
              <a:gd name="connsiteX84" fmla="*/ 725057 w 4232332"/>
              <a:gd name="connsiteY84" fmla="*/ 2915136 h 3701000"/>
              <a:gd name="connsiteX85" fmla="*/ 701668 w 4232332"/>
              <a:gd name="connsiteY85" fmla="*/ 2877713 h 3701000"/>
              <a:gd name="connsiteX86" fmla="*/ 682956 w 4232332"/>
              <a:gd name="connsiteY86" fmla="*/ 2835613 h 3701000"/>
              <a:gd name="connsiteX87" fmla="*/ 667364 w 4232332"/>
              <a:gd name="connsiteY87" fmla="*/ 2790396 h 3701000"/>
              <a:gd name="connsiteX88" fmla="*/ 653331 w 4232332"/>
              <a:gd name="connsiteY88" fmla="*/ 2745177 h 3701000"/>
              <a:gd name="connsiteX89" fmla="*/ 640857 w 4232332"/>
              <a:gd name="connsiteY89" fmla="*/ 2696840 h 3701000"/>
              <a:gd name="connsiteX90" fmla="*/ 628382 w 4232332"/>
              <a:gd name="connsiteY90" fmla="*/ 2650063 h 3701000"/>
              <a:gd name="connsiteX91" fmla="*/ 614349 w 4232332"/>
              <a:gd name="connsiteY91" fmla="*/ 2603285 h 3701000"/>
              <a:gd name="connsiteX92" fmla="*/ 598756 w 4232332"/>
              <a:gd name="connsiteY92" fmla="*/ 2558065 h 3701000"/>
              <a:gd name="connsiteX93" fmla="*/ 580044 w 4232332"/>
              <a:gd name="connsiteY93" fmla="*/ 2515965 h 3701000"/>
              <a:gd name="connsiteX94" fmla="*/ 558214 w 4232332"/>
              <a:gd name="connsiteY94" fmla="*/ 2476984 h 3701000"/>
              <a:gd name="connsiteX95" fmla="*/ 530150 w 4232332"/>
              <a:gd name="connsiteY95" fmla="*/ 2442681 h 3701000"/>
              <a:gd name="connsiteX96" fmla="*/ 498963 w 4232332"/>
              <a:gd name="connsiteY96" fmla="*/ 2406817 h 3701000"/>
              <a:gd name="connsiteX97" fmla="*/ 463101 w 4232332"/>
              <a:gd name="connsiteY97" fmla="*/ 2375633 h 3701000"/>
              <a:gd name="connsiteX98" fmla="*/ 424118 w 4232332"/>
              <a:gd name="connsiteY98" fmla="*/ 2346007 h 3701000"/>
              <a:gd name="connsiteX99" fmla="*/ 385138 w 4232332"/>
              <a:gd name="connsiteY99" fmla="*/ 2316382 h 3701000"/>
              <a:gd name="connsiteX100" fmla="*/ 346157 w 4232332"/>
              <a:gd name="connsiteY100" fmla="*/ 2286756 h 3701000"/>
              <a:gd name="connsiteX101" fmla="*/ 308733 w 4232332"/>
              <a:gd name="connsiteY101" fmla="*/ 2257129 h 3701000"/>
              <a:gd name="connsiteX102" fmla="*/ 272871 w 4232332"/>
              <a:gd name="connsiteY102" fmla="*/ 2224386 h 3701000"/>
              <a:gd name="connsiteX103" fmla="*/ 241686 w 4232332"/>
              <a:gd name="connsiteY103" fmla="*/ 2191641 h 3701000"/>
              <a:gd name="connsiteX104" fmla="*/ 215179 w 4232332"/>
              <a:gd name="connsiteY104" fmla="*/ 2154219 h 3701000"/>
              <a:gd name="connsiteX105" fmla="*/ 194909 w 4232332"/>
              <a:gd name="connsiteY105" fmla="*/ 2115238 h 3701000"/>
              <a:gd name="connsiteX106" fmla="*/ 180876 w 4232332"/>
              <a:gd name="connsiteY106" fmla="*/ 2068461 h 3701000"/>
              <a:gd name="connsiteX107" fmla="*/ 174638 w 4232332"/>
              <a:gd name="connsiteY107" fmla="*/ 2020123 h 3701000"/>
              <a:gd name="connsiteX108" fmla="*/ 173078 w 4232332"/>
              <a:gd name="connsiteY108" fmla="*/ 1970225 h 3701000"/>
              <a:gd name="connsiteX109" fmla="*/ 177756 w 4232332"/>
              <a:gd name="connsiteY109" fmla="*/ 1917211 h 3701000"/>
              <a:gd name="connsiteX110" fmla="*/ 183993 w 4232332"/>
              <a:gd name="connsiteY110" fmla="*/ 1864197 h 3701000"/>
              <a:gd name="connsiteX111" fmla="*/ 191789 w 4232332"/>
              <a:gd name="connsiteY111" fmla="*/ 1811182 h 3701000"/>
              <a:gd name="connsiteX112" fmla="*/ 198027 w 4232332"/>
              <a:gd name="connsiteY112" fmla="*/ 1758167 h 3701000"/>
              <a:gd name="connsiteX113" fmla="*/ 201146 w 4232332"/>
              <a:gd name="connsiteY113" fmla="*/ 1705153 h 3701000"/>
              <a:gd name="connsiteX114" fmla="*/ 201146 w 4232332"/>
              <a:gd name="connsiteY114" fmla="*/ 1653697 h 3701000"/>
              <a:gd name="connsiteX115" fmla="*/ 194909 w 4232332"/>
              <a:gd name="connsiteY115" fmla="*/ 1605362 h 3701000"/>
              <a:gd name="connsiteX116" fmla="*/ 182434 w 4232332"/>
              <a:gd name="connsiteY116" fmla="*/ 1557024 h 3701000"/>
              <a:gd name="connsiteX117" fmla="*/ 163723 w 4232332"/>
              <a:gd name="connsiteY117" fmla="*/ 1511804 h 3701000"/>
              <a:gd name="connsiteX118" fmla="*/ 140335 w 4232332"/>
              <a:gd name="connsiteY118" fmla="*/ 1465027 h 3701000"/>
              <a:gd name="connsiteX119" fmla="*/ 113826 w 4232332"/>
              <a:gd name="connsiteY119" fmla="*/ 1418251 h 3701000"/>
              <a:gd name="connsiteX120" fmla="*/ 85761 w 4232332"/>
              <a:gd name="connsiteY120" fmla="*/ 1371472 h 3701000"/>
              <a:gd name="connsiteX121" fmla="*/ 59253 w 4232332"/>
              <a:gd name="connsiteY121" fmla="*/ 1326252 h 3701000"/>
              <a:gd name="connsiteX122" fmla="*/ 35863 w 4232332"/>
              <a:gd name="connsiteY122" fmla="*/ 1277917 h 3701000"/>
              <a:gd name="connsiteX123" fmla="*/ 17153 w 4232332"/>
              <a:gd name="connsiteY123" fmla="*/ 1231139 h 3701000"/>
              <a:gd name="connsiteX124" fmla="*/ 4679 w 4232332"/>
              <a:gd name="connsiteY124" fmla="*/ 1182801 h 3701000"/>
              <a:gd name="connsiteX125" fmla="*/ 0 w 4232332"/>
              <a:gd name="connsiteY125" fmla="*/ 1132905 h 3701000"/>
              <a:gd name="connsiteX126" fmla="*/ 4679 w 4232332"/>
              <a:gd name="connsiteY126" fmla="*/ 1083010 h 3701000"/>
              <a:gd name="connsiteX127" fmla="*/ 17153 w 4232332"/>
              <a:gd name="connsiteY127" fmla="*/ 1034673 h 3701000"/>
              <a:gd name="connsiteX128" fmla="*/ 35863 w 4232332"/>
              <a:gd name="connsiteY128" fmla="*/ 987895 h 3701000"/>
              <a:gd name="connsiteX129" fmla="*/ 59253 w 4232332"/>
              <a:gd name="connsiteY129" fmla="*/ 939559 h 3701000"/>
              <a:gd name="connsiteX130" fmla="*/ 85761 w 4232332"/>
              <a:gd name="connsiteY130" fmla="*/ 894339 h 3701000"/>
              <a:gd name="connsiteX131" fmla="*/ 113826 w 4232332"/>
              <a:gd name="connsiteY131" fmla="*/ 847563 h 3701000"/>
              <a:gd name="connsiteX132" fmla="*/ 140335 w 4232332"/>
              <a:gd name="connsiteY132" fmla="*/ 800784 h 3701000"/>
              <a:gd name="connsiteX133" fmla="*/ 163723 w 4232332"/>
              <a:gd name="connsiteY133" fmla="*/ 754007 h 3701000"/>
              <a:gd name="connsiteX134" fmla="*/ 182434 w 4232332"/>
              <a:gd name="connsiteY134" fmla="*/ 708787 h 3701000"/>
              <a:gd name="connsiteX135" fmla="*/ 194909 w 4232332"/>
              <a:gd name="connsiteY135" fmla="*/ 660451 h 3701000"/>
              <a:gd name="connsiteX136" fmla="*/ 201146 w 4232332"/>
              <a:gd name="connsiteY136" fmla="*/ 612115 h 3701000"/>
              <a:gd name="connsiteX137" fmla="*/ 201146 w 4232332"/>
              <a:gd name="connsiteY137" fmla="*/ 560659 h 3701000"/>
              <a:gd name="connsiteX138" fmla="*/ 198027 w 4232332"/>
              <a:gd name="connsiteY138" fmla="*/ 507644 h 3701000"/>
              <a:gd name="connsiteX139" fmla="*/ 191789 w 4232332"/>
              <a:gd name="connsiteY139" fmla="*/ 454630 h 3701000"/>
              <a:gd name="connsiteX140" fmla="*/ 183993 w 4232332"/>
              <a:gd name="connsiteY140" fmla="*/ 401614 h 3701000"/>
              <a:gd name="connsiteX141" fmla="*/ 177756 w 4232332"/>
              <a:gd name="connsiteY141" fmla="*/ 348600 h 3701000"/>
              <a:gd name="connsiteX142" fmla="*/ 173078 w 4232332"/>
              <a:gd name="connsiteY142" fmla="*/ 295586 h 3701000"/>
              <a:gd name="connsiteX143" fmla="*/ 174638 w 4232332"/>
              <a:gd name="connsiteY143" fmla="*/ 245689 h 3701000"/>
              <a:gd name="connsiteX144" fmla="*/ 180876 w 4232332"/>
              <a:gd name="connsiteY144" fmla="*/ 197353 h 3701000"/>
              <a:gd name="connsiteX145" fmla="*/ 194909 w 4232332"/>
              <a:gd name="connsiteY145" fmla="*/ 150574 h 3701000"/>
              <a:gd name="connsiteX146" fmla="*/ 215179 w 4232332"/>
              <a:gd name="connsiteY146" fmla="*/ 111594 h 3701000"/>
              <a:gd name="connsiteX147" fmla="*/ 241686 w 4232332"/>
              <a:gd name="connsiteY147" fmla="*/ 74171 h 3701000"/>
              <a:gd name="connsiteX148" fmla="*/ 272871 w 4232332"/>
              <a:gd name="connsiteY148" fmla="*/ 41427 h 3701000"/>
              <a:gd name="connsiteX149" fmla="*/ 308733 w 4232332"/>
              <a:gd name="connsiteY149" fmla="*/ 8683 h 370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4232332" h="3701000">
                <a:moveTo>
                  <a:pt x="319701" y="0"/>
                </a:moveTo>
                <a:lnTo>
                  <a:pt x="4232332" y="0"/>
                </a:lnTo>
                <a:lnTo>
                  <a:pt x="4232332" y="3034486"/>
                </a:lnTo>
                <a:lnTo>
                  <a:pt x="4230268" y="3035198"/>
                </a:lnTo>
                <a:lnTo>
                  <a:pt x="4185051" y="3049231"/>
                </a:lnTo>
                <a:lnTo>
                  <a:pt x="4136714" y="3061706"/>
                </a:lnTo>
                <a:lnTo>
                  <a:pt x="4089935" y="3074180"/>
                </a:lnTo>
                <a:lnTo>
                  <a:pt x="4043158" y="3088214"/>
                </a:lnTo>
                <a:lnTo>
                  <a:pt x="3997940" y="3103806"/>
                </a:lnTo>
                <a:lnTo>
                  <a:pt x="3955840" y="3122518"/>
                </a:lnTo>
                <a:lnTo>
                  <a:pt x="3916860" y="3144346"/>
                </a:lnTo>
                <a:lnTo>
                  <a:pt x="3882555" y="3172413"/>
                </a:lnTo>
                <a:lnTo>
                  <a:pt x="3846692" y="3203599"/>
                </a:lnTo>
                <a:lnTo>
                  <a:pt x="3815506" y="3239461"/>
                </a:lnTo>
                <a:lnTo>
                  <a:pt x="3785881" y="3276884"/>
                </a:lnTo>
                <a:lnTo>
                  <a:pt x="3756254" y="3315864"/>
                </a:lnTo>
                <a:lnTo>
                  <a:pt x="3726629" y="3354846"/>
                </a:lnTo>
                <a:lnTo>
                  <a:pt x="3697003" y="3392268"/>
                </a:lnTo>
                <a:lnTo>
                  <a:pt x="3664258" y="3428131"/>
                </a:lnTo>
                <a:lnTo>
                  <a:pt x="3631513" y="3459315"/>
                </a:lnTo>
                <a:lnTo>
                  <a:pt x="3594093" y="3485823"/>
                </a:lnTo>
                <a:lnTo>
                  <a:pt x="3555111" y="3506094"/>
                </a:lnTo>
                <a:lnTo>
                  <a:pt x="3508332" y="3520128"/>
                </a:lnTo>
                <a:lnTo>
                  <a:pt x="3459994" y="3526365"/>
                </a:lnTo>
                <a:lnTo>
                  <a:pt x="3410100" y="3527923"/>
                </a:lnTo>
                <a:lnTo>
                  <a:pt x="3357084" y="3523245"/>
                </a:lnTo>
                <a:lnTo>
                  <a:pt x="3304070" y="3517009"/>
                </a:lnTo>
                <a:lnTo>
                  <a:pt x="3251054" y="3509211"/>
                </a:lnTo>
                <a:lnTo>
                  <a:pt x="3198040" y="3502976"/>
                </a:lnTo>
                <a:lnTo>
                  <a:pt x="3145024" y="3499857"/>
                </a:lnTo>
                <a:lnTo>
                  <a:pt x="3093569" y="3499857"/>
                </a:lnTo>
                <a:lnTo>
                  <a:pt x="3045233" y="3506094"/>
                </a:lnTo>
                <a:lnTo>
                  <a:pt x="2995337" y="3518569"/>
                </a:lnTo>
                <a:lnTo>
                  <a:pt x="2950118" y="3537278"/>
                </a:lnTo>
                <a:lnTo>
                  <a:pt x="2903340" y="3562227"/>
                </a:lnTo>
                <a:lnTo>
                  <a:pt x="2856564" y="3587176"/>
                </a:lnTo>
                <a:lnTo>
                  <a:pt x="2809785" y="3615241"/>
                </a:lnTo>
                <a:lnTo>
                  <a:pt x="2764565" y="3641749"/>
                </a:lnTo>
                <a:lnTo>
                  <a:pt x="2716230" y="3665138"/>
                </a:lnTo>
                <a:lnTo>
                  <a:pt x="2669451" y="3683850"/>
                </a:lnTo>
                <a:lnTo>
                  <a:pt x="2621114" y="3696324"/>
                </a:lnTo>
                <a:lnTo>
                  <a:pt x="2571219" y="3701000"/>
                </a:lnTo>
                <a:lnTo>
                  <a:pt x="2521322" y="3696324"/>
                </a:lnTo>
                <a:lnTo>
                  <a:pt x="2472985" y="3683850"/>
                </a:lnTo>
                <a:lnTo>
                  <a:pt x="2426209" y="3665138"/>
                </a:lnTo>
                <a:lnTo>
                  <a:pt x="2377871" y="3641749"/>
                </a:lnTo>
                <a:lnTo>
                  <a:pt x="2332651" y="3615241"/>
                </a:lnTo>
                <a:lnTo>
                  <a:pt x="2285874" y="3587176"/>
                </a:lnTo>
                <a:lnTo>
                  <a:pt x="2239096" y="3562227"/>
                </a:lnTo>
                <a:lnTo>
                  <a:pt x="2192319" y="3537278"/>
                </a:lnTo>
                <a:lnTo>
                  <a:pt x="2145542" y="3518569"/>
                </a:lnTo>
                <a:lnTo>
                  <a:pt x="2097204" y="3506094"/>
                </a:lnTo>
                <a:lnTo>
                  <a:pt x="2048867" y="3499857"/>
                </a:lnTo>
                <a:lnTo>
                  <a:pt x="1997410" y="3499857"/>
                </a:lnTo>
                <a:lnTo>
                  <a:pt x="1944396" y="3502976"/>
                </a:lnTo>
                <a:lnTo>
                  <a:pt x="1891382" y="3509211"/>
                </a:lnTo>
                <a:lnTo>
                  <a:pt x="1838366" y="3517009"/>
                </a:lnTo>
                <a:lnTo>
                  <a:pt x="1785350" y="3523245"/>
                </a:lnTo>
                <a:lnTo>
                  <a:pt x="1732336" y="3527923"/>
                </a:lnTo>
                <a:lnTo>
                  <a:pt x="1682442" y="3526365"/>
                </a:lnTo>
                <a:lnTo>
                  <a:pt x="1634105" y="3520128"/>
                </a:lnTo>
                <a:lnTo>
                  <a:pt x="1587326" y="3506094"/>
                </a:lnTo>
                <a:lnTo>
                  <a:pt x="1548345" y="3485823"/>
                </a:lnTo>
                <a:lnTo>
                  <a:pt x="1510922" y="3459315"/>
                </a:lnTo>
                <a:lnTo>
                  <a:pt x="1478179" y="3428131"/>
                </a:lnTo>
                <a:lnTo>
                  <a:pt x="1445433" y="3392268"/>
                </a:lnTo>
                <a:lnTo>
                  <a:pt x="1415807" y="3354846"/>
                </a:lnTo>
                <a:lnTo>
                  <a:pt x="1386182" y="3315864"/>
                </a:lnTo>
                <a:lnTo>
                  <a:pt x="1356556" y="3276884"/>
                </a:lnTo>
                <a:lnTo>
                  <a:pt x="1326930" y="3239461"/>
                </a:lnTo>
                <a:lnTo>
                  <a:pt x="1295744" y="3203599"/>
                </a:lnTo>
                <a:lnTo>
                  <a:pt x="1259881" y="3172413"/>
                </a:lnTo>
                <a:lnTo>
                  <a:pt x="1225577" y="3144346"/>
                </a:lnTo>
                <a:lnTo>
                  <a:pt x="1186596" y="3122518"/>
                </a:lnTo>
                <a:lnTo>
                  <a:pt x="1144496" y="3103806"/>
                </a:lnTo>
                <a:lnTo>
                  <a:pt x="1099278" y="3088214"/>
                </a:lnTo>
                <a:lnTo>
                  <a:pt x="1052499" y="3074180"/>
                </a:lnTo>
                <a:lnTo>
                  <a:pt x="1005723" y="3061706"/>
                </a:lnTo>
                <a:lnTo>
                  <a:pt x="957386" y="3049231"/>
                </a:lnTo>
                <a:lnTo>
                  <a:pt x="912167" y="3035198"/>
                </a:lnTo>
                <a:lnTo>
                  <a:pt x="866948" y="3019606"/>
                </a:lnTo>
                <a:lnTo>
                  <a:pt x="824850" y="3000894"/>
                </a:lnTo>
                <a:lnTo>
                  <a:pt x="787426" y="2977505"/>
                </a:lnTo>
                <a:lnTo>
                  <a:pt x="753122" y="2949439"/>
                </a:lnTo>
                <a:lnTo>
                  <a:pt x="725057" y="2915136"/>
                </a:lnTo>
                <a:lnTo>
                  <a:pt x="701668" y="2877713"/>
                </a:lnTo>
                <a:lnTo>
                  <a:pt x="682956" y="2835613"/>
                </a:lnTo>
                <a:lnTo>
                  <a:pt x="667364" y="2790396"/>
                </a:lnTo>
                <a:lnTo>
                  <a:pt x="653331" y="2745177"/>
                </a:lnTo>
                <a:lnTo>
                  <a:pt x="640857" y="2696840"/>
                </a:lnTo>
                <a:lnTo>
                  <a:pt x="628382" y="2650063"/>
                </a:lnTo>
                <a:lnTo>
                  <a:pt x="614349" y="2603285"/>
                </a:lnTo>
                <a:lnTo>
                  <a:pt x="598756" y="2558065"/>
                </a:lnTo>
                <a:lnTo>
                  <a:pt x="580044" y="2515965"/>
                </a:lnTo>
                <a:lnTo>
                  <a:pt x="558214" y="2476984"/>
                </a:lnTo>
                <a:lnTo>
                  <a:pt x="530150" y="2442681"/>
                </a:lnTo>
                <a:lnTo>
                  <a:pt x="498963" y="2406817"/>
                </a:lnTo>
                <a:lnTo>
                  <a:pt x="463101" y="2375633"/>
                </a:lnTo>
                <a:lnTo>
                  <a:pt x="424118" y="2346007"/>
                </a:lnTo>
                <a:lnTo>
                  <a:pt x="385138" y="2316382"/>
                </a:lnTo>
                <a:lnTo>
                  <a:pt x="346157" y="2286756"/>
                </a:lnTo>
                <a:lnTo>
                  <a:pt x="308733" y="2257129"/>
                </a:lnTo>
                <a:lnTo>
                  <a:pt x="272871" y="2224386"/>
                </a:lnTo>
                <a:lnTo>
                  <a:pt x="241686" y="2191641"/>
                </a:lnTo>
                <a:lnTo>
                  <a:pt x="215179" y="2154219"/>
                </a:lnTo>
                <a:lnTo>
                  <a:pt x="194909" y="2115238"/>
                </a:lnTo>
                <a:lnTo>
                  <a:pt x="180876" y="2068461"/>
                </a:lnTo>
                <a:lnTo>
                  <a:pt x="174638" y="2020123"/>
                </a:lnTo>
                <a:lnTo>
                  <a:pt x="173078" y="1970225"/>
                </a:lnTo>
                <a:lnTo>
                  <a:pt x="177756" y="1917211"/>
                </a:lnTo>
                <a:lnTo>
                  <a:pt x="183993" y="1864197"/>
                </a:lnTo>
                <a:lnTo>
                  <a:pt x="191789" y="1811182"/>
                </a:lnTo>
                <a:lnTo>
                  <a:pt x="198027" y="1758167"/>
                </a:lnTo>
                <a:lnTo>
                  <a:pt x="201146" y="1705153"/>
                </a:lnTo>
                <a:lnTo>
                  <a:pt x="201146" y="1653697"/>
                </a:lnTo>
                <a:lnTo>
                  <a:pt x="194909" y="1605362"/>
                </a:lnTo>
                <a:lnTo>
                  <a:pt x="182434" y="1557024"/>
                </a:lnTo>
                <a:lnTo>
                  <a:pt x="163723" y="1511804"/>
                </a:lnTo>
                <a:lnTo>
                  <a:pt x="140335" y="1465027"/>
                </a:lnTo>
                <a:lnTo>
                  <a:pt x="113826" y="1418251"/>
                </a:lnTo>
                <a:lnTo>
                  <a:pt x="85761" y="1371472"/>
                </a:lnTo>
                <a:lnTo>
                  <a:pt x="59253" y="1326252"/>
                </a:lnTo>
                <a:lnTo>
                  <a:pt x="35863" y="1277917"/>
                </a:lnTo>
                <a:lnTo>
                  <a:pt x="17153" y="1231139"/>
                </a:lnTo>
                <a:lnTo>
                  <a:pt x="4679" y="1182801"/>
                </a:lnTo>
                <a:lnTo>
                  <a:pt x="0" y="1132905"/>
                </a:lnTo>
                <a:lnTo>
                  <a:pt x="4679" y="1083010"/>
                </a:lnTo>
                <a:lnTo>
                  <a:pt x="17153" y="1034673"/>
                </a:lnTo>
                <a:lnTo>
                  <a:pt x="35863" y="987895"/>
                </a:lnTo>
                <a:lnTo>
                  <a:pt x="59253" y="939559"/>
                </a:lnTo>
                <a:lnTo>
                  <a:pt x="85761" y="894339"/>
                </a:lnTo>
                <a:lnTo>
                  <a:pt x="113826" y="847563"/>
                </a:lnTo>
                <a:lnTo>
                  <a:pt x="140335" y="800784"/>
                </a:lnTo>
                <a:lnTo>
                  <a:pt x="163723" y="754007"/>
                </a:lnTo>
                <a:lnTo>
                  <a:pt x="182434" y="708787"/>
                </a:lnTo>
                <a:lnTo>
                  <a:pt x="194909" y="660451"/>
                </a:lnTo>
                <a:lnTo>
                  <a:pt x="201146" y="612115"/>
                </a:lnTo>
                <a:lnTo>
                  <a:pt x="201146" y="560659"/>
                </a:lnTo>
                <a:lnTo>
                  <a:pt x="198027" y="507644"/>
                </a:lnTo>
                <a:lnTo>
                  <a:pt x="191789" y="454630"/>
                </a:lnTo>
                <a:lnTo>
                  <a:pt x="183993" y="401614"/>
                </a:lnTo>
                <a:lnTo>
                  <a:pt x="177756" y="348600"/>
                </a:lnTo>
                <a:lnTo>
                  <a:pt x="173078" y="295586"/>
                </a:lnTo>
                <a:lnTo>
                  <a:pt x="174638" y="245689"/>
                </a:lnTo>
                <a:lnTo>
                  <a:pt x="180876" y="197353"/>
                </a:lnTo>
                <a:lnTo>
                  <a:pt x="194909" y="150574"/>
                </a:lnTo>
                <a:lnTo>
                  <a:pt x="215179" y="111594"/>
                </a:lnTo>
                <a:lnTo>
                  <a:pt x="241686" y="74171"/>
                </a:lnTo>
                <a:lnTo>
                  <a:pt x="272871" y="41427"/>
                </a:lnTo>
                <a:lnTo>
                  <a:pt x="308733" y="868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Freeform: Shape 20">
            <a:extLst>
              <a:ext uri="{FF2B5EF4-FFF2-40B4-BE49-F238E27FC236}">
                <a16:creationId xmlns:a16="http://schemas.microsoft.com/office/drawing/2014/main" id="{C336FE1A-0BAD-4B17-A0E2-47F328026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5116" y="0"/>
            <a:ext cx="4116885" cy="3585722"/>
          </a:xfrm>
          <a:custGeom>
            <a:avLst/>
            <a:gdLst>
              <a:gd name="connsiteX0" fmla="*/ 371204 w 4116885"/>
              <a:gd name="connsiteY0" fmla="*/ 0 h 3585722"/>
              <a:gd name="connsiteX1" fmla="*/ 4116885 w 4116885"/>
              <a:gd name="connsiteY1" fmla="*/ 0 h 3585722"/>
              <a:gd name="connsiteX2" fmla="*/ 4116885 w 4116885"/>
              <a:gd name="connsiteY2" fmla="*/ 2920084 h 3585722"/>
              <a:gd name="connsiteX3" fmla="*/ 4083518 w 4116885"/>
              <a:gd name="connsiteY3" fmla="*/ 2934914 h 3585722"/>
              <a:gd name="connsiteX4" fmla="*/ 4040331 w 4116885"/>
              <a:gd name="connsiteY4" fmla="*/ 2949806 h 3585722"/>
              <a:gd name="connsiteX5" fmla="*/ 3997143 w 4116885"/>
              <a:gd name="connsiteY5" fmla="*/ 2963209 h 3585722"/>
              <a:gd name="connsiteX6" fmla="*/ 3950976 w 4116885"/>
              <a:gd name="connsiteY6" fmla="*/ 2975125 h 3585722"/>
              <a:gd name="connsiteX7" fmla="*/ 3906298 w 4116885"/>
              <a:gd name="connsiteY7" fmla="*/ 2987039 h 3585722"/>
              <a:gd name="connsiteX8" fmla="*/ 3861622 w 4116885"/>
              <a:gd name="connsiteY8" fmla="*/ 3000442 h 3585722"/>
              <a:gd name="connsiteX9" fmla="*/ 3818433 w 4116885"/>
              <a:gd name="connsiteY9" fmla="*/ 3015336 h 3585722"/>
              <a:gd name="connsiteX10" fmla="*/ 3778225 w 4116885"/>
              <a:gd name="connsiteY10" fmla="*/ 3033207 h 3585722"/>
              <a:gd name="connsiteX11" fmla="*/ 3740994 w 4116885"/>
              <a:gd name="connsiteY11" fmla="*/ 3054056 h 3585722"/>
              <a:gd name="connsiteX12" fmla="*/ 3708230 w 4116885"/>
              <a:gd name="connsiteY12" fmla="*/ 3080861 h 3585722"/>
              <a:gd name="connsiteX13" fmla="*/ 3673977 w 4116885"/>
              <a:gd name="connsiteY13" fmla="*/ 3110649 h 3585722"/>
              <a:gd name="connsiteX14" fmla="*/ 3644190 w 4116885"/>
              <a:gd name="connsiteY14" fmla="*/ 3144902 h 3585722"/>
              <a:gd name="connsiteX15" fmla="*/ 3615895 w 4116885"/>
              <a:gd name="connsiteY15" fmla="*/ 3180643 h 3585722"/>
              <a:gd name="connsiteX16" fmla="*/ 3587600 w 4116885"/>
              <a:gd name="connsiteY16" fmla="*/ 3217874 h 3585722"/>
              <a:gd name="connsiteX17" fmla="*/ 3559305 w 4116885"/>
              <a:gd name="connsiteY17" fmla="*/ 3255107 h 3585722"/>
              <a:gd name="connsiteX18" fmla="*/ 3531009 w 4116885"/>
              <a:gd name="connsiteY18" fmla="*/ 3290849 h 3585722"/>
              <a:gd name="connsiteX19" fmla="*/ 3499734 w 4116885"/>
              <a:gd name="connsiteY19" fmla="*/ 3325101 h 3585722"/>
              <a:gd name="connsiteX20" fmla="*/ 3468459 w 4116885"/>
              <a:gd name="connsiteY20" fmla="*/ 3354887 h 3585722"/>
              <a:gd name="connsiteX21" fmla="*/ 3432719 w 4116885"/>
              <a:gd name="connsiteY21" fmla="*/ 3380204 h 3585722"/>
              <a:gd name="connsiteX22" fmla="*/ 3395487 w 4116885"/>
              <a:gd name="connsiteY22" fmla="*/ 3399565 h 3585722"/>
              <a:gd name="connsiteX23" fmla="*/ 3350809 w 4116885"/>
              <a:gd name="connsiteY23" fmla="*/ 3412968 h 3585722"/>
              <a:gd name="connsiteX24" fmla="*/ 3304642 w 4116885"/>
              <a:gd name="connsiteY24" fmla="*/ 3418925 h 3585722"/>
              <a:gd name="connsiteX25" fmla="*/ 3256988 w 4116885"/>
              <a:gd name="connsiteY25" fmla="*/ 3420415 h 3585722"/>
              <a:gd name="connsiteX26" fmla="*/ 3206353 w 4116885"/>
              <a:gd name="connsiteY26" fmla="*/ 3415946 h 3585722"/>
              <a:gd name="connsiteX27" fmla="*/ 3155719 w 4116885"/>
              <a:gd name="connsiteY27" fmla="*/ 3409991 h 3585722"/>
              <a:gd name="connsiteX28" fmla="*/ 3105083 w 4116885"/>
              <a:gd name="connsiteY28" fmla="*/ 3402543 h 3585722"/>
              <a:gd name="connsiteX29" fmla="*/ 3054450 w 4116885"/>
              <a:gd name="connsiteY29" fmla="*/ 3396587 h 3585722"/>
              <a:gd name="connsiteX30" fmla="*/ 3003814 w 4116885"/>
              <a:gd name="connsiteY30" fmla="*/ 3393607 h 3585722"/>
              <a:gd name="connsiteX31" fmla="*/ 2954669 w 4116885"/>
              <a:gd name="connsiteY31" fmla="*/ 3393607 h 3585722"/>
              <a:gd name="connsiteX32" fmla="*/ 2908503 w 4116885"/>
              <a:gd name="connsiteY32" fmla="*/ 3399565 h 3585722"/>
              <a:gd name="connsiteX33" fmla="*/ 2860847 w 4116885"/>
              <a:gd name="connsiteY33" fmla="*/ 3411479 h 3585722"/>
              <a:gd name="connsiteX34" fmla="*/ 2817659 w 4116885"/>
              <a:gd name="connsiteY34" fmla="*/ 3429350 h 3585722"/>
              <a:gd name="connsiteX35" fmla="*/ 2772981 w 4116885"/>
              <a:gd name="connsiteY35" fmla="*/ 3453178 h 3585722"/>
              <a:gd name="connsiteX36" fmla="*/ 2728305 w 4116885"/>
              <a:gd name="connsiteY36" fmla="*/ 3477008 h 3585722"/>
              <a:gd name="connsiteX37" fmla="*/ 2683627 w 4116885"/>
              <a:gd name="connsiteY37" fmla="*/ 3503814 h 3585722"/>
              <a:gd name="connsiteX38" fmla="*/ 2640437 w 4116885"/>
              <a:gd name="connsiteY38" fmla="*/ 3529131 h 3585722"/>
              <a:gd name="connsiteX39" fmla="*/ 2594272 w 4116885"/>
              <a:gd name="connsiteY39" fmla="*/ 3551469 h 3585722"/>
              <a:gd name="connsiteX40" fmla="*/ 2549594 w 4116885"/>
              <a:gd name="connsiteY40" fmla="*/ 3569341 h 3585722"/>
              <a:gd name="connsiteX41" fmla="*/ 2503426 w 4116885"/>
              <a:gd name="connsiteY41" fmla="*/ 3581255 h 3585722"/>
              <a:gd name="connsiteX42" fmla="*/ 2455772 w 4116885"/>
              <a:gd name="connsiteY42" fmla="*/ 3585722 h 3585722"/>
              <a:gd name="connsiteX43" fmla="*/ 2408116 w 4116885"/>
              <a:gd name="connsiteY43" fmla="*/ 3581255 h 3585722"/>
              <a:gd name="connsiteX44" fmla="*/ 2361949 w 4116885"/>
              <a:gd name="connsiteY44" fmla="*/ 3569341 h 3585722"/>
              <a:gd name="connsiteX45" fmla="*/ 2317272 w 4116885"/>
              <a:gd name="connsiteY45" fmla="*/ 3551469 h 3585722"/>
              <a:gd name="connsiteX46" fmla="*/ 2271105 w 4116885"/>
              <a:gd name="connsiteY46" fmla="*/ 3529131 h 3585722"/>
              <a:gd name="connsiteX47" fmla="*/ 2227917 w 4116885"/>
              <a:gd name="connsiteY47" fmla="*/ 3503814 h 3585722"/>
              <a:gd name="connsiteX48" fmla="*/ 2183239 w 4116885"/>
              <a:gd name="connsiteY48" fmla="*/ 3477008 h 3585722"/>
              <a:gd name="connsiteX49" fmla="*/ 2138561 w 4116885"/>
              <a:gd name="connsiteY49" fmla="*/ 3453178 h 3585722"/>
              <a:gd name="connsiteX50" fmla="*/ 2093885 w 4116885"/>
              <a:gd name="connsiteY50" fmla="*/ 3429350 h 3585722"/>
              <a:gd name="connsiteX51" fmla="*/ 2049208 w 4116885"/>
              <a:gd name="connsiteY51" fmla="*/ 3411479 h 3585722"/>
              <a:gd name="connsiteX52" fmla="*/ 2003041 w 4116885"/>
              <a:gd name="connsiteY52" fmla="*/ 3399565 h 3585722"/>
              <a:gd name="connsiteX53" fmla="*/ 1956874 w 4116885"/>
              <a:gd name="connsiteY53" fmla="*/ 3393607 h 3585722"/>
              <a:gd name="connsiteX54" fmla="*/ 1907728 w 4116885"/>
              <a:gd name="connsiteY54" fmla="*/ 3393607 h 3585722"/>
              <a:gd name="connsiteX55" fmla="*/ 1857094 w 4116885"/>
              <a:gd name="connsiteY55" fmla="*/ 3396587 h 3585722"/>
              <a:gd name="connsiteX56" fmla="*/ 1806460 w 4116885"/>
              <a:gd name="connsiteY56" fmla="*/ 3402543 h 3585722"/>
              <a:gd name="connsiteX57" fmla="*/ 1755825 w 4116885"/>
              <a:gd name="connsiteY57" fmla="*/ 3409991 h 3585722"/>
              <a:gd name="connsiteX58" fmla="*/ 1705189 w 4116885"/>
              <a:gd name="connsiteY58" fmla="*/ 3415946 h 3585722"/>
              <a:gd name="connsiteX59" fmla="*/ 1654555 w 4116885"/>
              <a:gd name="connsiteY59" fmla="*/ 3420415 h 3585722"/>
              <a:gd name="connsiteX60" fmla="*/ 1606901 w 4116885"/>
              <a:gd name="connsiteY60" fmla="*/ 3418925 h 3585722"/>
              <a:gd name="connsiteX61" fmla="*/ 1560733 w 4116885"/>
              <a:gd name="connsiteY61" fmla="*/ 3412968 h 3585722"/>
              <a:gd name="connsiteX62" fmla="*/ 1516055 w 4116885"/>
              <a:gd name="connsiteY62" fmla="*/ 3399565 h 3585722"/>
              <a:gd name="connsiteX63" fmla="*/ 1478825 w 4116885"/>
              <a:gd name="connsiteY63" fmla="*/ 3380204 h 3585722"/>
              <a:gd name="connsiteX64" fmla="*/ 1443081 w 4116885"/>
              <a:gd name="connsiteY64" fmla="*/ 3354887 h 3585722"/>
              <a:gd name="connsiteX65" fmla="*/ 1411808 w 4116885"/>
              <a:gd name="connsiteY65" fmla="*/ 3325101 h 3585722"/>
              <a:gd name="connsiteX66" fmla="*/ 1380533 w 4116885"/>
              <a:gd name="connsiteY66" fmla="*/ 3290849 h 3585722"/>
              <a:gd name="connsiteX67" fmla="*/ 1352239 w 4116885"/>
              <a:gd name="connsiteY67" fmla="*/ 3255107 h 3585722"/>
              <a:gd name="connsiteX68" fmla="*/ 1323942 w 4116885"/>
              <a:gd name="connsiteY68" fmla="*/ 3217874 h 3585722"/>
              <a:gd name="connsiteX69" fmla="*/ 1295647 w 4116885"/>
              <a:gd name="connsiteY69" fmla="*/ 3180643 h 3585722"/>
              <a:gd name="connsiteX70" fmla="*/ 1267352 w 4116885"/>
              <a:gd name="connsiteY70" fmla="*/ 3144902 h 3585722"/>
              <a:gd name="connsiteX71" fmla="*/ 1237566 w 4116885"/>
              <a:gd name="connsiteY71" fmla="*/ 3110649 h 3585722"/>
              <a:gd name="connsiteX72" fmla="*/ 1203314 w 4116885"/>
              <a:gd name="connsiteY72" fmla="*/ 3080861 h 3585722"/>
              <a:gd name="connsiteX73" fmla="*/ 1170550 w 4116885"/>
              <a:gd name="connsiteY73" fmla="*/ 3054056 h 3585722"/>
              <a:gd name="connsiteX74" fmla="*/ 1133319 w 4116885"/>
              <a:gd name="connsiteY74" fmla="*/ 3033207 h 3585722"/>
              <a:gd name="connsiteX75" fmla="*/ 1093109 w 4116885"/>
              <a:gd name="connsiteY75" fmla="*/ 3015336 h 3585722"/>
              <a:gd name="connsiteX76" fmla="*/ 1049921 w 4116885"/>
              <a:gd name="connsiteY76" fmla="*/ 3000442 h 3585722"/>
              <a:gd name="connsiteX77" fmla="*/ 1005242 w 4116885"/>
              <a:gd name="connsiteY77" fmla="*/ 2987039 h 3585722"/>
              <a:gd name="connsiteX78" fmla="*/ 960566 w 4116885"/>
              <a:gd name="connsiteY78" fmla="*/ 2975125 h 3585722"/>
              <a:gd name="connsiteX79" fmla="*/ 914400 w 4116885"/>
              <a:gd name="connsiteY79" fmla="*/ 2963209 h 3585722"/>
              <a:gd name="connsiteX80" fmla="*/ 871211 w 4116885"/>
              <a:gd name="connsiteY80" fmla="*/ 2949806 h 3585722"/>
              <a:gd name="connsiteX81" fmla="*/ 828022 w 4116885"/>
              <a:gd name="connsiteY81" fmla="*/ 2934914 h 3585722"/>
              <a:gd name="connsiteX82" fmla="*/ 787813 w 4116885"/>
              <a:gd name="connsiteY82" fmla="*/ 2917043 h 3585722"/>
              <a:gd name="connsiteX83" fmla="*/ 752072 w 4116885"/>
              <a:gd name="connsiteY83" fmla="*/ 2894704 h 3585722"/>
              <a:gd name="connsiteX84" fmla="*/ 719306 w 4116885"/>
              <a:gd name="connsiteY84" fmla="*/ 2867898 h 3585722"/>
              <a:gd name="connsiteX85" fmla="*/ 692502 w 4116885"/>
              <a:gd name="connsiteY85" fmla="*/ 2835134 h 3585722"/>
              <a:gd name="connsiteX86" fmla="*/ 670163 w 4116885"/>
              <a:gd name="connsiteY86" fmla="*/ 2799391 h 3585722"/>
              <a:gd name="connsiteX87" fmla="*/ 652291 w 4116885"/>
              <a:gd name="connsiteY87" fmla="*/ 2759180 h 3585722"/>
              <a:gd name="connsiteX88" fmla="*/ 637399 w 4116885"/>
              <a:gd name="connsiteY88" fmla="*/ 2715993 h 3585722"/>
              <a:gd name="connsiteX89" fmla="*/ 623997 w 4116885"/>
              <a:gd name="connsiteY89" fmla="*/ 2672804 h 3585722"/>
              <a:gd name="connsiteX90" fmla="*/ 612083 w 4116885"/>
              <a:gd name="connsiteY90" fmla="*/ 2626638 h 3585722"/>
              <a:gd name="connsiteX91" fmla="*/ 600169 w 4116885"/>
              <a:gd name="connsiteY91" fmla="*/ 2581960 h 3585722"/>
              <a:gd name="connsiteX92" fmla="*/ 586764 w 4116885"/>
              <a:gd name="connsiteY92" fmla="*/ 2537281 h 3585722"/>
              <a:gd name="connsiteX93" fmla="*/ 571872 w 4116885"/>
              <a:gd name="connsiteY93" fmla="*/ 2494092 h 3585722"/>
              <a:gd name="connsiteX94" fmla="*/ 554000 w 4116885"/>
              <a:gd name="connsiteY94" fmla="*/ 2453882 h 3585722"/>
              <a:gd name="connsiteX95" fmla="*/ 533152 w 4116885"/>
              <a:gd name="connsiteY95" fmla="*/ 2416651 h 3585722"/>
              <a:gd name="connsiteX96" fmla="*/ 506346 w 4116885"/>
              <a:gd name="connsiteY96" fmla="*/ 2383887 h 3585722"/>
              <a:gd name="connsiteX97" fmla="*/ 476561 w 4116885"/>
              <a:gd name="connsiteY97" fmla="*/ 2349633 h 3585722"/>
              <a:gd name="connsiteX98" fmla="*/ 442308 w 4116885"/>
              <a:gd name="connsiteY98" fmla="*/ 2319849 h 3585722"/>
              <a:gd name="connsiteX99" fmla="*/ 405075 w 4116885"/>
              <a:gd name="connsiteY99" fmla="*/ 2291554 h 3585722"/>
              <a:gd name="connsiteX100" fmla="*/ 367844 w 4116885"/>
              <a:gd name="connsiteY100" fmla="*/ 2263257 h 3585722"/>
              <a:gd name="connsiteX101" fmla="*/ 330615 w 4116885"/>
              <a:gd name="connsiteY101" fmla="*/ 2234962 h 3585722"/>
              <a:gd name="connsiteX102" fmla="*/ 294872 w 4116885"/>
              <a:gd name="connsiteY102" fmla="*/ 2206664 h 3585722"/>
              <a:gd name="connsiteX103" fmla="*/ 260619 w 4116885"/>
              <a:gd name="connsiteY103" fmla="*/ 2175390 h 3585722"/>
              <a:gd name="connsiteX104" fmla="*/ 230835 w 4116885"/>
              <a:gd name="connsiteY104" fmla="*/ 2144116 h 3585722"/>
              <a:gd name="connsiteX105" fmla="*/ 205519 w 4116885"/>
              <a:gd name="connsiteY105" fmla="*/ 2108372 h 3585722"/>
              <a:gd name="connsiteX106" fmla="*/ 186158 w 4116885"/>
              <a:gd name="connsiteY106" fmla="*/ 2071141 h 3585722"/>
              <a:gd name="connsiteX107" fmla="*/ 172755 w 4116885"/>
              <a:gd name="connsiteY107" fmla="*/ 2026465 h 3585722"/>
              <a:gd name="connsiteX108" fmla="*/ 166797 w 4116885"/>
              <a:gd name="connsiteY108" fmla="*/ 1980297 h 3585722"/>
              <a:gd name="connsiteX109" fmla="*/ 165306 w 4116885"/>
              <a:gd name="connsiteY109" fmla="*/ 1932640 h 3585722"/>
              <a:gd name="connsiteX110" fmla="*/ 169775 w 4116885"/>
              <a:gd name="connsiteY110" fmla="*/ 1882006 h 3585722"/>
              <a:gd name="connsiteX111" fmla="*/ 175733 w 4116885"/>
              <a:gd name="connsiteY111" fmla="*/ 1831370 h 3585722"/>
              <a:gd name="connsiteX112" fmla="*/ 183178 w 4116885"/>
              <a:gd name="connsiteY112" fmla="*/ 1780735 h 3585722"/>
              <a:gd name="connsiteX113" fmla="*/ 189136 w 4116885"/>
              <a:gd name="connsiteY113" fmla="*/ 1730101 h 3585722"/>
              <a:gd name="connsiteX114" fmla="*/ 192116 w 4116885"/>
              <a:gd name="connsiteY114" fmla="*/ 1679466 h 3585722"/>
              <a:gd name="connsiteX115" fmla="*/ 192116 w 4116885"/>
              <a:gd name="connsiteY115" fmla="*/ 1630319 h 3585722"/>
              <a:gd name="connsiteX116" fmla="*/ 186158 w 4116885"/>
              <a:gd name="connsiteY116" fmla="*/ 1584152 h 3585722"/>
              <a:gd name="connsiteX117" fmla="*/ 174244 w 4116885"/>
              <a:gd name="connsiteY117" fmla="*/ 1537986 h 3585722"/>
              <a:gd name="connsiteX118" fmla="*/ 156372 w 4116885"/>
              <a:gd name="connsiteY118" fmla="*/ 1494795 h 3585722"/>
              <a:gd name="connsiteX119" fmla="*/ 134033 w 4116885"/>
              <a:gd name="connsiteY119" fmla="*/ 1450119 h 3585722"/>
              <a:gd name="connsiteX120" fmla="*/ 108716 w 4116885"/>
              <a:gd name="connsiteY120" fmla="*/ 1405442 h 3585722"/>
              <a:gd name="connsiteX121" fmla="*/ 81910 w 4116885"/>
              <a:gd name="connsiteY121" fmla="*/ 1360762 h 3585722"/>
              <a:gd name="connsiteX122" fmla="*/ 56594 w 4116885"/>
              <a:gd name="connsiteY122" fmla="*/ 1317574 h 3585722"/>
              <a:gd name="connsiteX123" fmla="*/ 34253 w 4116885"/>
              <a:gd name="connsiteY123" fmla="*/ 1271407 h 3585722"/>
              <a:gd name="connsiteX124" fmla="*/ 16383 w 4116885"/>
              <a:gd name="connsiteY124" fmla="*/ 1226729 h 3585722"/>
              <a:gd name="connsiteX125" fmla="*/ 4469 w 4116885"/>
              <a:gd name="connsiteY125" fmla="*/ 1180561 h 3585722"/>
              <a:gd name="connsiteX126" fmla="*/ 0 w 4116885"/>
              <a:gd name="connsiteY126" fmla="*/ 1132905 h 3585722"/>
              <a:gd name="connsiteX127" fmla="*/ 4469 w 4116885"/>
              <a:gd name="connsiteY127" fmla="*/ 1085249 h 3585722"/>
              <a:gd name="connsiteX128" fmla="*/ 16383 w 4116885"/>
              <a:gd name="connsiteY128" fmla="*/ 1039083 h 3585722"/>
              <a:gd name="connsiteX129" fmla="*/ 34253 w 4116885"/>
              <a:gd name="connsiteY129" fmla="*/ 994403 h 3585722"/>
              <a:gd name="connsiteX130" fmla="*/ 56594 w 4116885"/>
              <a:gd name="connsiteY130" fmla="*/ 948238 h 3585722"/>
              <a:gd name="connsiteX131" fmla="*/ 81910 w 4116885"/>
              <a:gd name="connsiteY131" fmla="*/ 905048 h 3585722"/>
              <a:gd name="connsiteX132" fmla="*/ 108716 w 4116885"/>
              <a:gd name="connsiteY132" fmla="*/ 860370 h 3585722"/>
              <a:gd name="connsiteX133" fmla="*/ 134033 w 4116885"/>
              <a:gd name="connsiteY133" fmla="*/ 815693 h 3585722"/>
              <a:gd name="connsiteX134" fmla="*/ 156372 w 4116885"/>
              <a:gd name="connsiteY134" fmla="*/ 771015 h 3585722"/>
              <a:gd name="connsiteX135" fmla="*/ 174244 w 4116885"/>
              <a:gd name="connsiteY135" fmla="*/ 727825 h 3585722"/>
              <a:gd name="connsiteX136" fmla="*/ 186158 w 4116885"/>
              <a:gd name="connsiteY136" fmla="*/ 681658 h 3585722"/>
              <a:gd name="connsiteX137" fmla="*/ 192116 w 4116885"/>
              <a:gd name="connsiteY137" fmla="*/ 635491 h 3585722"/>
              <a:gd name="connsiteX138" fmla="*/ 192116 w 4116885"/>
              <a:gd name="connsiteY138" fmla="*/ 586346 h 3585722"/>
              <a:gd name="connsiteX139" fmla="*/ 189136 w 4116885"/>
              <a:gd name="connsiteY139" fmla="*/ 535711 h 3585722"/>
              <a:gd name="connsiteX140" fmla="*/ 183178 w 4116885"/>
              <a:gd name="connsiteY140" fmla="*/ 485075 h 3585722"/>
              <a:gd name="connsiteX141" fmla="*/ 175733 w 4116885"/>
              <a:gd name="connsiteY141" fmla="*/ 434440 h 3585722"/>
              <a:gd name="connsiteX142" fmla="*/ 169775 w 4116885"/>
              <a:gd name="connsiteY142" fmla="*/ 383806 h 3585722"/>
              <a:gd name="connsiteX143" fmla="*/ 165306 w 4116885"/>
              <a:gd name="connsiteY143" fmla="*/ 333172 h 3585722"/>
              <a:gd name="connsiteX144" fmla="*/ 166797 w 4116885"/>
              <a:gd name="connsiteY144" fmla="*/ 285515 h 3585722"/>
              <a:gd name="connsiteX145" fmla="*/ 172755 w 4116885"/>
              <a:gd name="connsiteY145" fmla="*/ 239348 h 3585722"/>
              <a:gd name="connsiteX146" fmla="*/ 186158 w 4116885"/>
              <a:gd name="connsiteY146" fmla="*/ 194669 h 3585722"/>
              <a:gd name="connsiteX147" fmla="*/ 205519 w 4116885"/>
              <a:gd name="connsiteY147" fmla="*/ 157438 h 3585722"/>
              <a:gd name="connsiteX148" fmla="*/ 230835 w 4116885"/>
              <a:gd name="connsiteY148" fmla="*/ 121696 h 3585722"/>
              <a:gd name="connsiteX149" fmla="*/ 260619 w 4116885"/>
              <a:gd name="connsiteY149" fmla="*/ 90421 h 3585722"/>
              <a:gd name="connsiteX150" fmla="*/ 294872 w 4116885"/>
              <a:gd name="connsiteY150" fmla="*/ 59147 h 3585722"/>
              <a:gd name="connsiteX151" fmla="*/ 330615 w 4116885"/>
              <a:gd name="connsiteY151" fmla="*/ 30850 h 3585722"/>
              <a:gd name="connsiteX152" fmla="*/ 367844 w 4116885"/>
              <a:gd name="connsiteY152" fmla="*/ 2553 h 358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4116885" h="3585722">
                <a:moveTo>
                  <a:pt x="371204" y="0"/>
                </a:moveTo>
                <a:lnTo>
                  <a:pt x="4116885" y="0"/>
                </a:lnTo>
                <a:lnTo>
                  <a:pt x="4116885" y="2920084"/>
                </a:lnTo>
                <a:lnTo>
                  <a:pt x="4083518" y="2934914"/>
                </a:lnTo>
                <a:lnTo>
                  <a:pt x="4040331" y="2949806"/>
                </a:lnTo>
                <a:lnTo>
                  <a:pt x="3997143" y="2963209"/>
                </a:lnTo>
                <a:lnTo>
                  <a:pt x="3950976" y="2975125"/>
                </a:lnTo>
                <a:lnTo>
                  <a:pt x="3906298" y="2987039"/>
                </a:lnTo>
                <a:lnTo>
                  <a:pt x="3861622" y="3000442"/>
                </a:lnTo>
                <a:lnTo>
                  <a:pt x="3818433" y="3015336"/>
                </a:lnTo>
                <a:lnTo>
                  <a:pt x="3778225" y="3033207"/>
                </a:lnTo>
                <a:lnTo>
                  <a:pt x="3740994" y="3054056"/>
                </a:lnTo>
                <a:lnTo>
                  <a:pt x="3708230" y="3080861"/>
                </a:lnTo>
                <a:lnTo>
                  <a:pt x="3673977" y="3110649"/>
                </a:lnTo>
                <a:lnTo>
                  <a:pt x="3644190" y="3144902"/>
                </a:lnTo>
                <a:lnTo>
                  <a:pt x="3615895" y="3180643"/>
                </a:lnTo>
                <a:lnTo>
                  <a:pt x="3587600" y="3217874"/>
                </a:lnTo>
                <a:lnTo>
                  <a:pt x="3559305" y="3255107"/>
                </a:lnTo>
                <a:lnTo>
                  <a:pt x="3531009" y="3290849"/>
                </a:lnTo>
                <a:lnTo>
                  <a:pt x="3499734" y="3325101"/>
                </a:lnTo>
                <a:lnTo>
                  <a:pt x="3468459" y="3354887"/>
                </a:lnTo>
                <a:lnTo>
                  <a:pt x="3432719" y="3380204"/>
                </a:lnTo>
                <a:lnTo>
                  <a:pt x="3395487" y="3399565"/>
                </a:lnTo>
                <a:lnTo>
                  <a:pt x="3350809" y="3412968"/>
                </a:lnTo>
                <a:lnTo>
                  <a:pt x="3304642" y="3418925"/>
                </a:lnTo>
                <a:lnTo>
                  <a:pt x="3256988" y="3420415"/>
                </a:lnTo>
                <a:lnTo>
                  <a:pt x="3206353" y="3415946"/>
                </a:lnTo>
                <a:lnTo>
                  <a:pt x="3155719" y="3409991"/>
                </a:lnTo>
                <a:lnTo>
                  <a:pt x="3105083" y="3402543"/>
                </a:lnTo>
                <a:lnTo>
                  <a:pt x="3054450" y="3396587"/>
                </a:lnTo>
                <a:lnTo>
                  <a:pt x="3003814" y="3393607"/>
                </a:lnTo>
                <a:lnTo>
                  <a:pt x="2954669" y="3393607"/>
                </a:lnTo>
                <a:lnTo>
                  <a:pt x="2908503" y="3399565"/>
                </a:lnTo>
                <a:lnTo>
                  <a:pt x="2860847" y="3411479"/>
                </a:lnTo>
                <a:lnTo>
                  <a:pt x="2817659" y="3429350"/>
                </a:lnTo>
                <a:lnTo>
                  <a:pt x="2772981" y="3453178"/>
                </a:lnTo>
                <a:lnTo>
                  <a:pt x="2728305" y="3477008"/>
                </a:lnTo>
                <a:lnTo>
                  <a:pt x="2683627" y="3503814"/>
                </a:lnTo>
                <a:lnTo>
                  <a:pt x="2640437" y="3529131"/>
                </a:lnTo>
                <a:lnTo>
                  <a:pt x="2594272" y="3551469"/>
                </a:lnTo>
                <a:lnTo>
                  <a:pt x="2549594" y="3569341"/>
                </a:lnTo>
                <a:lnTo>
                  <a:pt x="2503426" y="3581255"/>
                </a:lnTo>
                <a:lnTo>
                  <a:pt x="2455772" y="3585722"/>
                </a:lnTo>
                <a:lnTo>
                  <a:pt x="2408116" y="3581255"/>
                </a:lnTo>
                <a:lnTo>
                  <a:pt x="2361949" y="3569341"/>
                </a:lnTo>
                <a:lnTo>
                  <a:pt x="2317272" y="3551469"/>
                </a:lnTo>
                <a:lnTo>
                  <a:pt x="2271105" y="3529131"/>
                </a:lnTo>
                <a:lnTo>
                  <a:pt x="2227917" y="3503814"/>
                </a:lnTo>
                <a:lnTo>
                  <a:pt x="2183239" y="3477008"/>
                </a:lnTo>
                <a:lnTo>
                  <a:pt x="2138561" y="3453178"/>
                </a:lnTo>
                <a:lnTo>
                  <a:pt x="2093885" y="3429350"/>
                </a:lnTo>
                <a:lnTo>
                  <a:pt x="2049208" y="3411479"/>
                </a:lnTo>
                <a:lnTo>
                  <a:pt x="2003041" y="3399565"/>
                </a:lnTo>
                <a:lnTo>
                  <a:pt x="1956874" y="3393607"/>
                </a:lnTo>
                <a:lnTo>
                  <a:pt x="1907728" y="3393607"/>
                </a:lnTo>
                <a:lnTo>
                  <a:pt x="1857094" y="3396587"/>
                </a:lnTo>
                <a:lnTo>
                  <a:pt x="1806460" y="3402543"/>
                </a:lnTo>
                <a:lnTo>
                  <a:pt x="1755825" y="3409991"/>
                </a:lnTo>
                <a:lnTo>
                  <a:pt x="1705189" y="3415946"/>
                </a:lnTo>
                <a:lnTo>
                  <a:pt x="1654555" y="3420415"/>
                </a:lnTo>
                <a:lnTo>
                  <a:pt x="1606901" y="3418925"/>
                </a:lnTo>
                <a:lnTo>
                  <a:pt x="1560733" y="3412968"/>
                </a:lnTo>
                <a:lnTo>
                  <a:pt x="1516055" y="3399565"/>
                </a:lnTo>
                <a:lnTo>
                  <a:pt x="1478825" y="3380204"/>
                </a:lnTo>
                <a:lnTo>
                  <a:pt x="1443081" y="3354887"/>
                </a:lnTo>
                <a:lnTo>
                  <a:pt x="1411808" y="3325101"/>
                </a:lnTo>
                <a:lnTo>
                  <a:pt x="1380533" y="3290849"/>
                </a:lnTo>
                <a:lnTo>
                  <a:pt x="1352239" y="3255107"/>
                </a:lnTo>
                <a:lnTo>
                  <a:pt x="1323942" y="3217874"/>
                </a:lnTo>
                <a:lnTo>
                  <a:pt x="1295647" y="3180643"/>
                </a:lnTo>
                <a:lnTo>
                  <a:pt x="1267352" y="3144902"/>
                </a:lnTo>
                <a:lnTo>
                  <a:pt x="1237566" y="3110649"/>
                </a:lnTo>
                <a:lnTo>
                  <a:pt x="1203314" y="3080861"/>
                </a:lnTo>
                <a:lnTo>
                  <a:pt x="1170550" y="3054056"/>
                </a:lnTo>
                <a:lnTo>
                  <a:pt x="1133319" y="3033207"/>
                </a:lnTo>
                <a:lnTo>
                  <a:pt x="1093109" y="3015336"/>
                </a:lnTo>
                <a:lnTo>
                  <a:pt x="1049921" y="3000442"/>
                </a:lnTo>
                <a:lnTo>
                  <a:pt x="1005242" y="2987039"/>
                </a:lnTo>
                <a:lnTo>
                  <a:pt x="960566" y="2975125"/>
                </a:lnTo>
                <a:lnTo>
                  <a:pt x="914400" y="2963209"/>
                </a:lnTo>
                <a:lnTo>
                  <a:pt x="871211" y="2949806"/>
                </a:lnTo>
                <a:lnTo>
                  <a:pt x="828022" y="2934914"/>
                </a:lnTo>
                <a:lnTo>
                  <a:pt x="787813" y="2917043"/>
                </a:lnTo>
                <a:lnTo>
                  <a:pt x="752072" y="2894704"/>
                </a:lnTo>
                <a:lnTo>
                  <a:pt x="719306" y="2867898"/>
                </a:lnTo>
                <a:lnTo>
                  <a:pt x="692502" y="2835134"/>
                </a:lnTo>
                <a:lnTo>
                  <a:pt x="670163" y="2799391"/>
                </a:lnTo>
                <a:lnTo>
                  <a:pt x="652291" y="2759180"/>
                </a:lnTo>
                <a:lnTo>
                  <a:pt x="637399" y="2715993"/>
                </a:lnTo>
                <a:lnTo>
                  <a:pt x="623997" y="2672804"/>
                </a:lnTo>
                <a:lnTo>
                  <a:pt x="612083" y="2626638"/>
                </a:lnTo>
                <a:lnTo>
                  <a:pt x="600169" y="2581960"/>
                </a:lnTo>
                <a:lnTo>
                  <a:pt x="586764" y="2537281"/>
                </a:lnTo>
                <a:lnTo>
                  <a:pt x="571872" y="2494092"/>
                </a:lnTo>
                <a:lnTo>
                  <a:pt x="554000" y="2453882"/>
                </a:lnTo>
                <a:lnTo>
                  <a:pt x="533152" y="2416651"/>
                </a:lnTo>
                <a:lnTo>
                  <a:pt x="506346" y="2383887"/>
                </a:lnTo>
                <a:lnTo>
                  <a:pt x="476561" y="2349633"/>
                </a:lnTo>
                <a:lnTo>
                  <a:pt x="442308" y="2319849"/>
                </a:lnTo>
                <a:lnTo>
                  <a:pt x="405075" y="2291554"/>
                </a:lnTo>
                <a:lnTo>
                  <a:pt x="367844" y="2263257"/>
                </a:lnTo>
                <a:lnTo>
                  <a:pt x="330615" y="2234962"/>
                </a:lnTo>
                <a:lnTo>
                  <a:pt x="294872" y="2206664"/>
                </a:lnTo>
                <a:lnTo>
                  <a:pt x="260619" y="2175390"/>
                </a:lnTo>
                <a:lnTo>
                  <a:pt x="230835" y="2144116"/>
                </a:lnTo>
                <a:lnTo>
                  <a:pt x="205519" y="2108372"/>
                </a:lnTo>
                <a:lnTo>
                  <a:pt x="186158" y="2071141"/>
                </a:lnTo>
                <a:lnTo>
                  <a:pt x="172755" y="2026465"/>
                </a:lnTo>
                <a:lnTo>
                  <a:pt x="166797" y="1980297"/>
                </a:lnTo>
                <a:lnTo>
                  <a:pt x="165306" y="1932640"/>
                </a:lnTo>
                <a:lnTo>
                  <a:pt x="169775" y="1882006"/>
                </a:lnTo>
                <a:lnTo>
                  <a:pt x="175733" y="1831370"/>
                </a:lnTo>
                <a:lnTo>
                  <a:pt x="183178" y="1780735"/>
                </a:lnTo>
                <a:lnTo>
                  <a:pt x="189136" y="1730101"/>
                </a:lnTo>
                <a:lnTo>
                  <a:pt x="192116" y="1679466"/>
                </a:lnTo>
                <a:lnTo>
                  <a:pt x="192116" y="1630319"/>
                </a:lnTo>
                <a:lnTo>
                  <a:pt x="186158" y="1584152"/>
                </a:lnTo>
                <a:lnTo>
                  <a:pt x="174244" y="1537986"/>
                </a:lnTo>
                <a:lnTo>
                  <a:pt x="156372" y="1494795"/>
                </a:lnTo>
                <a:lnTo>
                  <a:pt x="134033" y="1450119"/>
                </a:lnTo>
                <a:lnTo>
                  <a:pt x="108716" y="1405442"/>
                </a:lnTo>
                <a:lnTo>
                  <a:pt x="81910" y="1360762"/>
                </a:lnTo>
                <a:lnTo>
                  <a:pt x="56594" y="1317574"/>
                </a:lnTo>
                <a:lnTo>
                  <a:pt x="34253" y="1271407"/>
                </a:lnTo>
                <a:lnTo>
                  <a:pt x="16383" y="1226729"/>
                </a:lnTo>
                <a:lnTo>
                  <a:pt x="4469" y="1180561"/>
                </a:lnTo>
                <a:lnTo>
                  <a:pt x="0" y="1132905"/>
                </a:lnTo>
                <a:lnTo>
                  <a:pt x="4469" y="1085249"/>
                </a:lnTo>
                <a:lnTo>
                  <a:pt x="16383" y="1039083"/>
                </a:lnTo>
                <a:lnTo>
                  <a:pt x="34253" y="994403"/>
                </a:lnTo>
                <a:lnTo>
                  <a:pt x="56594" y="948238"/>
                </a:lnTo>
                <a:lnTo>
                  <a:pt x="81910" y="905048"/>
                </a:lnTo>
                <a:lnTo>
                  <a:pt x="108716" y="860370"/>
                </a:lnTo>
                <a:lnTo>
                  <a:pt x="134033" y="815693"/>
                </a:lnTo>
                <a:lnTo>
                  <a:pt x="156372" y="771015"/>
                </a:lnTo>
                <a:lnTo>
                  <a:pt x="174244" y="727825"/>
                </a:lnTo>
                <a:lnTo>
                  <a:pt x="186158" y="681658"/>
                </a:lnTo>
                <a:lnTo>
                  <a:pt x="192116" y="635491"/>
                </a:lnTo>
                <a:lnTo>
                  <a:pt x="192116" y="586346"/>
                </a:lnTo>
                <a:lnTo>
                  <a:pt x="189136" y="535711"/>
                </a:lnTo>
                <a:lnTo>
                  <a:pt x="183178" y="485075"/>
                </a:lnTo>
                <a:lnTo>
                  <a:pt x="175733" y="434440"/>
                </a:lnTo>
                <a:lnTo>
                  <a:pt x="169775" y="383806"/>
                </a:lnTo>
                <a:lnTo>
                  <a:pt x="165306" y="333172"/>
                </a:lnTo>
                <a:lnTo>
                  <a:pt x="166797" y="285515"/>
                </a:lnTo>
                <a:lnTo>
                  <a:pt x="172755" y="239348"/>
                </a:lnTo>
                <a:lnTo>
                  <a:pt x="186158" y="194669"/>
                </a:lnTo>
                <a:lnTo>
                  <a:pt x="205519" y="157438"/>
                </a:lnTo>
                <a:lnTo>
                  <a:pt x="230835" y="121696"/>
                </a:lnTo>
                <a:lnTo>
                  <a:pt x="260619" y="90421"/>
                </a:lnTo>
                <a:lnTo>
                  <a:pt x="294872" y="59147"/>
                </a:lnTo>
                <a:lnTo>
                  <a:pt x="330615" y="30850"/>
                </a:lnTo>
                <a:lnTo>
                  <a:pt x="367844" y="25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2">
            <a:extLst>
              <a:ext uri="{FF2B5EF4-FFF2-40B4-BE49-F238E27FC236}">
                <a16:creationId xmlns:a16="http://schemas.microsoft.com/office/drawing/2014/main" id="{5D3DD866-9865-42E4-989A-17A2755F2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78598" y="3909952"/>
            <a:ext cx="3313402" cy="2948047"/>
          </a:xfrm>
          <a:custGeom>
            <a:avLst/>
            <a:gdLst>
              <a:gd name="connsiteX0" fmla="*/ 1934947 w 3313402"/>
              <a:gd name="connsiteY0" fmla="*/ 0 h 2948047"/>
              <a:gd name="connsiteX1" fmla="*/ 1972495 w 3313402"/>
              <a:gd name="connsiteY1" fmla="*/ 3519 h 2948047"/>
              <a:gd name="connsiteX2" fmla="*/ 2008871 w 3313402"/>
              <a:gd name="connsiteY2" fmla="*/ 12907 h 2948047"/>
              <a:gd name="connsiteX3" fmla="*/ 2044074 w 3313402"/>
              <a:gd name="connsiteY3" fmla="*/ 26988 h 2948047"/>
              <a:gd name="connsiteX4" fmla="*/ 2080448 w 3313402"/>
              <a:gd name="connsiteY4" fmla="*/ 44589 h 2948047"/>
              <a:gd name="connsiteX5" fmla="*/ 2114478 w 3313402"/>
              <a:gd name="connsiteY5" fmla="*/ 64537 h 2948047"/>
              <a:gd name="connsiteX6" fmla="*/ 2149681 w 3313402"/>
              <a:gd name="connsiteY6" fmla="*/ 85659 h 2948047"/>
              <a:gd name="connsiteX7" fmla="*/ 2184882 w 3313402"/>
              <a:gd name="connsiteY7" fmla="*/ 104433 h 2948047"/>
              <a:gd name="connsiteX8" fmla="*/ 2220084 w 3313402"/>
              <a:gd name="connsiteY8" fmla="*/ 123208 h 2948047"/>
              <a:gd name="connsiteX9" fmla="*/ 2254113 w 3313402"/>
              <a:gd name="connsiteY9" fmla="*/ 137288 h 2948047"/>
              <a:gd name="connsiteX10" fmla="*/ 2291662 w 3313402"/>
              <a:gd name="connsiteY10" fmla="*/ 146675 h 2948047"/>
              <a:gd name="connsiteX11" fmla="*/ 2328037 w 3313402"/>
              <a:gd name="connsiteY11" fmla="*/ 151369 h 2948047"/>
              <a:gd name="connsiteX12" fmla="*/ 2366759 w 3313402"/>
              <a:gd name="connsiteY12" fmla="*/ 151369 h 2948047"/>
              <a:gd name="connsiteX13" fmla="*/ 2406656 w 3313402"/>
              <a:gd name="connsiteY13" fmla="*/ 149023 h 2948047"/>
              <a:gd name="connsiteX14" fmla="*/ 2446551 w 3313402"/>
              <a:gd name="connsiteY14" fmla="*/ 144329 h 2948047"/>
              <a:gd name="connsiteX15" fmla="*/ 2486448 w 3313402"/>
              <a:gd name="connsiteY15" fmla="*/ 138462 h 2948047"/>
              <a:gd name="connsiteX16" fmla="*/ 2526343 w 3313402"/>
              <a:gd name="connsiteY16" fmla="*/ 133769 h 2948047"/>
              <a:gd name="connsiteX17" fmla="*/ 2566239 w 3313402"/>
              <a:gd name="connsiteY17" fmla="*/ 130247 h 2948047"/>
              <a:gd name="connsiteX18" fmla="*/ 2603787 w 3313402"/>
              <a:gd name="connsiteY18" fmla="*/ 131421 h 2948047"/>
              <a:gd name="connsiteX19" fmla="*/ 2640163 w 3313402"/>
              <a:gd name="connsiteY19" fmla="*/ 136115 h 2948047"/>
              <a:gd name="connsiteX20" fmla="*/ 2675366 w 3313402"/>
              <a:gd name="connsiteY20" fmla="*/ 146675 h 2948047"/>
              <a:gd name="connsiteX21" fmla="*/ 2704702 w 3313402"/>
              <a:gd name="connsiteY21" fmla="*/ 161930 h 2948047"/>
              <a:gd name="connsiteX22" fmla="*/ 2732862 w 3313402"/>
              <a:gd name="connsiteY22" fmla="*/ 181878 h 2948047"/>
              <a:gd name="connsiteX23" fmla="*/ 2757504 w 3313402"/>
              <a:gd name="connsiteY23" fmla="*/ 205346 h 2948047"/>
              <a:gd name="connsiteX24" fmla="*/ 2782146 w 3313402"/>
              <a:gd name="connsiteY24" fmla="*/ 232334 h 2948047"/>
              <a:gd name="connsiteX25" fmla="*/ 2804440 w 3313402"/>
              <a:gd name="connsiteY25" fmla="*/ 260495 h 2948047"/>
              <a:gd name="connsiteX26" fmla="*/ 2826735 w 3313402"/>
              <a:gd name="connsiteY26" fmla="*/ 289831 h 2948047"/>
              <a:gd name="connsiteX27" fmla="*/ 2849030 w 3313402"/>
              <a:gd name="connsiteY27" fmla="*/ 319166 h 2948047"/>
              <a:gd name="connsiteX28" fmla="*/ 2871324 w 3313402"/>
              <a:gd name="connsiteY28" fmla="*/ 347327 h 2948047"/>
              <a:gd name="connsiteX29" fmla="*/ 2894793 w 3313402"/>
              <a:gd name="connsiteY29" fmla="*/ 374315 h 2948047"/>
              <a:gd name="connsiteX30" fmla="*/ 2921781 w 3313402"/>
              <a:gd name="connsiteY30" fmla="*/ 397785 h 2948047"/>
              <a:gd name="connsiteX31" fmla="*/ 2947597 w 3313402"/>
              <a:gd name="connsiteY31" fmla="*/ 418906 h 2948047"/>
              <a:gd name="connsiteX32" fmla="*/ 2976931 w 3313402"/>
              <a:gd name="connsiteY32" fmla="*/ 435332 h 2948047"/>
              <a:gd name="connsiteX33" fmla="*/ 3008614 w 3313402"/>
              <a:gd name="connsiteY33" fmla="*/ 449413 h 2948047"/>
              <a:gd name="connsiteX34" fmla="*/ 3042641 w 3313402"/>
              <a:gd name="connsiteY34" fmla="*/ 461147 h 2948047"/>
              <a:gd name="connsiteX35" fmla="*/ 3077843 w 3313402"/>
              <a:gd name="connsiteY35" fmla="*/ 471708 h 2948047"/>
              <a:gd name="connsiteX36" fmla="*/ 3113046 w 3313402"/>
              <a:gd name="connsiteY36" fmla="*/ 481096 h 2948047"/>
              <a:gd name="connsiteX37" fmla="*/ 3149422 w 3313402"/>
              <a:gd name="connsiteY37" fmla="*/ 490483 h 2948047"/>
              <a:gd name="connsiteX38" fmla="*/ 3183450 w 3313402"/>
              <a:gd name="connsiteY38" fmla="*/ 501044 h 2948047"/>
              <a:gd name="connsiteX39" fmla="*/ 3217478 w 3313402"/>
              <a:gd name="connsiteY39" fmla="*/ 512777 h 2948047"/>
              <a:gd name="connsiteX40" fmla="*/ 3249161 w 3313402"/>
              <a:gd name="connsiteY40" fmla="*/ 526859 h 2948047"/>
              <a:gd name="connsiteX41" fmla="*/ 3277323 w 3313402"/>
              <a:gd name="connsiteY41" fmla="*/ 544460 h 2948047"/>
              <a:gd name="connsiteX42" fmla="*/ 3303139 w 3313402"/>
              <a:gd name="connsiteY42" fmla="*/ 565581 h 2948047"/>
              <a:gd name="connsiteX43" fmla="*/ 3313402 w 3313402"/>
              <a:gd name="connsiteY43" fmla="*/ 578126 h 2948047"/>
              <a:gd name="connsiteX44" fmla="*/ 3313402 w 3313402"/>
              <a:gd name="connsiteY44" fmla="*/ 2948047 h 2948047"/>
              <a:gd name="connsiteX45" fmla="*/ 422306 w 3313402"/>
              <a:gd name="connsiteY45" fmla="*/ 2948047 h 2948047"/>
              <a:gd name="connsiteX46" fmla="*/ 420079 w 3313402"/>
              <a:gd name="connsiteY46" fmla="*/ 2944070 h 2948047"/>
              <a:gd name="connsiteX47" fmla="*/ 398960 w 3313402"/>
              <a:gd name="connsiteY47" fmla="*/ 2918255 h 2948047"/>
              <a:gd name="connsiteX48" fmla="*/ 375490 w 3313402"/>
              <a:gd name="connsiteY48" fmla="*/ 2891267 h 2948047"/>
              <a:gd name="connsiteX49" fmla="*/ 348502 w 3313402"/>
              <a:gd name="connsiteY49" fmla="*/ 2867799 h 2948047"/>
              <a:gd name="connsiteX50" fmla="*/ 319166 w 3313402"/>
              <a:gd name="connsiteY50" fmla="*/ 2845505 h 2948047"/>
              <a:gd name="connsiteX51" fmla="*/ 289832 w 3313402"/>
              <a:gd name="connsiteY51" fmla="*/ 2823210 h 2948047"/>
              <a:gd name="connsiteX52" fmla="*/ 260497 w 3313402"/>
              <a:gd name="connsiteY52" fmla="*/ 2800916 h 2948047"/>
              <a:gd name="connsiteX53" fmla="*/ 232334 w 3313402"/>
              <a:gd name="connsiteY53" fmla="*/ 2778620 h 2948047"/>
              <a:gd name="connsiteX54" fmla="*/ 205346 w 3313402"/>
              <a:gd name="connsiteY54" fmla="*/ 2753979 h 2948047"/>
              <a:gd name="connsiteX55" fmla="*/ 181878 w 3313402"/>
              <a:gd name="connsiteY55" fmla="*/ 2729338 h 2948047"/>
              <a:gd name="connsiteX56" fmla="*/ 161931 w 3313402"/>
              <a:gd name="connsiteY56" fmla="*/ 2701176 h 2948047"/>
              <a:gd name="connsiteX57" fmla="*/ 146677 w 3313402"/>
              <a:gd name="connsiteY57" fmla="*/ 2671841 h 2948047"/>
              <a:gd name="connsiteX58" fmla="*/ 136116 w 3313402"/>
              <a:gd name="connsiteY58" fmla="*/ 2636640 h 2948047"/>
              <a:gd name="connsiteX59" fmla="*/ 131422 w 3313402"/>
              <a:gd name="connsiteY59" fmla="*/ 2600264 h 2948047"/>
              <a:gd name="connsiteX60" fmla="*/ 130248 w 3313402"/>
              <a:gd name="connsiteY60" fmla="*/ 2562713 h 2948047"/>
              <a:gd name="connsiteX61" fmla="*/ 133769 w 3313402"/>
              <a:gd name="connsiteY61" fmla="*/ 2522818 h 2948047"/>
              <a:gd name="connsiteX62" fmla="*/ 138462 w 3313402"/>
              <a:gd name="connsiteY62" fmla="*/ 2482923 h 2948047"/>
              <a:gd name="connsiteX63" fmla="*/ 144329 w 3313402"/>
              <a:gd name="connsiteY63" fmla="*/ 2443026 h 2948047"/>
              <a:gd name="connsiteX64" fmla="*/ 149023 w 3313402"/>
              <a:gd name="connsiteY64" fmla="*/ 2403131 h 2948047"/>
              <a:gd name="connsiteX65" fmla="*/ 151371 w 3313402"/>
              <a:gd name="connsiteY65" fmla="*/ 2363236 h 2948047"/>
              <a:gd name="connsiteX66" fmla="*/ 151371 w 3313402"/>
              <a:gd name="connsiteY66" fmla="*/ 2324513 h 2948047"/>
              <a:gd name="connsiteX67" fmla="*/ 146677 w 3313402"/>
              <a:gd name="connsiteY67" fmla="*/ 2288138 h 2948047"/>
              <a:gd name="connsiteX68" fmla="*/ 137289 w 3313402"/>
              <a:gd name="connsiteY68" fmla="*/ 2251763 h 2948047"/>
              <a:gd name="connsiteX69" fmla="*/ 123208 w 3313402"/>
              <a:gd name="connsiteY69" fmla="*/ 2217733 h 2948047"/>
              <a:gd name="connsiteX70" fmla="*/ 105607 w 3313402"/>
              <a:gd name="connsiteY70" fmla="*/ 2182531 h 2948047"/>
              <a:gd name="connsiteX71" fmla="*/ 85659 w 3313402"/>
              <a:gd name="connsiteY71" fmla="*/ 2147330 h 2948047"/>
              <a:gd name="connsiteX72" fmla="*/ 64538 w 3313402"/>
              <a:gd name="connsiteY72" fmla="*/ 2112127 h 2948047"/>
              <a:gd name="connsiteX73" fmla="*/ 44590 w 3313402"/>
              <a:gd name="connsiteY73" fmla="*/ 2078098 h 2948047"/>
              <a:gd name="connsiteX74" fmla="*/ 26988 w 3313402"/>
              <a:gd name="connsiteY74" fmla="*/ 2041723 h 2948047"/>
              <a:gd name="connsiteX75" fmla="*/ 12908 w 3313402"/>
              <a:gd name="connsiteY75" fmla="*/ 2006521 h 2948047"/>
              <a:gd name="connsiteX76" fmla="*/ 3521 w 3313402"/>
              <a:gd name="connsiteY76" fmla="*/ 1970145 h 2948047"/>
              <a:gd name="connsiteX77" fmla="*/ 0 w 3313402"/>
              <a:gd name="connsiteY77" fmla="*/ 1932596 h 2948047"/>
              <a:gd name="connsiteX78" fmla="*/ 3521 w 3313402"/>
              <a:gd name="connsiteY78" fmla="*/ 1895048 h 2948047"/>
              <a:gd name="connsiteX79" fmla="*/ 12908 w 3313402"/>
              <a:gd name="connsiteY79" fmla="*/ 1858672 h 2948047"/>
              <a:gd name="connsiteX80" fmla="*/ 26988 w 3313402"/>
              <a:gd name="connsiteY80" fmla="*/ 1823470 h 2948047"/>
              <a:gd name="connsiteX81" fmla="*/ 44590 w 3313402"/>
              <a:gd name="connsiteY81" fmla="*/ 1787095 h 2948047"/>
              <a:gd name="connsiteX82" fmla="*/ 64538 w 3313402"/>
              <a:gd name="connsiteY82" fmla="*/ 1753065 h 2948047"/>
              <a:gd name="connsiteX83" fmla="*/ 85659 w 3313402"/>
              <a:gd name="connsiteY83" fmla="*/ 1717864 h 2948047"/>
              <a:gd name="connsiteX84" fmla="*/ 105607 w 3313402"/>
              <a:gd name="connsiteY84" fmla="*/ 1682661 h 2948047"/>
              <a:gd name="connsiteX85" fmla="*/ 123208 w 3313402"/>
              <a:gd name="connsiteY85" fmla="*/ 1647460 h 2948047"/>
              <a:gd name="connsiteX86" fmla="*/ 137289 w 3313402"/>
              <a:gd name="connsiteY86" fmla="*/ 1613430 h 2948047"/>
              <a:gd name="connsiteX87" fmla="*/ 146677 w 3313402"/>
              <a:gd name="connsiteY87" fmla="*/ 1577054 h 2948047"/>
              <a:gd name="connsiteX88" fmla="*/ 151371 w 3313402"/>
              <a:gd name="connsiteY88" fmla="*/ 1540680 h 2948047"/>
              <a:gd name="connsiteX89" fmla="*/ 151371 w 3313402"/>
              <a:gd name="connsiteY89" fmla="*/ 1501958 h 2948047"/>
              <a:gd name="connsiteX90" fmla="*/ 149023 w 3313402"/>
              <a:gd name="connsiteY90" fmla="*/ 1462061 h 2948047"/>
              <a:gd name="connsiteX91" fmla="*/ 144329 w 3313402"/>
              <a:gd name="connsiteY91" fmla="*/ 1422166 h 2948047"/>
              <a:gd name="connsiteX92" fmla="*/ 138462 w 3313402"/>
              <a:gd name="connsiteY92" fmla="*/ 1382269 h 2948047"/>
              <a:gd name="connsiteX93" fmla="*/ 133769 w 3313402"/>
              <a:gd name="connsiteY93" fmla="*/ 1342374 h 2948047"/>
              <a:gd name="connsiteX94" fmla="*/ 130248 w 3313402"/>
              <a:gd name="connsiteY94" fmla="*/ 1302479 h 2948047"/>
              <a:gd name="connsiteX95" fmla="*/ 131422 w 3313402"/>
              <a:gd name="connsiteY95" fmla="*/ 1264930 h 2948047"/>
              <a:gd name="connsiteX96" fmla="*/ 136116 w 3313402"/>
              <a:gd name="connsiteY96" fmla="*/ 1228554 h 2948047"/>
              <a:gd name="connsiteX97" fmla="*/ 146677 w 3313402"/>
              <a:gd name="connsiteY97" fmla="*/ 1193352 h 2948047"/>
              <a:gd name="connsiteX98" fmla="*/ 161931 w 3313402"/>
              <a:gd name="connsiteY98" fmla="*/ 1164017 h 2948047"/>
              <a:gd name="connsiteX99" fmla="*/ 181878 w 3313402"/>
              <a:gd name="connsiteY99" fmla="*/ 1135856 h 2948047"/>
              <a:gd name="connsiteX100" fmla="*/ 205346 w 3313402"/>
              <a:gd name="connsiteY100" fmla="*/ 1111214 h 2948047"/>
              <a:gd name="connsiteX101" fmla="*/ 232334 w 3313402"/>
              <a:gd name="connsiteY101" fmla="*/ 1086573 h 2948047"/>
              <a:gd name="connsiteX102" fmla="*/ 260497 w 3313402"/>
              <a:gd name="connsiteY102" fmla="*/ 1064277 h 2948047"/>
              <a:gd name="connsiteX103" fmla="*/ 289832 w 3313402"/>
              <a:gd name="connsiteY103" fmla="*/ 1041982 h 2948047"/>
              <a:gd name="connsiteX104" fmla="*/ 319166 w 3313402"/>
              <a:gd name="connsiteY104" fmla="*/ 1019688 h 2948047"/>
              <a:gd name="connsiteX105" fmla="*/ 348502 w 3313402"/>
              <a:gd name="connsiteY105" fmla="*/ 997393 h 2948047"/>
              <a:gd name="connsiteX106" fmla="*/ 375490 w 3313402"/>
              <a:gd name="connsiteY106" fmla="*/ 973926 h 2948047"/>
              <a:gd name="connsiteX107" fmla="*/ 398960 w 3313402"/>
              <a:gd name="connsiteY107" fmla="*/ 946938 h 2948047"/>
              <a:gd name="connsiteX108" fmla="*/ 420079 w 3313402"/>
              <a:gd name="connsiteY108" fmla="*/ 921122 h 2948047"/>
              <a:gd name="connsiteX109" fmla="*/ 436507 w 3313402"/>
              <a:gd name="connsiteY109" fmla="*/ 891788 h 2948047"/>
              <a:gd name="connsiteX110" fmla="*/ 450588 w 3313402"/>
              <a:gd name="connsiteY110" fmla="*/ 860106 h 2948047"/>
              <a:gd name="connsiteX111" fmla="*/ 462322 w 3313402"/>
              <a:gd name="connsiteY111" fmla="*/ 826076 h 2948047"/>
              <a:gd name="connsiteX112" fmla="*/ 472883 w 3313402"/>
              <a:gd name="connsiteY112" fmla="*/ 790874 h 2948047"/>
              <a:gd name="connsiteX113" fmla="*/ 482271 w 3313402"/>
              <a:gd name="connsiteY113" fmla="*/ 755672 h 2948047"/>
              <a:gd name="connsiteX114" fmla="*/ 491658 w 3313402"/>
              <a:gd name="connsiteY114" fmla="*/ 719297 h 2948047"/>
              <a:gd name="connsiteX115" fmla="*/ 502219 w 3313402"/>
              <a:gd name="connsiteY115" fmla="*/ 685268 h 2948047"/>
              <a:gd name="connsiteX116" fmla="*/ 513952 w 3313402"/>
              <a:gd name="connsiteY116" fmla="*/ 651238 h 2948047"/>
              <a:gd name="connsiteX117" fmla="*/ 528034 w 3313402"/>
              <a:gd name="connsiteY117" fmla="*/ 619558 h 2948047"/>
              <a:gd name="connsiteX118" fmla="*/ 545635 w 3313402"/>
              <a:gd name="connsiteY118" fmla="*/ 591396 h 2948047"/>
              <a:gd name="connsiteX119" fmla="*/ 566755 w 3313402"/>
              <a:gd name="connsiteY119" fmla="*/ 565581 h 2948047"/>
              <a:gd name="connsiteX120" fmla="*/ 592570 w 3313402"/>
              <a:gd name="connsiteY120" fmla="*/ 544460 h 2948047"/>
              <a:gd name="connsiteX121" fmla="*/ 620733 w 3313402"/>
              <a:gd name="connsiteY121" fmla="*/ 526859 h 2948047"/>
              <a:gd name="connsiteX122" fmla="*/ 652413 w 3313402"/>
              <a:gd name="connsiteY122" fmla="*/ 512777 h 2948047"/>
              <a:gd name="connsiteX123" fmla="*/ 686443 w 3313402"/>
              <a:gd name="connsiteY123" fmla="*/ 501044 h 2948047"/>
              <a:gd name="connsiteX124" fmla="*/ 720472 w 3313402"/>
              <a:gd name="connsiteY124" fmla="*/ 490483 h 2948047"/>
              <a:gd name="connsiteX125" fmla="*/ 756848 w 3313402"/>
              <a:gd name="connsiteY125" fmla="*/ 481096 h 2948047"/>
              <a:gd name="connsiteX126" fmla="*/ 792049 w 3313402"/>
              <a:gd name="connsiteY126" fmla="*/ 471708 h 2948047"/>
              <a:gd name="connsiteX127" fmla="*/ 827252 w 3313402"/>
              <a:gd name="connsiteY127" fmla="*/ 461147 h 2948047"/>
              <a:gd name="connsiteX128" fmla="*/ 861280 w 3313402"/>
              <a:gd name="connsiteY128" fmla="*/ 449413 h 2948047"/>
              <a:gd name="connsiteX129" fmla="*/ 892962 w 3313402"/>
              <a:gd name="connsiteY129" fmla="*/ 435332 h 2948047"/>
              <a:gd name="connsiteX130" fmla="*/ 922297 w 3313402"/>
              <a:gd name="connsiteY130" fmla="*/ 418906 h 2948047"/>
              <a:gd name="connsiteX131" fmla="*/ 948112 w 3313402"/>
              <a:gd name="connsiteY131" fmla="*/ 397785 h 2948047"/>
              <a:gd name="connsiteX132" fmla="*/ 975101 w 3313402"/>
              <a:gd name="connsiteY132" fmla="*/ 374315 h 2948047"/>
              <a:gd name="connsiteX133" fmla="*/ 998569 w 3313402"/>
              <a:gd name="connsiteY133" fmla="*/ 347327 h 2948047"/>
              <a:gd name="connsiteX134" fmla="*/ 1020864 w 3313402"/>
              <a:gd name="connsiteY134" fmla="*/ 319166 h 2948047"/>
              <a:gd name="connsiteX135" fmla="*/ 1043158 w 3313402"/>
              <a:gd name="connsiteY135" fmla="*/ 289831 h 2948047"/>
              <a:gd name="connsiteX136" fmla="*/ 1065453 w 3313402"/>
              <a:gd name="connsiteY136" fmla="*/ 260495 h 2948047"/>
              <a:gd name="connsiteX137" fmla="*/ 1087747 w 3313402"/>
              <a:gd name="connsiteY137" fmla="*/ 232334 h 2948047"/>
              <a:gd name="connsiteX138" fmla="*/ 1112390 w 3313402"/>
              <a:gd name="connsiteY138" fmla="*/ 205346 h 2948047"/>
              <a:gd name="connsiteX139" fmla="*/ 1137030 w 3313402"/>
              <a:gd name="connsiteY139" fmla="*/ 181878 h 2948047"/>
              <a:gd name="connsiteX140" fmla="*/ 1165193 w 3313402"/>
              <a:gd name="connsiteY140" fmla="*/ 161930 h 2948047"/>
              <a:gd name="connsiteX141" fmla="*/ 1194528 w 3313402"/>
              <a:gd name="connsiteY141" fmla="*/ 146675 h 2948047"/>
              <a:gd name="connsiteX142" fmla="*/ 1229731 w 3313402"/>
              <a:gd name="connsiteY142" fmla="*/ 136115 h 2948047"/>
              <a:gd name="connsiteX143" fmla="*/ 1266106 w 3313402"/>
              <a:gd name="connsiteY143" fmla="*/ 131421 h 2948047"/>
              <a:gd name="connsiteX144" fmla="*/ 1303654 w 3313402"/>
              <a:gd name="connsiteY144" fmla="*/ 130247 h 2948047"/>
              <a:gd name="connsiteX145" fmla="*/ 1343549 w 3313402"/>
              <a:gd name="connsiteY145" fmla="*/ 133769 h 2948047"/>
              <a:gd name="connsiteX146" fmla="*/ 1383446 w 3313402"/>
              <a:gd name="connsiteY146" fmla="*/ 138462 h 2948047"/>
              <a:gd name="connsiteX147" fmla="*/ 1423342 w 3313402"/>
              <a:gd name="connsiteY147" fmla="*/ 144329 h 2948047"/>
              <a:gd name="connsiteX148" fmla="*/ 1463237 w 3313402"/>
              <a:gd name="connsiteY148" fmla="*/ 149023 h 2948047"/>
              <a:gd name="connsiteX149" fmla="*/ 1503133 w 3313402"/>
              <a:gd name="connsiteY149" fmla="*/ 151369 h 2948047"/>
              <a:gd name="connsiteX150" fmla="*/ 1541856 w 3313402"/>
              <a:gd name="connsiteY150" fmla="*/ 151369 h 2948047"/>
              <a:gd name="connsiteX151" fmla="*/ 1578232 w 3313402"/>
              <a:gd name="connsiteY151" fmla="*/ 146675 h 2948047"/>
              <a:gd name="connsiteX152" fmla="*/ 1614608 w 3313402"/>
              <a:gd name="connsiteY152" fmla="*/ 137288 h 2948047"/>
              <a:gd name="connsiteX153" fmla="*/ 1649810 w 3313402"/>
              <a:gd name="connsiteY153" fmla="*/ 123208 h 2948047"/>
              <a:gd name="connsiteX154" fmla="*/ 1685011 w 3313402"/>
              <a:gd name="connsiteY154" fmla="*/ 104433 h 2948047"/>
              <a:gd name="connsiteX155" fmla="*/ 1720214 w 3313402"/>
              <a:gd name="connsiteY155" fmla="*/ 85659 h 2948047"/>
              <a:gd name="connsiteX156" fmla="*/ 1755415 w 3313402"/>
              <a:gd name="connsiteY156" fmla="*/ 64537 h 2948047"/>
              <a:gd name="connsiteX157" fmla="*/ 1789445 w 3313402"/>
              <a:gd name="connsiteY157" fmla="*/ 44589 h 2948047"/>
              <a:gd name="connsiteX158" fmla="*/ 1825821 w 3313402"/>
              <a:gd name="connsiteY158" fmla="*/ 26988 h 2948047"/>
              <a:gd name="connsiteX159" fmla="*/ 1861022 w 3313402"/>
              <a:gd name="connsiteY159" fmla="*/ 12907 h 2948047"/>
              <a:gd name="connsiteX160" fmla="*/ 1897398 w 3313402"/>
              <a:gd name="connsiteY160" fmla="*/ 3519 h 294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3313402" h="2948047">
                <a:moveTo>
                  <a:pt x="1934947" y="0"/>
                </a:moveTo>
                <a:lnTo>
                  <a:pt x="1972495" y="3519"/>
                </a:lnTo>
                <a:lnTo>
                  <a:pt x="2008871" y="12907"/>
                </a:lnTo>
                <a:lnTo>
                  <a:pt x="2044074" y="26988"/>
                </a:lnTo>
                <a:lnTo>
                  <a:pt x="2080448" y="44589"/>
                </a:lnTo>
                <a:lnTo>
                  <a:pt x="2114478" y="64537"/>
                </a:lnTo>
                <a:lnTo>
                  <a:pt x="2149681" y="85659"/>
                </a:lnTo>
                <a:lnTo>
                  <a:pt x="2184882" y="104433"/>
                </a:lnTo>
                <a:lnTo>
                  <a:pt x="2220084" y="123208"/>
                </a:lnTo>
                <a:lnTo>
                  <a:pt x="2254113" y="137288"/>
                </a:lnTo>
                <a:lnTo>
                  <a:pt x="2291662" y="146675"/>
                </a:lnTo>
                <a:lnTo>
                  <a:pt x="2328037" y="151369"/>
                </a:lnTo>
                <a:lnTo>
                  <a:pt x="2366759" y="151369"/>
                </a:lnTo>
                <a:lnTo>
                  <a:pt x="2406656" y="149023"/>
                </a:lnTo>
                <a:lnTo>
                  <a:pt x="2446551" y="144329"/>
                </a:lnTo>
                <a:lnTo>
                  <a:pt x="2486448" y="138462"/>
                </a:lnTo>
                <a:lnTo>
                  <a:pt x="2526343" y="133769"/>
                </a:lnTo>
                <a:lnTo>
                  <a:pt x="2566239" y="130247"/>
                </a:lnTo>
                <a:lnTo>
                  <a:pt x="2603787" y="131421"/>
                </a:lnTo>
                <a:lnTo>
                  <a:pt x="2640163" y="136115"/>
                </a:lnTo>
                <a:lnTo>
                  <a:pt x="2675366" y="146675"/>
                </a:lnTo>
                <a:lnTo>
                  <a:pt x="2704702" y="161930"/>
                </a:lnTo>
                <a:lnTo>
                  <a:pt x="2732862" y="181878"/>
                </a:lnTo>
                <a:lnTo>
                  <a:pt x="2757504" y="205346"/>
                </a:lnTo>
                <a:lnTo>
                  <a:pt x="2782146" y="232334"/>
                </a:lnTo>
                <a:lnTo>
                  <a:pt x="2804440" y="260495"/>
                </a:lnTo>
                <a:lnTo>
                  <a:pt x="2826735" y="289831"/>
                </a:lnTo>
                <a:lnTo>
                  <a:pt x="2849030" y="319166"/>
                </a:lnTo>
                <a:lnTo>
                  <a:pt x="2871324" y="347327"/>
                </a:lnTo>
                <a:lnTo>
                  <a:pt x="2894793" y="374315"/>
                </a:lnTo>
                <a:lnTo>
                  <a:pt x="2921781" y="397785"/>
                </a:lnTo>
                <a:lnTo>
                  <a:pt x="2947597" y="418906"/>
                </a:lnTo>
                <a:lnTo>
                  <a:pt x="2976931" y="435332"/>
                </a:lnTo>
                <a:lnTo>
                  <a:pt x="3008614" y="449413"/>
                </a:lnTo>
                <a:lnTo>
                  <a:pt x="3042641" y="461147"/>
                </a:lnTo>
                <a:lnTo>
                  <a:pt x="3077843" y="471708"/>
                </a:lnTo>
                <a:lnTo>
                  <a:pt x="3113046" y="481096"/>
                </a:lnTo>
                <a:lnTo>
                  <a:pt x="3149422" y="490483"/>
                </a:lnTo>
                <a:lnTo>
                  <a:pt x="3183450" y="501044"/>
                </a:lnTo>
                <a:lnTo>
                  <a:pt x="3217478" y="512777"/>
                </a:lnTo>
                <a:lnTo>
                  <a:pt x="3249161" y="526859"/>
                </a:lnTo>
                <a:lnTo>
                  <a:pt x="3277323" y="544460"/>
                </a:lnTo>
                <a:lnTo>
                  <a:pt x="3303139" y="565581"/>
                </a:lnTo>
                <a:lnTo>
                  <a:pt x="3313402" y="578126"/>
                </a:lnTo>
                <a:lnTo>
                  <a:pt x="3313402" y="2948047"/>
                </a:lnTo>
                <a:lnTo>
                  <a:pt x="422306" y="2948047"/>
                </a:lnTo>
                <a:lnTo>
                  <a:pt x="420079" y="2944070"/>
                </a:lnTo>
                <a:lnTo>
                  <a:pt x="398960" y="2918255"/>
                </a:lnTo>
                <a:lnTo>
                  <a:pt x="375490" y="2891267"/>
                </a:lnTo>
                <a:lnTo>
                  <a:pt x="348502" y="2867799"/>
                </a:lnTo>
                <a:lnTo>
                  <a:pt x="319166" y="2845505"/>
                </a:lnTo>
                <a:lnTo>
                  <a:pt x="289832" y="2823210"/>
                </a:lnTo>
                <a:lnTo>
                  <a:pt x="260497" y="2800916"/>
                </a:lnTo>
                <a:lnTo>
                  <a:pt x="232334" y="2778620"/>
                </a:lnTo>
                <a:lnTo>
                  <a:pt x="205346" y="2753979"/>
                </a:lnTo>
                <a:lnTo>
                  <a:pt x="181878" y="2729338"/>
                </a:lnTo>
                <a:lnTo>
                  <a:pt x="161931" y="2701176"/>
                </a:lnTo>
                <a:lnTo>
                  <a:pt x="146677" y="2671841"/>
                </a:lnTo>
                <a:lnTo>
                  <a:pt x="136116" y="2636640"/>
                </a:lnTo>
                <a:lnTo>
                  <a:pt x="131422" y="2600264"/>
                </a:lnTo>
                <a:lnTo>
                  <a:pt x="130248" y="2562713"/>
                </a:lnTo>
                <a:lnTo>
                  <a:pt x="133769" y="2522818"/>
                </a:lnTo>
                <a:lnTo>
                  <a:pt x="138462" y="2482923"/>
                </a:lnTo>
                <a:lnTo>
                  <a:pt x="144329" y="2443026"/>
                </a:lnTo>
                <a:lnTo>
                  <a:pt x="149023" y="2403131"/>
                </a:lnTo>
                <a:lnTo>
                  <a:pt x="151371" y="2363236"/>
                </a:lnTo>
                <a:lnTo>
                  <a:pt x="151371" y="2324513"/>
                </a:lnTo>
                <a:lnTo>
                  <a:pt x="146677" y="2288138"/>
                </a:lnTo>
                <a:lnTo>
                  <a:pt x="137289" y="2251763"/>
                </a:lnTo>
                <a:lnTo>
                  <a:pt x="123208" y="2217733"/>
                </a:lnTo>
                <a:lnTo>
                  <a:pt x="105607" y="2182531"/>
                </a:lnTo>
                <a:lnTo>
                  <a:pt x="85659" y="2147330"/>
                </a:lnTo>
                <a:lnTo>
                  <a:pt x="64538" y="2112127"/>
                </a:lnTo>
                <a:lnTo>
                  <a:pt x="44590" y="2078098"/>
                </a:lnTo>
                <a:lnTo>
                  <a:pt x="26988" y="2041723"/>
                </a:lnTo>
                <a:lnTo>
                  <a:pt x="12908" y="2006521"/>
                </a:lnTo>
                <a:lnTo>
                  <a:pt x="3521" y="1970145"/>
                </a:lnTo>
                <a:lnTo>
                  <a:pt x="0" y="1932596"/>
                </a:lnTo>
                <a:lnTo>
                  <a:pt x="3521" y="1895048"/>
                </a:lnTo>
                <a:lnTo>
                  <a:pt x="12908" y="1858672"/>
                </a:lnTo>
                <a:lnTo>
                  <a:pt x="26988" y="1823470"/>
                </a:lnTo>
                <a:lnTo>
                  <a:pt x="44590" y="1787095"/>
                </a:lnTo>
                <a:lnTo>
                  <a:pt x="64538" y="1753065"/>
                </a:lnTo>
                <a:lnTo>
                  <a:pt x="85659" y="1717864"/>
                </a:lnTo>
                <a:lnTo>
                  <a:pt x="105607" y="1682661"/>
                </a:lnTo>
                <a:lnTo>
                  <a:pt x="123208" y="1647460"/>
                </a:lnTo>
                <a:lnTo>
                  <a:pt x="137289" y="1613430"/>
                </a:lnTo>
                <a:lnTo>
                  <a:pt x="146677" y="1577054"/>
                </a:lnTo>
                <a:lnTo>
                  <a:pt x="151371" y="1540680"/>
                </a:lnTo>
                <a:lnTo>
                  <a:pt x="151371" y="1501958"/>
                </a:lnTo>
                <a:lnTo>
                  <a:pt x="149023" y="1462061"/>
                </a:lnTo>
                <a:lnTo>
                  <a:pt x="144329" y="1422166"/>
                </a:lnTo>
                <a:lnTo>
                  <a:pt x="138462" y="1382269"/>
                </a:lnTo>
                <a:lnTo>
                  <a:pt x="133769" y="1342374"/>
                </a:lnTo>
                <a:lnTo>
                  <a:pt x="130248" y="1302479"/>
                </a:lnTo>
                <a:lnTo>
                  <a:pt x="131422" y="1264930"/>
                </a:lnTo>
                <a:lnTo>
                  <a:pt x="136116" y="1228554"/>
                </a:lnTo>
                <a:lnTo>
                  <a:pt x="146677" y="1193352"/>
                </a:lnTo>
                <a:lnTo>
                  <a:pt x="161931" y="1164017"/>
                </a:lnTo>
                <a:lnTo>
                  <a:pt x="181878" y="1135856"/>
                </a:lnTo>
                <a:lnTo>
                  <a:pt x="205346" y="1111214"/>
                </a:lnTo>
                <a:lnTo>
                  <a:pt x="232334" y="1086573"/>
                </a:lnTo>
                <a:lnTo>
                  <a:pt x="260497" y="1064277"/>
                </a:lnTo>
                <a:lnTo>
                  <a:pt x="289832" y="1041982"/>
                </a:lnTo>
                <a:lnTo>
                  <a:pt x="319166" y="1019688"/>
                </a:lnTo>
                <a:lnTo>
                  <a:pt x="348502" y="997393"/>
                </a:lnTo>
                <a:lnTo>
                  <a:pt x="375490" y="973926"/>
                </a:lnTo>
                <a:lnTo>
                  <a:pt x="398960" y="946938"/>
                </a:lnTo>
                <a:lnTo>
                  <a:pt x="420079" y="921122"/>
                </a:lnTo>
                <a:lnTo>
                  <a:pt x="436507" y="891788"/>
                </a:lnTo>
                <a:lnTo>
                  <a:pt x="450588" y="860106"/>
                </a:lnTo>
                <a:lnTo>
                  <a:pt x="462322" y="826076"/>
                </a:lnTo>
                <a:lnTo>
                  <a:pt x="472883" y="790874"/>
                </a:lnTo>
                <a:lnTo>
                  <a:pt x="482271" y="755672"/>
                </a:lnTo>
                <a:lnTo>
                  <a:pt x="491658" y="719297"/>
                </a:lnTo>
                <a:lnTo>
                  <a:pt x="502219" y="685268"/>
                </a:lnTo>
                <a:lnTo>
                  <a:pt x="513952" y="651238"/>
                </a:lnTo>
                <a:lnTo>
                  <a:pt x="528034" y="619558"/>
                </a:lnTo>
                <a:lnTo>
                  <a:pt x="545635" y="591396"/>
                </a:lnTo>
                <a:lnTo>
                  <a:pt x="566755" y="565581"/>
                </a:lnTo>
                <a:lnTo>
                  <a:pt x="592570" y="544460"/>
                </a:lnTo>
                <a:lnTo>
                  <a:pt x="620733" y="526859"/>
                </a:lnTo>
                <a:lnTo>
                  <a:pt x="652413" y="512777"/>
                </a:lnTo>
                <a:lnTo>
                  <a:pt x="686443" y="501044"/>
                </a:lnTo>
                <a:lnTo>
                  <a:pt x="720472" y="490483"/>
                </a:lnTo>
                <a:lnTo>
                  <a:pt x="756848" y="481096"/>
                </a:lnTo>
                <a:lnTo>
                  <a:pt x="792049" y="471708"/>
                </a:lnTo>
                <a:lnTo>
                  <a:pt x="827252" y="461147"/>
                </a:lnTo>
                <a:lnTo>
                  <a:pt x="861280" y="449413"/>
                </a:lnTo>
                <a:lnTo>
                  <a:pt x="892962" y="435332"/>
                </a:lnTo>
                <a:lnTo>
                  <a:pt x="922297" y="418906"/>
                </a:lnTo>
                <a:lnTo>
                  <a:pt x="948112" y="397785"/>
                </a:lnTo>
                <a:lnTo>
                  <a:pt x="975101" y="374315"/>
                </a:lnTo>
                <a:lnTo>
                  <a:pt x="998569" y="347327"/>
                </a:lnTo>
                <a:lnTo>
                  <a:pt x="1020864" y="319166"/>
                </a:lnTo>
                <a:lnTo>
                  <a:pt x="1043158" y="289831"/>
                </a:lnTo>
                <a:lnTo>
                  <a:pt x="1065453" y="260495"/>
                </a:lnTo>
                <a:lnTo>
                  <a:pt x="1087747" y="232334"/>
                </a:lnTo>
                <a:lnTo>
                  <a:pt x="1112390" y="205346"/>
                </a:lnTo>
                <a:lnTo>
                  <a:pt x="1137030" y="181878"/>
                </a:lnTo>
                <a:lnTo>
                  <a:pt x="1165193" y="161930"/>
                </a:lnTo>
                <a:lnTo>
                  <a:pt x="1194528" y="146675"/>
                </a:lnTo>
                <a:lnTo>
                  <a:pt x="1229731" y="136115"/>
                </a:lnTo>
                <a:lnTo>
                  <a:pt x="1266106" y="131421"/>
                </a:lnTo>
                <a:lnTo>
                  <a:pt x="1303654" y="130247"/>
                </a:lnTo>
                <a:lnTo>
                  <a:pt x="1343549" y="133769"/>
                </a:lnTo>
                <a:lnTo>
                  <a:pt x="1383446" y="138462"/>
                </a:lnTo>
                <a:lnTo>
                  <a:pt x="1423342" y="144329"/>
                </a:lnTo>
                <a:lnTo>
                  <a:pt x="1463237" y="149023"/>
                </a:lnTo>
                <a:lnTo>
                  <a:pt x="1503133" y="151369"/>
                </a:lnTo>
                <a:lnTo>
                  <a:pt x="1541856" y="151369"/>
                </a:lnTo>
                <a:lnTo>
                  <a:pt x="1578232" y="146675"/>
                </a:lnTo>
                <a:lnTo>
                  <a:pt x="1614608" y="137288"/>
                </a:lnTo>
                <a:lnTo>
                  <a:pt x="1649810" y="123208"/>
                </a:lnTo>
                <a:lnTo>
                  <a:pt x="1685011" y="104433"/>
                </a:lnTo>
                <a:lnTo>
                  <a:pt x="1720214" y="85659"/>
                </a:lnTo>
                <a:lnTo>
                  <a:pt x="1755415" y="64537"/>
                </a:lnTo>
                <a:lnTo>
                  <a:pt x="1789445" y="44589"/>
                </a:lnTo>
                <a:lnTo>
                  <a:pt x="1825821" y="26988"/>
                </a:lnTo>
                <a:lnTo>
                  <a:pt x="1861022" y="12907"/>
                </a:lnTo>
                <a:lnTo>
                  <a:pt x="1897398" y="351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E2E6A6E-803E-4838-AD5C-113793CC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7890" y="4009102"/>
            <a:ext cx="3214111" cy="2848897"/>
          </a:xfrm>
          <a:custGeom>
            <a:avLst/>
            <a:gdLst>
              <a:gd name="connsiteX0" fmla="*/ 1835656 w 3214111"/>
              <a:gd name="connsiteY0" fmla="*/ 0 h 2848897"/>
              <a:gd name="connsiteX1" fmla="*/ 1871276 w 3214111"/>
              <a:gd name="connsiteY1" fmla="*/ 3339 h 2848897"/>
              <a:gd name="connsiteX2" fmla="*/ 1905787 w 3214111"/>
              <a:gd name="connsiteY2" fmla="*/ 12245 h 2848897"/>
              <a:gd name="connsiteX3" fmla="*/ 1939183 w 3214111"/>
              <a:gd name="connsiteY3" fmla="*/ 25604 h 2848897"/>
              <a:gd name="connsiteX4" fmla="*/ 1973690 w 3214111"/>
              <a:gd name="connsiteY4" fmla="*/ 42302 h 2848897"/>
              <a:gd name="connsiteX5" fmla="*/ 2005974 w 3214111"/>
              <a:gd name="connsiteY5" fmla="*/ 61227 h 2848897"/>
              <a:gd name="connsiteX6" fmla="*/ 2039370 w 3214111"/>
              <a:gd name="connsiteY6" fmla="*/ 81264 h 2848897"/>
              <a:gd name="connsiteX7" fmla="*/ 2072765 w 3214111"/>
              <a:gd name="connsiteY7" fmla="*/ 99075 h 2848897"/>
              <a:gd name="connsiteX8" fmla="*/ 2106161 w 3214111"/>
              <a:gd name="connsiteY8" fmla="*/ 116887 h 2848897"/>
              <a:gd name="connsiteX9" fmla="*/ 2138444 w 3214111"/>
              <a:gd name="connsiteY9" fmla="*/ 130245 h 2848897"/>
              <a:gd name="connsiteX10" fmla="*/ 2174066 w 3214111"/>
              <a:gd name="connsiteY10" fmla="*/ 139150 h 2848897"/>
              <a:gd name="connsiteX11" fmla="*/ 2208575 w 3214111"/>
              <a:gd name="connsiteY11" fmla="*/ 143604 h 2848897"/>
              <a:gd name="connsiteX12" fmla="*/ 2245310 w 3214111"/>
              <a:gd name="connsiteY12" fmla="*/ 143604 h 2848897"/>
              <a:gd name="connsiteX13" fmla="*/ 2283159 w 3214111"/>
              <a:gd name="connsiteY13" fmla="*/ 141378 h 2848897"/>
              <a:gd name="connsiteX14" fmla="*/ 2321007 w 3214111"/>
              <a:gd name="connsiteY14" fmla="*/ 136924 h 2848897"/>
              <a:gd name="connsiteX15" fmla="*/ 2358857 w 3214111"/>
              <a:gd name="connsiteY15" fmla="*/ 131359 h 2848897"/>
              <a:gd name="connsiteX16" fmla="*/ 2396705 w 3214111"/>
              <a:gd name="connsiteY16" fmla="*/ 126906 h 2848897"/>
              <a:gd name="connsiteX17" fmla="*/ 2434554 w 3214111"/>
              <a:gd name="connsiteY17" fmla="*/ 123565 h 2848897"/>
              <a:gd name="connsiteX18" fmla="*/ 2470175 w 3214111"/>
              <a:gd name="connsiteY18" fmla="*/ 124678 h 2848897"/>
              <a:gd name="connsiteX19" fmla="*/ 2504683 w 3214111"/>
              <a:gd name="connsiteY19" fmla="*/ 129132 h 2848897"/>
              <a:gd name="connsiteX20" fmla="*/ 2538079 w 3214111"/>
              <a:gd name="connsiteY20" fmla="*/ 139150 h 2848897"/>
              <a:gd name="connsiteX21" fmla="*/ 2565910 w 3214111"/>
              <a:gd name="connsiteY21" fmla="*/ 153622 h 2848897"/>
              <a:gd name="connsiteX22" fmla="*/ 2592625 w 3214111"/>
              <a:gd name="connsiteY22" fmla="*/ 172547 h 2848897"/>
              <a:gd name="connsiteX23" fmla="*/ 2616003 w 3214111"/>
              <a:gd name="connsiteY23" fmla="*/ 194811 h 2848897"/>
              <a:gd name="connsiteX24" fmla="*/ 2639380 w 3214111"/>
              <a:gd name="connsiteY24" fmla="*/ 220414 h 2848897"/>
              <a:gd name="connsiteX25" fmla="*/ 2660531 w 3214111"/>
              <a:gd name="connsiteY25" fmla="*/ 247131 h 2848897"/>
              <a:gd name="connsiteX26" fmla="*/ 2681682 w 3214111"/>
              <a:gd name="connsiteY26" fmla="*/ 274961 h 2848897"/>
              <a:gd name="connsiteX27" fmla="*/ 2702832 w 3214111"/>
              <a:gd name="connsiteY27" fmla="*/ 302791 h 2848897"/>
              <a:gd name="connsiteX28" fmla="*/ 2723982 w 3214111"/>
              <a:gd name="connsiteY28" fmla="*/ 329509 h 2848897"/>
              <a:gd name="connsiteX29" fmla="*/ 2746247 w 3214111"/>
              <a:gd name="connsiteY29" fmla="*/ 355112 h 2848897"/>
              <a:gd name="connsiteX30" fmla="*/ 2771851 w 3214111"/>
              <a:gd name="connsiteY30" fmla="*/ 377377 h 2848897"/>
              <a:gd name="connsiteX31" fmla="*/ 2796341 w 3214111"/>
              <a:gd name="connsiteY31" fmla="*/ 397415 h 2848897"/>
              <a:gd name="connsiteX32" fmla="*/ 2824171 w 3214111"/>
              <a:gd name="connsiteY32" fmla="*/ 412999 h 2848897"/>
              <a:gd name="connsiteX33" fmla="*/ 2854227 w 3214111"/>
              <a:gd name="connsiteY33" fmla="*/ 426357 h 2848897"/>
              <a:gd name="connsiteX34" fmla="*/ 2886509 w 3214111"/>
              <a:gd name="connsiteY34" fmla="*/ 437489 h 2848897"/>
              <a:gd name="connsiteX35" fmla="*/ 2919904 w 3214111"/>
              <a:gd name="connsiteY35" fmla="*/ 447507 h 2848897"/>
              <a:gd name="connsiteX36" fmla="*/ 2953300 w 3214111"/>
              <a:gd name="connsiteY36" fmla="*/ 456413 h 2848897"/>
              <a:gd name="connsiteX37" fmla="*/ 2987809 w 3214111"/>
              <a:gd name="connsiteY37" fmla="*/ 465320 h 2848897"/>
              <a:gd name="connsiteX38" fmla="*/ 3020092 w 3214111"/>
              <a:gd name="connsiteY38" fmla="*/ 475338 h 2848897"/>
              <a:gd name="connsiteX39" fmla="*/ 3052373 w 3214111"/>
              <a:gd name="connsiteY39" fmla="*/ 486470 h 2848897"/>
              <a:gd name="connsiteX40" fmla="*/ 3082430 w 3214111"/>
              <a:gd name="connsiteY40" fmla="*/ 499829 h 2848897"/>
              <a:gd name="connsiteX41" fmla="*/ 3109148 w 3214111"/>
              <a:gd name="connsiteY41" fmla="*/ 516527 h 2848897"/>
              <a:gd name="connsiteX42" fmla="*/ 3133639 w 3214111"/>
              <a:gd name="connsiteY42" fmla="*/ 536565 h 2848897"/>
              <a:gd name="connsiteX43" fmla="*/ 3153674 w 3214111"/>
              <a:gd name="connsiteY43" fmla="*/ 561055 h 2848897"/>
              <a:gd name="connsiteX44" fmla="*/ 3170373 w 3214111"/>
              <a:gd name="connsiteY44" fmla="*/ 587772 h 2848897"/>
              <a:gd name="connsiteX45" fmla="*/ 3183731 w 3214111"/>
              <a:gd name="connsiteY45" fmla="*/ 617827 h 2848897"/>
              <a:gd name="connsiteX46" fmla="*/ 3194863 w 3214111"/>
              <a:gd name="connsiteY46" fmla="*/ 650112 h 2848897"/>
              <a:gd name="connsiteX47" fmla="*/ 3204881 w 3214111"/>
              <a:gd name="connsiteY47" fmla="*/ 682393 h 2848897"/>
              <a:gd name="connsiteX48" fmla="*/ 3213788 w 3214111"/>
              <a:gd name="connsiteY48" fmla="*/ 716904 h 2848897"/>
              <a:gd name="connsiteX49" fmla="*/ 3214111 w 3214111"/>
              <a:gd name="connsiteY49" fmla="*/ 718115 h 2848897"/>
              <a:gd name="connsiteX50" fmla="*/ 3214111 w 3214111"/>
              <a:gd name="connsiteY50" fmla="*/ 2848897 h 2848897"/>
              <a:gd name="connsiteX51" fmla="*/ 426570 w 3214111"/>
              <a:gd name="connsiteY51" fmla="*/ 2848897 h 2848897"/>
              <a:gd name="connsiteX52" fmla="*/ 414108 w 3214111"/>
              <a:gd name="connsiteY52" fmla="*/ 2820857 h 2848897"/>
              <a:gd name="connsiteX53" fmla="*/ 398524 w 3214111"/>
              <a:gd name="connsiteY53" fmla="*/ 2793028 h 2848897"/>
              <a:gd name="connsiteX54" fmla="*/ 378487 w 3214111"/>
              <a:gd name="connsiteY54" fmla="*/ 2768537 h 2848897"/>
              <a:gd name="connsiteX55" fmla="*/ 356222 w 3214111"/>
              <a:gd name="connsiteY55" fmla="*/ 2742933 h 2848897"/>
              <a:gd name="connsiteX56" fmla="*/ 330619 w 3214111"/>
              <a:gd name="connsiteY56" fmla="*/ 2720669 h 2848897"/>
              <a:gd name="connsiteX57" fmla="*/ 302788 w 3214111"/>
              <a:gd name="connsiteY57" fmla="*/ 2699519 h 2848897"/>
              <a:gd name="connsiteX58" fmla="*/ 274959 w 3214111"/>
              <a:gd name="connsiteY58" fmla="*/ 2678368 h 2848897"/>
              <a:gd name="connsiteX59" fmla="*/ 247130 w 3214111"/>
              <a:gd name="connsiteY59" fmla="*/ 2657218 h 2848897"/>
              <a:gd name="connsiteX60" fmla="*/ 220413 w 3214111"/>
              <a:gd name="connsiteY60" fmla="*/ 2636065 h 2848897"/>
              <a:gd name="connsiteX61" fmla="*/ 194809 w 3214111"/>
              <a:gd name="connsiteY61" fmla="*/ 2612689 h 2848897"/>
              <a:gd name="connsiteX62" fmla="*/ 172546 w 3214111"/>
              <a:gd name="connsiteY62" fmla="*/ 2589312 h 2848897"/>
              <a:gd name="connsiteX63" fmla="*/ 153622 w 3214111"/>
              <a:gd name="connsiteY63" fmla="*/ 2562594 h 2848897"/>
              <a:gd name="connsiteX64" fmla="*/ 139150 w 3214111"/>
              <a:gd name="connsiteY64" fmla="*/ 2534764 h 2848897"/>
              <a:gd name="connsiteX65" fmla="*/ 129132 w 3214111"/>
              <a:gd name="connsiteY65" fmla="*/ 2501370 h 2848897"/>
              <a:gd name="connsiteX66" fmla="*/ 124678 w 3214111"/>
              <a:gd name="connsiteY66" fmla="*/ 2466860 h 2848897"/>
              <a:gd name="connsiteX67" fmla="*/ 123564 w 3214111"/>
              <a:gd name="connsiteY67" fmla="*/ 2431236 h 2848897"/>
              <a:gd name="connsiteX68" fmla="*/ 126904 w 3214111"/>
              <a:gd name="connsiteY68" fmla="*/ 2393388 h 2848897"/>
              <a:gd name="connsiteX69" fmla="*/ 131358 w 3214111"/>
              <a:gd name="connsiteY69" fmla="*/ 2355539 h 2848897"/>
              <a:gd name="connsiteX70" fmla="*/ 136923 w 3214111"/>
              <a:gd name="connsiteY70" fmla="*/ 2317690 h 2848897"/>
              <a:gd name="connsiteX71" fmla="*/ 141376 w 3214111"/>
              <a:gd name="connsiteY71" fmla="*/ 2279842 h 2848897"/>
              <a:gd name="connsiteX72" fmla="*/ 143604 w 3214111"/>
              <a:gd name="connsiteY72" fmla="*/ 2241992 h 2848897"/>
              <a:gd name="connsiteX73" fmla="*/ 143604 w 3214111"/>
              <a:gd name="connsiteY73" fmla="*/ 2205256 h 2848897"/>
              <a:gd name="connsiteX74" fmla="*/ 139150 w 3214111"/>
              <a:gd name="connsiteY74" fmla="*/ 2170747 h 2848897"/>
              <a:gd name="connsiteX75" fmla="*/ 130245 w 3214111"/>
              <a:gd name="connsiteY75" fmla="*/ 2136238 h 2848897"/>
              <a:gd name="connsiteX76" fmla="*/ 116886 w 3214111"/>
              <a:gd name="connsiteY76" fmla="*/ 2103954 h 2848897"/>
              <a:gd name="connsiteX77" fmla="*/ 100188 w 3214111"/>
              <a:gd name="connsiteY77" fmla="*/ 2070559 h 2848897"/>
              <a:gd name="connsiteX78" fmla="*/ 81264 w 3214111"/>
              <a:gd name="connsiteY78" fmla="*/ 2037163 h 2848897"/>
              <a:gd name="connsiteX79" fmla="*/ 61227 w 3214111"/>
              <a:gd name="connsiteY79" fmla="*/ 2003766 h 2848897"/>
              <a:gd name="connsiteX80" fmla="*/ 42303 w 3214111"/>
              <a:gd name="connsiteY80" fmla="*/ 1971483 h 2848897"/>
              <a:gd name="connsiteX81" fmla="*/ 25603 w 3214111"/>
              <a:gd name="connsiteY81" fmla="*/ 1936974 h 2848897"/>
              <a:gd name="connsiteX82" fmla="*/ 12246 w 3214111"/>
              <a:gd name="connsiteY82" fmla="*/ 1903578 h 2848897"/>
              <a:gd name="connsiteX83" fmla="*/ 3340 w 3214111"/>
              <a:gd name="connsiteY83" fmla="*/ 1869068 h 2848897"/>
              <a:gd name="connsiteX84" fmla="*/ 0 w 3214111"/>
              <a:gd name="connsiteY84" fmla="*/ 1833446 h 2848897"/>
              <a:gd name="connsiteX85" fmla="*/ 3340 w 3214111"/>
              <a:gd name="connsiteY85" fmla="*/ 1797824 h 2848897"/>
              <a:gd name="connsiteX86" fmla="*/ 12246 w 3214111"/>
              <a:gd name="connsiteY86" fmla="*/ 1763315 h 2848897"/>
              <a:gd name="connsiteX87" fmla="*/ 25603 w 3214111"/>
              <a:gd name="connsiteY87" fmla="*/ 1729918 h 2848897"/>
              <a:gd name="connsiteX88" fmla="*/ 42303 w 3214111"/>
              <a:gd name="connsiteY88" fmla="*/ 1695410 h 2848897"/>
              <a:gd name="connsiteX89" fmla="*/ 61227 w 3214111"/>
              <a:gd name="connsiteY89" fmla="*/ 1663126 h 2848897"/>
              <a:gd name="connsiteX90" fmla="*/ 81264 w 3214111"/>
              <a:gd name="connsiteY90" fmla="*/ 1629730 h 2848897"/>
              <a:gd name="connsiteX91" fmla="*/ 100188 w 3214111"/>
              <a:gd name="connsiteY91" fmla="*/ 1596334 h 2848897"/>
              <a:gd name="connsiteX92" fmla="*/ 116886 w 3214111"/>
              <a:gd name="connsiteY92" fmla="*/ 1562938 h 2848897"/>
              <a:gd name="connsiteX93" fmla="*/ 130245 w 3214111"/>
              <a:gd name="connsiteY93" fmla="*/ 1530654 h 2848897"/>
              <a:gd name="connsiteX94" fmla="*/ 139150 w 3214111"/>
              <a:gd name="connsiteY94" fmla="*/ 1496145 h 2848897"/>
              <a:gd name="connsiteX95" fmla="*/ 143604 w 3214111"/>
              <a:gd name="connsiteY95" fmla="*/ 1461636 h 2848897"/>
              <a:gd name="connsiteX96" fmla="*/ 143604 w 3214111"/>
              <a:gd name="connsiteY96" fmla="*/ 1424901 h 2848897"/>
              <a:gd name="connsiteX97" fmla="*/ 141376 w 3214111"/>
              <a:gd name="connsiteY97" fmla="*/ 1387052 h 2848897"/>
              <a:gd name="connsiteX98" fmla="*/ 136923 w 3214111"/>
              <a:gd name="connsiteY98" fmla="*/ 1349203 h 2848897"/>
              <a:gd name="connsiteX99" fmla="*/ 131358 w 3214111"/>
              <a:gd name="connsiteY99" fmla="*/ 1311353 h 2848897"/>
              <a:gd name="connsiteX100" fmla="*/ 126904 w 3214111"/>
              <a:gd name="connsiteY100" fmla="*/ 1273505 h 2848897"/>
              <a:gd name="connsiteX101" fmla="*/ 123564 w 3214111"/>
              <a:gd name="connsiteY101" fmla="*/ 1235657 h 2848897"/>
              <a:gd name="connsiteX102" fmla="*/ 124678 w 3214111"/>
              <a:gd name="connsiteY102" fmla="*/ 1200034 h 2848897"/>
              <a:gd name="connsiteX103" fmla="*/ 129132 w 3214111"/>
              <a:gd name="connsiteY103" fmla="*/ 1165525 h 2848897"/>
              <a:gd name="connsiteX104" fmla="*/ 139150 w 3214111"/>
              <a:gd name="connsiteY104" fmla="*/ 1132128 h 2848897"/>
              <a:gd name="connsiteX105" fmla="*/ 153622 w 3214111"/>
              <a:gd name="connsiteY105" fmla="*/ 1104298 h 2848897"/>
              <a:gd name="connsiteX106" fmla="*/ 172546 w 3214111"/>
              <a:gd name="connsiteY106" fmla="*/ 1077582 h 2848897"/>
              <a:gd name="connsiteX107" fmla="*/ 194809 w 3214111"/>
              <a:gd name="connsiteY107" fmla="*/ 1054204 h 2848897"/>
              <a:gd name="connsiteX108" fmla="*/ 220413 w 3214111"/>
              <a:gd name="connsiteY108" fmla="*/ 1030827 h 2848897"/>
              <a:gd name="connsiteX109" fmla="*/ 247130 w 3214111"/>
              <a:gd name="connsiteY109" fmla="*/ 1009676 h 2848897"/>
              <a:gd name="connsiteX110" fmla="*/ 274959 w 3214111"/>
              <a:gd name="connsiteY110" fmla="*/ 988524 h 2848897"/>
              <a:gd name="connsiteX111" fmla="*/ 302788 w 3214111"/>
              <a:gd name="connsiteY111" fmla="*/ 967374 h 2848897"/>
              <a:gd name="connsiteX112" fmla="*/ 330619 w 3214111"/>
              <a:gd name="connsiteY112" fmla="*/ 946223 h 2848897"/>
              <a:gd name="connsiteX113" fmla="*/ 356222 w 3214111"/>
              <a:gd name="connsiteY113" fmla="*/ 923960 h 2848897"/>
              <a:gd name="connsiteX114" fmla="*/ 378487 w 3214111"/>
              <a:gd name="connsiteY114" fmla="*/ 898356 h 2848897"/>
              <a:gd name="connsiteX115" fmla="*/ 398524 w 3214111"/>
              <a:gd name="connsiteY115" fmla="*/ 873865 h 2848897"/>
              <a:gd name="connsiteX116" fmla="*/ 414108 w 3214111"/>
              <a:gd name="connsiteY116" fmla="*/ 846035 h 2848897"/>
              <a:gd name="connsiteX117" fmla="*/ 427466 w 3214111"/>
              <a:gd name="connsiteY117" fmla="*/ 815980 h 2848897"/>
              <a:gd name="connsiteX118" fmla="*/ 438598 w 3214111"/>
              <a:gd name="connsiteY118" fmla="*/ 783695 h 2848897"/>
              <a:gd name="connsiteX119" fmla="*/ 448618 w 3214111"/>
              <a:gd name="connsiteY119" fmla="*/ 750298 h 2848897"/>
              <a:gd name="connsiteX120" fmla="*/ 457523 w 3214111"/>
              <a:gd name="connsiteY120" fmla="*/ 716904 h 2848897"/>
              <a:gd name="connsiteX121" fmla="*/ 466429 w 3214111"/>
              <a:gd name="connsiteY121" fmla="*/ 682393 h 2848897"/>
              <a:gd name="connsiteX122" fmla="*/ 476447 w 3214111"/>
              <a:gd name="connsiteY122" fmla="*/ 650112 h 2848897"/>
              <a:gd name="connsiteX123" fmla="*/ 487579 w 3214111"/>
              <a:gd name="connsiteY123" fmla="*/ 617827 h 2848897"/>
              <a:gd name="connsiteX124" fmla="*/ 500938 w 3214111"/>
              <a:gd name="connsiteY124" fmla="*/ 587772 h 2848897"/>
              <a:gd name="connsiteX125" fmla="*/ 517636 w 3214111"/>
              <a:gd name="connsiteY125" fmla="*/ 561055 h 2848897"/>
              <a:gd name="connsiteX126" fmla="*/ 537671 w 3214111"/>
              <a:gd name="connsiteY126" fmla="*/ 536565 h 2848897"/>
              <a:gd name="connsiteX127" fmla="*/ 562163 w 3214111"/>
              <a:gd name="connsiteY127" fmla="*/ 516527 h 2848897"/>
              <a:gd name="connsiteX128" fmla="*/ 588880 w 3214111"/>
              <a:gd name="connsiteY128" fmla="*/ 499829 h 2848897"/>
              <a:gd name="connsiteX129" fmla="*/ 618935 w 3214111"/>
              <a:gd name="connsiteY129" fmla="*/ 486470 h 2848897"/>
              <a:gd name="connsiteX130" fmla="*/ 651218 w 3214111"/>
              <a:gd name="connsiteY130" fmla="*/ 475338 h 2848897"/>
              <a:gd name="connsiteX131" fmla="*/ 683501 w 3214111"/>
              <a:gd name="connsiteY131" fmla="*/ 465320 h 2848897"/>
              <a:gd name="connsiteX132" fmla="*/ 718010 w 3214111"/>
              <a:gd name="connsiteY132" fmla="*/ 456413 h 2848897"/>
              <a:gd name="connsiteX133" fmla="*/ 751405 w 3214111"/>
              <a:gd name="connsiteY133" fmla="*/ 447507 h 2848897"/>
              <a:gd name="connsiteX134" fmla="*/ 784802 w 3214111"/>
              <a:gd name="connsiteY134" fmla="*/ 437489 h 2848897"/>
              <a:gd name="connsiteX135" fmla="*/ 817083 w 3214111"/>
              <a:gd name="connsiteY135" fmla="*/ 426357 h 2848897"/>
              <a:gd name="connsiteX136" fmla="*/ 847140 w 3214111"/>
              <a:gd name="connsiteY136" fmla="*/ 412999 h 2848897"/>
              <a:gd name="connsiteX137" fmla="*/ 874970 w 3214111"/>
              <a:gd name="connsiteY137" fmla="*/ 397415 h 2848897"/>
              <a:gd name="connsiteX138" fmla="*/ 899460 w 3214111"/>
              <a:gd name="connsiteY138" fmla="*/ 377377 h 2848897"/>
              <a:gd name="connsiteX139" fmla="*/ 925064 w 3214111"/>
              <a:gd name="connsiteY139" fmla="*/ 355112 h 2848897"/>
              <a:gd name="connsiteX140" fmla="*/ 947328 w 3214111"/>
              <a:gd name="connsiteY140" fmla="*/ 329509 h 2848897"/>
              <a:gd name="connsiteX141" fmla="*/ 968478 w 3214111"/>
              <a:gd name="connsiteY141" fmla="*/ 302791 h 2848897"/>
              <a:gd name="connsiteX142" fmla="*/ 989628 w 3214111"/>
              <a:gd name="connsiteY142" fmla="*/ 274961 h 2848897"/>
              <a:gd name="connsiteX143" fmla="*/ 1010780 w 3214111"/>
              <a:gd name="connsiteY143" fmla="*/ 247131 h 2848897"/>
              <a:gd name="connsiteX144" fmla="*/ 1031930 w 3214111"/>
              <a:gd name="connsiteY144" fmla="*/ 220414 h 2848897"/>
              <a:gd name="connsiteX145" fmla="*/ 1055307 w 3214111"/>
              <a:gd name="connsiteY145" fmla="*/ 194811 h 2848897"/>
              <a:gd name="connsiteX146" fmla="*/ 1078683 w 3214111"/>
              <a:gd name="connsiteY146" fmla="*/ 172547 h 2848897"/>
              <a:gd name="connsiteX147" fmla="*/ 1105401 w 3214111"/>
              <a:gd name="connsiteY147" fmla="*/ 153622 h 2848897"/>
              <a:gd name="connsiteX148" fmla="*/ 1133231 w 3214111"/>
              <a:gd name="connsiteY148" fmla="*/ 139150 h 2848897"/>
              <a:gd name="connsiteX149" fmla="*/ 1166627 w 3214111"/>
              <a:gd name="connsiteY149" fmla="*/ 129132 h 2848897"/>
              <a:gd name="connsiteX150" fmla="*/ 1201137 w 3214111"/>
              <a:gd name="connsiteY150" fmla="*/ 124678 h 2848897"/>
              <a:gd name="connsiteX151" fmla="*/ 1236757 w 3214111"/>
              <a:gd name="connsiteY151" fmla="*/ 123565 h 2848897"/>
              <a:gd name="connsiteX152" fmla="*/ 1274605 w 3214111"/>
              <a:gd name="connsiteY152" fmla="*/ 126906 h 2848897"/>
              <a:gd name="connsiteX153" fmla="*/ 1312455 w 3214111"/>
              <a:gd name="connsiteY153" fmla="*/ 131359 h 2848897"/>
              <a:gd name="connsiteX154" fmla="*/ 1350304 w 3214111"/>
              <a:gd name="connsiteY154" fmla="*/ 136924 h 2848897"/>
              <a:gd name="connsiteX155" fmla="*/ 1388152 w 3214111"/>
              <a:gd name="connsiteY155" fmla="*/ 141378 h 2848897"/>
              <a:gd name="connsiteX156" fmla="*/ 1426000 w 3214111"/>
              <a:gd name="connsiteY156" fmla="*/ 143604 h 2848897"/>
              <a:gd name="connsiteX157" fmla="*/ 1462737 w 3214111"/>
              <a:gd name="connsiteY157" fmla="*/ 143604 h 2848897"/>
              <a:gd name="connsiteX158" fmla="*/ 1497245 w 3214111"/>
              <a:gd name="connsiteY158" fmla="*/ 139150 h 2848897"/>
              <a:gd name="connsiteX159" fmla="*/ 1531755 w 3214111"/>
              <a:gd name="connsiteY159" fmla="*/ 130245 h 2848897"/>
              <a:gd name="connsiteX160" fmla="*/ 1565150 w 3214111"/>
              <a:gd name="connsiteY160" fmla="*/ 116887 h 2848897"/>
              <a:gd name="connsiteX161" fmla="*/ 1598545 w 3214111"/>
              <a:gd name="connsiteY161" fmla="*/ 99075 h 2848897"/>
              <a:gd name="connsiteX162" fmla="*/ 1631941 w 3214111"/>
              <a:gd name="connsiteY162" fmla="*/ 81264 h 2848897"/>
              <a:gd name="connsiteX163" fmla="*/ 1665337 w 3214111"/>
              <a:gd name="connsiteY163" fmla="*/ 61227 h 2848897"/>
              <a:gd name="connsiteX164" fmla="*/ 1697620 w 3214111"/>
              <a:gd name="connsiteY164" fmla="*/ 42302 h 2848897"/>
              <a:gd name="connsiteX165" fmla="*/ 1732129 w 3214111"/>
              <a:gd name="connsiteY165" fmla="*/ 25604 h 2848897"/>
              <a:gd name="connsiteX166" fmla="*/ 1765525 w 3214111"/>
              <a:gd name="connsiteY166" fmla="*/ 12245 h 2848897"/>
              <a:gd name="connsiteX167" fmla="*/ 1800034 w 3214111"/>
              <a:gd name="connsiteY167" fmla="*/ 3339 h 284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3214111" h="2848897">
                <a:moveTo>
                  <a:pt x="1835656" y="0"/>
                </a:moveTo>
                <a:lnTo>
                  <a:pt x="1871276" y="3339"/>
                </a:lnTo>
                <a:lnTo>
                  <a:pt x="1905787" y="12245"/>
                </a:lnTo>
                <a:lnTo>
                  <a:pt x="1939183" y="25604"/>
                </a:lnTo>
                <a:lnTo>
                  <a:pt x="1973690" y="42302"/>
                </a:lnTo>
                <a:lnTo>
                  <a:pt x="2005974" y="61227"/>
                </a:lnTo>
                <a:lnTo>
                  <a:pt x="2039370" y="81264"/>
                </a:lnTo>
                <a:lnTo>
                  <a:pt x="2072765" y="99075"/>
                </a:lnTo>
                <a:lnTo>
                  <a:pt x="2106161" y="116887"/>
                </a:lnTo>
                <a:lnTo>
                  <a:pt x="2138444" y="130245"/>
                </a:lnTo>
                <a:lnTo>
                  <a:pt x="2174066" y="139150"/>
                </a:lnTo>
                <a:lnTo>
                  <a:pt x="2208575" y="143604"/>
                </a:lnTo>
                <a:lnTo>
                  <a:pt x="2245310" y="143604"/>
                </a:lnTo>
                <a:lnTo>
                  <a:pt x="2283159" y="141378"/>
                </a:lnTo>
                <a:lnTo>
                  <a:pt x="2321007" y="136924"/>
                </a:lnTo>
                <a:lnTo>
                  <a:pt x="2358857" y="131359"/>
                </a:lnTo>
                <a:lnTo>
                  <a:pt x="2396705" y="126906"/>
                </a:lnTo>
                <a:lnTo>
                  <a:pt x="2434554" y="123565"/>
                </a:lnTo>
                <a:lnTo>
                  <a:pt x="2470175" y="124678"/>
                </a:lnTo>
                <a:lnTo>
                  <a:pt x="2504683" y="129132"/>
                </a:lnTo>
                <a:lnTo>
                  <a:pt x="2538079" y="139150"/>
                </a:lnTo>
                <a:lnTo>
                  <a:pt x="2565910" y="153622"/>
                </a:lnTo>
                <a:lnTo>
                  <a:pt x="2592625" y="172547"/>
                </a:lnTo>
                <a:lnTo>
                  <a:pt x="2616003" y="194811"/>
                </a:lnTo>
                <a:lnTo>
                  <a:pt x="2639380" y="220414"/>
                </a:lnTo>
                <a:lnTo>
                  <a:pt x="2660531" y="247131"/>
                </a:lnTo>
                <a:lnTo>
                  <a:pt x="2681682" y="274961"/>
                </a:lnTo>
                <a:lnTo>
                  <a:pt x="2702832" y="302791"/>
                </a:lnTo>
                <a:lnTo>
                  <a:pt x="2723982" y="329509"/>
                </a:lnTo>
                <a:lnTo>
                  <a:pt x="2746247" y="355112"/>
                </a:lnTo>
                <a:lnTo>
                  <a:pt x="2771851" y="377377"/>
                </a:lnTo>
                <a:lnTo>
                  <a:pt x="2796341" y="397415"/>
                </a:lnTo>
                <a:lnTo>
                  <a:pt x="2824171" y="412999"/>
                </a:lnTo>
                <a:lnTo>
                  <a:pt x="2854227" y="426357"/>
                </a:lnTo>
                <a:lnTo>
                  <a:pt x="2886509" y="437489"/>
                </a:lnTo>
                <a:lnTo>
                  <a:pt x="2919904" y="447507"/>
                </a:lnTo>
                <a:lnTo>
                  <a:pt x="2953300" y="456413"/>
                </a:lnTo>
                <a:lnTo>
                  <a:pt x="2987809" y="465320"/>
                </a:lnTo>
                <a:lnTo>
                  <a:pt x="3020092" y="475338"/>
                </a:lnTo>
                <a:lnTo>
                  <a:pt x="3052373" y="486470"/>
                </a:lnTo>
                <a:lnTo>
                  <a:pt x="3082430" y="499829"/>
                </a:lnTo>
                <a:lnTo>
                  <a:pt x="3109148" y="516527"/>
                </a:lnTo>
                <a:lnTo>
                  <a:pt x="3133639" y="536565"/>
                </a:lnTo>
                <a:lnTo>
                  <a:pt x="3153674" y="561055"/>
                </a:lnTo>
                <a:lnTo>
                  <a:pt x="3170373" y="587772"/>
                </a:lnTo>
                <a:lnTo>
                  <a:pt x="3183731" y="617827"/>
                </a:lnTo>
                <a:lnTo>
                  <a:pt x="3194863" y="650112"/>
                </a:lnTo>
                <a:lnTo>
                  <a:pt x="3204881" y="682393"/>
                </a:lnTo>
                <a:lnTo>
                  <a:pt x="3213788" y="716904"/>
                </a:lnTo>
                <a:lnTo>
                  <a:pt x="3214111" y="718115"/>
                </a:lnTo>
                <a:lnTo>
                  <a:pt x="3214111" y="2848897"/>
                </a:lnTo>
                <a:lnTo>
                  <a:pt x="426570" y="2848897"/>
                </a:lnTo>
                <a:lnTo>
                  <a:pt x="414108" y="2820857"/>
                </a:lnTo>
                <a:lnTo>
                  <a:pt x="398524" y="2793028"/>
                </a:lnTo>
                <a:lnTo>
                  <a:pt x="378487" y="2768537"/>
                </a:lnTo>
                <a:lnTo>
                  <a:pt x="356222" y="2742933"/>
                </a:lnTo>
                <a:lnTo>
                  <a:pt x="330619" y="2720669"/>
                </a:lnTo>
                <a:lnTo>
                  <a:pt x="302788" y="2699519"/>
                </a:lnTo>
                <a:lnTo>
                  <a:pt x="274959" y="2678368"/>
                </a:lnTo>
                <a:lnTo>
                  <a:pt x="247130" y="2657218"/>
                </a:lnTo>
                <a:lnTo>
                  <a:pt x="220413" y="2636065"/>
                </a:lnTo>
                <a:lnTo>
                  <a:pt x="194809" y="2612689"/>
                </a:lnTo>
                <a:lnTo>
                  <a:pt x="172546" y="2589312"/>
                </a:lnTo>
                <a:lnTo>
                  <a:pt x="153622" y="2562594"/>
                </a:lnTo>
                <a:lnTo>
                  <a:pt x="139150" y="2534764"/>
                </a:lnTo>
                <a:lnTo>
                  <a:pt x="129132" y="2501370"/>
                </a:lnTo>
                <a:lnTo>
                  <a:pt x="124678" y="2466860"/>
                </a:lnTo>
                <a:lnTo>
                  <a:pt x="123564" y="2431236"/>
                </a:lnTo>
                <a:lnTo>
                  <a:pt x="126904" y="2393388"/>
                </a:lnTo>
                <a:lnTo>
                  <a:pt x="131358" y="2355539"/>
                </a:lnTo>
                <a:lnTo>
                  <a:pt x="136923" y="2317690"/>
                </a:lnTo>
                <a:lnTo>
                  <a:pt x="141376" y="2279842"/>
                </a:lnTo>
                <a:lnTo>
                  <a:pt x="143604" y="2241992"/>
                </a:lnTo>
                <a:lnTo>
                  <a:pt x="143604" y="2205256"/>
                </a:lnTo>
                <a:lnTo>
                  <a:pt x="139150" y="2170747"/>
                </a:lnTo>
                <a:lnTo>
                  <a:pt x="130245" y="2136238"/>
                </a:lnTo>
                <a:lnTo>
                  <a:pt x="116886" y="2103954"/>
                </a:lnTo>
                <a:lnTo>
                  <a:pt x="100188" y="2070559"/>
                </a:lnTo>
                <a:lnTo>
                  <a:pt x="81264" y="2037163"/>
                </a:lnTo>
                <a:lnTo>
                  <a:pt x="61227" y="2003766"/>
                </a:lnTo>
                <a:lnTo>
                  <a:pt x="42303" y="1971483"/>
                </a:lnTo>
                <a:lnTo>
                  <a:pt x="25603" y="1936974"/>
                </a:lnTo>
                <a:lnTo>
                  <a:pt x="12246" y="1903578"/>
                </a:lnTo>
                <a:lnTo>
                  <a:pt x="3340" y="1869068"/>
                </a:lnTo>
                <a:lnTo>
                  <a:pt x="0" y="1833446"/>
                </a:lnTo>
                <a:lnTo>
                  <a:pt x="3340" y="1797824"/>
                </a:lnTo>
                <a:lnTo>
                  <a:pt x="12246" y="1763315"/>
                </a:lnTo>
                <a:lnTo>
                  <a:pt x="25603" y="1729918"/>
                </a:lnTo>
                <a:lnTo>
                  <a:pt x="42303" y="1695410"/>
                </a:lnTo>
                <a:lnTo>
                  <a:pt x="61227" y="1663126"/>
                </a:lnTo>
                <a:lnTo>
                  <a:pt x="81264" y="1629730"/>
                </a:lnTo>
                <a:lnTo>
                  <a:pt x="100188" y="1596334"/>
                </a:lnTo>
                <a:lnTo>
                  <a:pt x="116886" y="1562938"/>
                </a:lnTo>
                <a:lnTo>
                  <a:pt x="130245" y="1530654"/>
                </a:lnTo>
                <a:lnTo>
                  <a:pt x="139150" y="1496145"/>
                </a:lnTo>
                <a:lnTo>
                  <a:pt x="143604" y="1461636"/>
                </a:lnTo>
                <a:lnTo>
                  <a:pt x="143604" y="1424901"/>
                </a:lnTo>
                <a:lnTo>
                  <a:pt x="141376" y="1387052"/>
                </a:lnTo>
                <a:lnTo>
                  <a:pt x="136923" y="1349203"/>
                </a:lnTo>
                <a:lnTo>
                  <a:pt x="131358" y="1311353"/>
                </a:lnTo>
                <a:lnTo>
                  <a:pt x="126904" y="1273505"/>
                </a:lnTo>
                <a:lnTo>
                  <a:pt x="123564" y="1235657"/>
                </a:lnTo>
                <a:lnTo>
                  <a:pt x="124678" y="1200034"/>
                </a:lnTo>
                <a:lnTo>
                  <a:pt x="129132" y="1165525"/>
                </a:lnTo>
                <a:lnTo>
                  <a:pt x="139150" y="1132128"/>
                </a:lnTo>
                <a:lnTo>
                  <a:pt x="153622" y="1104298"/>
                </a:lnTo>
                <a:lnTo>
                  <a:pt x="172546" y="1077582"/>
                </a:lnTo>
                <a:lnTo>
                  <a:pt x="194809" y="1054204"/>
                </a:lnTo>
                <a:lnTo>
                  <a:pt x="220413" y="1030827"/>
                </a:lnTo>
                <a:lnTo>
                  <a:pt x="247130" y="1009676"/>
                </a:lnTo>
                <a:lnTo>
                  <a:pt x="274959" y="988524"/>
                </a:lnTo>
                <a:lnTo>
                  <a:pt x="302788" y="967374"/>
                </a:lnTo>
                <a:lnTo>
                  <a:pt x="330619" y="946223"/>
                </a:lnTo>
                <a:lnTo>
                  <a:pt x="356222" y="923960"/>
                </a:lnTo>
                <a:lnTo>
                  <a:pt x="378487" y="898356"/>
                </a:lnTo>
                <a:lnTo>
                  <a:pt x="398524" y="873865"/>
                </a:lnTo>
                <a:lnTo>
                  <a:pt x="414108" y="846035"/>
                </a:lnTo>
                <a:lnTo>
                  <a:pt x="427466" y="815980"/>
                </a:lnTo>
                <a:lnTo>
                  <a:pt x="438598" y="783695"/>
                </a:lnTo>
                <a:lnTo>
                  <a:pt x="448618" y="750298"/>
                </a:lnTo>
                <a:lnTo>
                  <a:pt x="457523" y="716904"/>
                </a:lnTo>
                <a:lnTo>
                  <a:pt x="466429" y="682393"/>
                </a:lnTo>
                <a:lnTo>
                  <a:pt x="476447" y="650112"/>
                </a:lnTo>
                <a:lnTo>
                  <a:pt x="487579" y="617827"/>
                </a:lnTo>
                <a:lnTo>
                  <a:pt x="500938" y="587772"/>
                </a:lnTo>
                <a:lnTo>
                  <a:pt x="517636" y="561055"/>
                </a:lnTo>
                <a:lnTo>
                  <a:pt x="537671" y="536565"/>
                </a:lnTo>
                <a:lnTo>
                  <a:pt x="562163" y="516527"/>
                </a:lnTo>
                <a:lnTo>
                  <a:pt x="588880" y="499829"/>
                </a:lnTo>
                <a:lnTo>
                  <a:pt x="618935" y="486470"/>
                </a:lnTo>
                <a:lnTo>
                  <a:pt x="651218" y="475338"/>
                </a:lnTo>
                <a:lnTo>
                  <a:pt x="683501" y="465320"/>
                </a:lnTo>
                <a:lnTo>
                  <a:pt x="718010" y="456413"/>
                </a:lnTo>
                <a:lnTo>
                  <a:pt x="751405" y="447507"/>
                </a:lnTo>
                <a:lnTo>
                  <a:pt x="784802" y="437489"/>
                </a:lnTo>
                <a:lnTo>
                  <a:pt x="817083" y="426357"/>
                </a:lnTo>
                <a:lnTo>
                  <a:pt x="847140" y="412999"/>
                </a:lnTo>
                <a:lnTo>
                  <a:pt x="874970" y="397415"/>
                </a:lnTo>
                <a:lnTo>
                  <a:pt x="899460" y="377377"/>
                </a:lnTo>
                <a:lnTo>
                  <a:pt x="925064" y="355112"/>
                </a:lnTo>
                <a:lnTo>
                  <a:pt x="947328" y="329509"/>
                </a:lnTo>
                <a:lnTo>
                  <a:pt x="968478" y="302791"/>
                </a:lnTo>
                <a:lnTo>
                  <a:pt x="989628" y="274961"/>
                </a:lnTo>
                <a:lnTo>
                  <a:pt x="1010780" y="247131"/>
                </a:lnTo>
                <a:lnTo>
                  <a:pt x="1031930" y="220414"/>
                </a:lnTo>
                <a:lnTo>
                  <a:pt x="1055307" y="194811"/>
                </a:lnTo>
                <a:lnTo>
                  <a:pt x="1078683" y="172547"/>
                </a:lnTo>
                <a:lnTo>
                  <a:pt x="1105401" y="153622"/>
                </a:lnTo>
                <a:lnTo>
                  <a:pt x="1133231" y="139150"/>
                </a:lnTo>
                <a:lnTo>
                  <a:pt x="1166627" y="129132"/>
                </a:lnTo>
                <a:lnTo>
                  <a:pt x="1201137" y="124678"/>
                </a:lnTo>
                <a:lnTo>
                  <a:pt x="1236757" y="123565"/>
                </a:lnTo>
                <a:lnTo>
                  <a:pt x="1274605" y="126906"/>
                </a:lnTo>
                <a:lnTo>
                  <a:pt x="1312455" y="131359"/>
                </a:lnTo>
                <a:lnTo>
                  <a:pt x="1350304" y="136924"/>
                </a:lnTo>
                <a:lnTo>
                  <a:pt x="1388152" y="141378"/>
                </a:lnTo>
                <a:lnTo>
                  <a:pt x="1426000" y="143604"/>
                </a:lnTo>
                <a:lnTo>
                  <a:pt x="1462737" y="143604"/>
                </a:lnTo>
                <a:lnTo>
                  <a:pt x="1497245" y="139150"/>
                </a:lnTo>
                <a:lnTo>
                  <a:pt x="1531755" y="130245"/>
                </a:lnTo>
                <a:lnTo>
                  <a:pt x="1565150" y="116887"/>
                </a:lnTo>
                <a:lnTo>
                  <a:pt x="1598545" y="99075"/>
                </a:lnTo>
                <a:lnTo>
                  <a:pt x="1631941" y="81264"/>
                </a:lnTo>
                <a:lnTo>
                  <a:pt x="1665337" y="61227"/>
                </a:lnTo>
                <a:lnTo>
                  <a:pt x="1697620" y="42302"/>
                </a:lnTo>
                <a:lnTo>
                  <a:pt x="1732129" y="25604"/>
                </a:lnTo>
                <a:lnTo>
                  <a:pt x="1765525" y="12245"/>
                </a:lnTo>
                <a:lnTo>
                  <a:pt x="1800034" y="33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2E3484-042F-AE4F-A7A6-C1EB7B05F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39677" y="3269230"/>
            <a:ext cx="2316438" cy="17403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98BF18-B2C6-3C47-BFC0-018CFB959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3277" y="182324"/>
            <a:ext cx="3220580" cy="24154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0CD32F-4579-7044-B10A-6189FADAC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9063" y="3186885"/>
            <a:ext cx="2303463" cy="30712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5CBD08-D9AC-0F46-9880-C43905C31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806853" y="533404"/>
            <a:ext cx="1686489" cy="12648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EE87A5-FB06-4C4B-AB66-2F76FF2DD8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114630" y="343909"/>
            <a:ext cx="1695505" cy="127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67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6">
            <a:extLst>
              <a:ext uri="{FF2B5EF4-FFF2-40B4-BE49-F238E27FC236}">
                <a16:creationId xmlns:a16="http://schemas.microsoft.com/office/drawing/2014/main" id="{1DF61F47-37EC-408A-BDC8-E491FB5E5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68157995-9098-42A2-8E36-8BA9015D7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1" name="Rectangle 12">
            <a:extLst>
              <a:ext uri="{FF2B5EF4-FFF2-40B4-BE49-F238E27FC236}">
                <a16:creationId xmlns:a16="http://schemas.microsoft.com/office/drawing/2014/main" id="{C231BC10-541D-40A8-905F-581C4E22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FE98B5-A299-4698-AC07-36D86D515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1416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Supplies you will need at Home:</a:t>
            </a:r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E828F4DB-8F33-43D9-8DA0-22527C16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9AA5A6-0FF3-413D-9042-BE1D7F3769B3}"/>
              </a:ext>
            </a:extLst>
          </p:cNvPr>
          <p:cNvSpPr txBox="1"/>
          <p:nvPr/>
        </p:nvSpPr>
        <p:spPr>
          <a:xfrm>
            <a:off x="1251678" y="1906385"/>
            <a:ext cx="7511659" cy="39732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A 100 page Marble Composition Notebook (no spirals)</a:t>
            </a:r>
          </a:p>
          <a:p>
            <a:pPr marL="3429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en-US" dirty="0"/>
              <a:t>2 pocket folder</a:t>
            </a:r>
          </a:p>
          <a:p>
            <a:pPr marL="3429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dirty="0"/>
              <a:t>glue stick</a:t>
            </a:r>
          </a:p>
          <a:p>
            <a:pPr marL="3429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dirty="0"/>
              <a:t>notebook paper</a:t>
            </a:r>
          </a:p>
          <a:p>
            <a:pPr marL="3429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dirty="0"/>
              <a:t>colored pencils</a:t>
            </a:r>
          </a:p>
          <a:p>
            <a:pPr marL="3429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dirty="0"/>
              <a:t>colored pens</a:t>
            </a:r>
          </a:p>
          <a:p>
            <a:pPr marL="3429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dirty="0"/>
              <a:t>pencils</a:t>
            </a:r>
          </a:p>
          <a:p>
            <a:pPr marL="3429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9E4A80-0B45-4778-A261-8778A124E82E}"/>
              </a:ext>
            </a:extLst>
          </p:cNvPr>
          <p:cNvSpPr txBox="1"/>
          <p:nvPr/>
        </p:nvSpPr>
        <p:spPr>
          <a:xfrm>
            <a:off x="2922766" y="5010877"/>
            <a:ext cx="7984435" cy="10310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28A837"/>
                </a:solidFill>
              </a:rPr>
              <a:t>We will be creating an interactive notebook.</a:t>
            </a:r>
            <a:endParaRPr lang="en-US" sz="2800" b="1" dirty="0">
              <a:solidFill>
                <a:srgbClr val="FFC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28A837"/>
                </a:solidFill>
              </a:rPr>
              <a:t>Writing is a very important memory process.</a:t>
            </a:r>
          </a:p>
        </p:txBody>
      </p:sp>
    </p:spTree>
    <p:extLst>
      <p:ext uri="{BB962C8B-B14F-4D97-AF65-F5344CB8AC3E}">
        <p14:creationId xmlns:p14="http://schemas.microsoft.com/office/powerpoint/2010/main" val="1774672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261F1-E695-5B44-962E-273621D02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9" y="644525"/>
            <a:ext cx="3384329" cy="5408866"/>
          </a:xfrm>
        </p:spPr>
        <p:txBody>
          <a:bodyPr anchor="ctr">
            <a:normAutofit/>
          </a:bodyPr>
          <a:lstStyle/>
          <a:p>
            <a:r>
              <a:rPr lang="en-US" sz="3700"/>
              <a:t>synchronous Classes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1430C94-85F6-4E8E-B72C-010E6B1D96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8342355"/>
              </p:ext>
            </p:extLst>
          </p:nvPr>
        </p:nvGraphicFramePr>
        <p:xfrm>
          <a:off x="5175250" y="644525"/>
          <a:ext cx="6254750" cy="5408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6997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5D24C-054F-4FBD-A97B-FE9D919FA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9091" y="3188897"/>
            <a:ext cx="3710341" cy="119667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28A837"/>
                </a:solidFill>
              </a:rPr>
              <a:t>7th Grade Remote Learning Schedule</a:t>
            </a:r>
            <a:endParaRPr lang="en-US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0B40B-6E39-4FEC-BBA3-ACF98B508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618" y="431547"/>
            <a:ext cx="6877284" cy="62215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Live Classes Monday-Thursday</a:t>
            </a:r>
          </a:p>
          <a:p>
            <a:pPr marL="0" indent="0">
              <a:buNone/>
            </a:pPr>
            <a:r>
              <a:rPr lang="en-US" dirty="0"/>
              <a:t>9:00 – 9:20 Homeroom</a:t>
            </a:r>
          </a:p>
          <a:p>
            <a:pPr marL="0" indent="0">
              <a:buNone/>
            </a:pPr>
            <a:r>
              <a:rPr lang="en-US" dirty="0"/>
              <a:t>9:25 – 10:16 1st Block Encore (M,W)</a:t>
            </a:r>
          </a:p>
          <a:p>
            <a:pPr marL="0" indent="0">
              <a:buNone/>
            </a:pPr>
            <a:r>
              <a:rPr lang="en-US" dirty="0"/>
              <a:t>9:25 – 10:16 2nd Block Encore (T, TH)</a:t>
            </a:r>
          </a:p>
          <a:p>
            <a:pPr marL="0" indent="0">
              <a:buNone/>
            </a:pPr>
            <a:r>
              <a:rPr lang="en-US" dirty="0"/>
              <a:t>10:18 – 11:18 3rd Block</a:t>
            </a:r>
          </a:p>
          <a:p>
            <a:pPr marL="0" indent="0">
              <a:buNone/>
            </a:pPr>
            <a:r>
              <a:rPr lang="en-US" dirty="0"/>
              <a:t>11:18 – 12:10 Lunch/Screen Break</a:t>
            </a:r>
          </a:p>
          <a:p>
            <a:pPr marL="0" indent="0">
              <a:buNone/>
            </a:pPr>
            <a:r>
              <a:rPr lang="en-US" dirty="0"/>
              <a:t>12:10 -  1:10 4th Block</a:t>
            </a:r>
          </a:p>
          <a:p>
            <a:pPr marL="0" indent="0">
              <a:buNone/>
            </a:pPr>
            <a:r>
              <a:rPr lang="en-US" dirty="0"/>
              <a:t>1:12 – 2:12 5th Block</a:t>
            </a:r>
          </a:p>
          <a:p>
            <a:pPr marL="0" indent="0">
              <a:buNone/>
            </a:pPr>
            <a:r>
              <a:rPr lang="en-US" dirty="0"/>
              <a:t>2:15 – 3:15 6th Block</a:t>
            </a:r>
          </a:p>
        </p:txBody>
      </p:sp>
    </p:spTree>
    <p:extLst>
      <p:ext uri="{BB962C8B-B14F-4D97-AF65-F5344CB8AC3E}">
        <p14:creationId xmlns:p14="http://schemas.microsoft.com/office/powerpoint/2010/main" val="1207411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89242-FB8F-CF42-98C9-6725F3207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9" y="644525"/>
            <a:ext cx="3384329" cy="5408866"/>
          </a:xfrm>
        </p:spPr>
        <p:txBody>
          <a:bodyPr anchor="ctr">
            <a:normAutofit/>
          </a:bodyPr>
          <a:lstStyle/>
          <a:p>
            <a:r>
              <a:rPr lang="en-US" sz="3400"/>
              <a:t>Asynchronous Classes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CFAAE8-4DEA-48EE-993D-589CCD9980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5558572"/>
              </p:ext>
            </p:extLst>
          </p:nvPr>
        </p:nvGraphicFramePr>
        <p:xfrm>
          <a:off x="5175250" y="644525"/>
          <a:ext cx="6254750" cy="5408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2778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6729-3089-6344-849D-097F87CE9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7th Grade Social Studies Units</a:t>
            </a:r>
            <a:br>
              <a:rPr lang="en-US" dirty="0"/>
            </a:br>
            <a:r>
              <a:rPr lang="en-US" dirty="0"/>
              <a:t>World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A6F6D-1E78-FA42-8EDF-7FFFAA84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10845"/>
            <a:ext cx="10178322" cy="4202481"/>
          </a:xfrm>
        </p:spPr>
        <p:txBody>
          <a:bodyPr numCol="3">
            <a:normAutofit fontScale="62500" lnSpcReduction="20000"/>
          </a:bodyPr>
          <a:lstStyle/>
          <a:p>
            <a:pPr lvl="0"/>
            <a:r>
              <a:rPr lang="en-US" sz="2900" b="1" dirty="0"/>
              <a:t>Geography </a:t>
            </a:r>
          </a:p>
          <a:p>
            <a:pPr lvl="0"/>
            <a:endParaRPr lang="en-US" sz="2900" b="1" dirty="0"/>
          </a:p>
          <a:p>
            <a:pPr lvl="0"/>
            <a:r>
              <a:rPr lang="en-US" sz="2900" b="1" dirty="0"/>
              <a:t>Systems of Government</a:t>
            </a:r>
          </a:p>
          <a:p>
            <a:pPr marL="0" indent="0">
              <a:buNone/>
            </a:pPr>
            <a:r>
              <a:rPr lang="en-US" sz="2900" b="1" dirty="0"/>
              <a:t> </a:t>
            </a:r>
          </a:p>
          <a:p>
            <a:pPr lvl="0"/>
            <a:r>
              <a:rPr lang="en-US" sz="2900" b="1" dirty="0"/>
              <a:t>Systems of Economics</a:t>
            </a:r>
          </a:p>
          <a:p>
            <a:pPr marL="0" indent="0">
              <a:buNone/>
            </a:pPr>
            <a:r>
              <a:rPr lang="en-US" sz="2900" b="1" dirty="0"/>
              <a:t> </a:t>
            </a:r>
          </a:p>
          <a:p>
            <a:pPr lvl="0"/>
            <a:r>
              <a:rPr lang="en-US" sz="2900" b="1" dirty="0"/>
              <a:t>Review/Plague/Renaissance</a:t>
            </a:r>
          </a:p>
          <a:p>
            <a:pPr marL="0" indent="0">
              <a:buNone/>
            </a:pPr>
            <a:r>
              <a:rPr lang="en-US" sz="2900" b="1" dirty="0"/>
              <a:t> </a:t>
            </a:r>
          </a:p>
          <a:p>
            <a:pPr lvl="0"/>
            <a:r>
              <a:rPr lang="en-US" sz="2900" b="1" dirty="0"/>
              <a:t>Reformation</a:t>
            </a:r>
          </a:p>
          <a:p>
            <a:pPr marL="0" indent="0">
              <a:buNone/>
            </a:pPr>
            <a:r>
              <a:rPr lang="en-US" sz="2900" b="1" dirty="0"/>
              <a:t> </a:t>
            </a:r>
          </a:p>
          <a:p>
            <a:pPr lvl="0"/>
            <a:r>
              <a:rPr lang="en-US" sz="2900" b="1" dirty="0"/>
              <a:t>New World Exploration </a:t>
            </a:r>
          </a:p>
          <a:p>
            <a:pPr lvl="0"/>
            <a:endParaRPr lang="en-US" sz="2900" b="1" dirty="0"/>
          </a:p>
          <a:p>
            <a:pPr lvl="0"/>
            <a:r>
              <a:rPr lang="en-US" sz="2900" b="1" dirty="0"/>
              <a:t>Absolute Monarchies</a:t>
            </a:r>
          </a:p>
          <a:p>
            <a:pPr marL="0" indent="0">
              <a:buNone/>
            </a:pPr>
            <a:r>
              <a:rPr lang="en-US" sz="2900" b="1" dirty="0"/>
              <a:t> </a:t>
            </a:r>
          </a:p>
          <a:p>
            <a:pPr lvl="0"/>
            <a:r>
              <a:rPr lang="en-US" sz="2900" b="1" dirty="0"/>
              <a:t>Enlightenment/Age of Reason</a:t>
            </a:r>
          </a:p>
          <a:p>
            <a:pPr marL="0" indent="0">
              <a:buNone/>
            </a:pPr>
            <a:r>
              <a:rPr lang="en-US" sz="2900" b="1" dirty="0"/>
              <a:t> </a:t>
            </a:r>
          </a:p>
          <a:p>
            <a:pPr lvl="0"/>
            <a:r>
              <a:rPr lang="en-US" sz="2900" b="1" dirty="0"/>
              <a:t> Revolutions </a:t>
            </a:r>
          </a:p>
          <a:p>
            <a:pPr marL="0" indent="0">
              <a:buNone/>
            </a:pPr>
            <a:r>
              <a:rPr lang="en-US" sz="2900" b="1" dirty="0"/>
              <a:t> </a:t>
            </a:r>
          </a:p>
          <a:p>
            <a:pPr lvl="0"/>
            <a:r>
              <a:rPr lang="en-US" sz="2900" b="1" dirty="0"/>
              <a:t>Napoleon/Congress of Vienna</a:t>
            </a:r>
          </a:p>
          <a:p>
            <a:pPr marL="0" lvl="0" indent="0">
              <a:buNone/>
            </a:pPr>
            <a:r>
              <a:rPr lang="en-US" sz="2900" b="1" dirty="0"/>
              <a:t> </a:t>
            </a:r>
          </a:p>
          <a:p>
            <a:pPr lvl="0"/>
            <a:r>
              <a:rPr lang="en-US" sz="2900" b="1" dirty="0"/>
              <a:t>Industrialism/Industrial Revolution</a:t>
            </a:r>
          </a:p>
          <a:p>
            <a:pPr marL="0" indent="0">
              <a:buNone/>
            </a:pPr>
            <a:endParaRPr lang="en-US" sz="2900" b="1" dirty="0"/>
          </a:p>
          <a:p>
            <a:pPr lvl="0"/>
            <a:r>
              <a:rPr lang="en-US" sz="2900" b="1" dirty="0"/>
              <a:t>Imperialism/Nationalism</a:t>
            </a:r>
          </a:p>
          <a:p>
            <a:pPr marL="0" indent="0">
              <a:buNone/>
            </a:pPr>
            <a:r>
              <a:rPr lang="en-US" sz="2900" b="1" dirty="0"/>
              <a:t> </a:t>
            </a:r>
          </a:p>
          <a:p>
            <a:pPr lvl="0"/>
            <a:r>
              <a:rPr lang="en-US" sz="2900" b="1" dirty="0"/>
              <a:t>World War I</a:t>
            </a:r>
          </a:p>
          <a:p>
            <a:pPr marL="0" indent="0">
              <a:buNone/>
            </a:pPr>
            <a:r>
              <a:rPr lang="en-US" sz="2900" b="1" dirty="0"/>
              <a:t> </a:t>
            </a:r>
          </a:p>
          <a:p>
            <a:pPr lvl="0"/>
            <a:r>
              <a:rPr lang="en-US" sz="2900" b="1" dirty="0"/>
              <a:t>The World Depression</a:t>
            </a:r>
          </a:p>
          <a:p>
            <a:pPr marL="0" indent="0">
              <a:buNone/>
            </a:pPr>
            <a:r>
              <a:rPr lang="en-US" sz="2900" b="1" dirty="0"/>
              <a:t> </a:t>
            </a:r>
          </a:p>
          <a:p>
            <a:pPr lvl="0"/>
            <a:r>
              <a:rPr lang="en-US" sz="2900" b="1" dirty="0"/>
              <a:t>World War II</a:t>
            </a:r>
          </a:p>
          <a:p>
            <a:pPr marL="0" indent="0">
              <a:buNone/>
            </a:pPr>
            <a:r>
              <a:rPr lang="en-US" sz="2900" b="1" dirty="0"/>
              <a:t> </a:t>
            </a:r>
          </a:p>
          <a:p>
            <a:pPr lvl="0"/>
            <a:r>
              <a:rPr lang="en-US" sz="2900" b="1" dirty="0"/>
              <a:t>Modern World/Cold War</a:t>
            </a:r>
          </a:p>
          <a:p>
            <a:pPr lvl="0"/>
            <a:endParaRPr lang="en-US" sz="2900" b="1" dirty="0"/>
          </a:p>
          <a:p>
            <a:pPr lvl="0"/>
            <a:r>
              <a:rPr lang="en-US" sz="2900" b="1"/>
              <a:t>Current Events</a:t>
            </a:r>
            <a:endParaRPr lang="en-US" sz="29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801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7CD36-EB78-1A4A-9734-63D43426A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395" y="80460"/>
            <a:ext cx="10178322" cy="1492132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en-US" dirty="0"/>
              <a:t>Grading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B764B-F257-5842-935B-244F4B207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433" y="904541"/>
            <a:ext cx="6825522" cy="5874071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All assignments will be submitted on Canvas.</a:t>
            </a:r>
          </a:p>
          <a:p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Unlike in the Spring, all assignments this fall will be graded!</a:t>
            </a:r>
          </a:p>
          <a:p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Students are expected to try their best on all assignments. 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Assignments must be completed on time. Work submitted late will have points taken off.   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7B29BE-BF11-5A41-97C6-612E328D1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5304" y="1774370"/>
            <a:ext cx="3187397" cy="37242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13544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E67249-F3F8-A64B-AB3B-0487D50344E9}"/>
              </a:ext>
            </a:extLst>
          </p:cNvPr>
          <p:cNvSpPr/>
          <p:nvPr/>
        </p:nvSpPr>
        <p:spPr>
          <a:xfrm>
            <a:off x="8001000" y="1624643"/>
            <a:ext cx="3772806" cy="354395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9B2CB1-CDDD-A44D-A971-C5783641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Mrs. Hill's contact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9D9E1-9D2F-C346-9005-86DA76B0E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10907"/>
            <a:ext cx="6649931" cy="41686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Email:  </a:t>
            </a:r>
            <a:r>
              <a:rPr lang="en-US" sz="2400" dirty="0">
                <a:solidFill>
                  <a:srgbClr val="0070C0"/>
                </a:solidFill>
              </a:rPr>
              <a:t>Rebecca.hill@cabarrus.k12.nc.us</a:t>
            </a:r>
          </a:p>
          <a:p>
            <a:r>
              <a:rPr lang="en-US" sz="2400" dirty="0">
                <a:solidFill>
                  <a:schemeClr val="tx1"/>
                </a:solidFill>
              </a:rPr>
              <a:t>Office Hours: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Monday – Thursday 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10:00 – 11:15 and 3:15 – 4:00</a:t>
            </a:r>
          </a:p>
          <a:p>
            <a:pPr marL="457200" lvl="1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I suggest students and parents join both Reminds.  I usually post about upcoming events and assignments.  Only parents should use the Google Phone Number!!!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19018F-B541-464F-AD74-A4896A241E39}"/>
              </a:ext>
            </a:extLst>
          </p:cNvPr>
          <p:cNvSpPr txBox="1"/>
          <p:nvPr/>
        </p:nvSpPr>
        <p:spPr>
          <a:xfrm>
            <a:off x="8110331" y="1856602"/>
            <a:ext cx="331966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US" sz="2400" u="sng" dirty="0"/>
              <a:t>Remind Code:</a:t>
            </a:r>
          </a:p>
          <a:p>
            <a:r>
              <a:rPr lang="en-US" sz="2400" u="sng" dirty="0"/>
              <a:t>UNCC Team: </a:t>
            </a:r>
            <a:r>
              <a:rPr lang="en-US" dirty="0"/>
              <a:t>@</a:t>
            </a:r>
            <a:r>
              <a:rPr lang="en-US" dirty="0" err="1"/>
              <a:t>unccteam</a:t>
            </a:r>
            <a:endParaRPr lang="en-US" dirty="0"/>
          </a:p>
          <a:p>
            <a:r>
              <a:rPr lang="en-US" sz="2400" u="sng" dirty="0"/>
              <a:t>Class Code: </a:t>
            </a:r>
            <a:r>
              <a:rPr lang="en-US" dirty="0"/>
              <a:t>@</a:t>
            </a:r>
            <a:r>
              <a:rPr lang="en-US" dirty="0" err="1"/>
              <a:t>hillssmp</a:t>
            </a:r>
            <a:endParaRPr lang="en-US" sz="2400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C5C8E-F931-403A-86F6-39EC60240867}"/>
              </a:ext>
            </a:extLst>
          </p:cNvPr>
          <p:cNvSpPr txBox="1"/>
          <p:nvPr/>
        </p:nvSpPr>
        <p:spPr>
          <a:xfrm>
            <a:off x="8009689" y="3438111"/>
            <a:ext cx="331966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US" sz="2400" u="sng" dirty="0"/>
              <a:t>Google Phone Number:</a:t>
            </a:r>
          </a:p>
          <a:p>
            <a:r>
              <a:rPr lang="en-US" sz="2400" dirty="0">
                <a:ea typeface="+mn-lt"/>
                <a:cs typeface="+mn-lt"/>
              </a:rPr>
              <a:t>(919) 526-0275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7342933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13A4DFB487834E819E511205DAD219" ma:contentTypeVersion="8" ma:contentTypeDescription="Create a new document." ma:contentTypeScope="" ma:versionID="76bf24eb044ba0e22bfef4d50d470ecd">
  <xsd:schema xmlns:xsd="http://www.w3.org/2001/XMLSchema" xmlns:xs="http://www.w3.org/2001/XMLSchema" xmlns:p="http://schemas.microsoft.com/office/2006/metadata/properties" xmlns:ns3="c07c45c8-0b6d-401b-817d-b4f5bc2001e0" xmlns:ns4="b66cd2ae-4414-4868-aa18-c453c87f43d9" targetNamespace="http://schemas.microsoft.com/office/2006/metadata/properties" ma:root="true" ma:fieldsID="1c74b9fe27284a5f34cf93ca8a7f6df8" ns3:_="" ns4:_="">
    <xsd:import namespace="c07c45c8-0b6d-401b-817d-b4f5bc2001e0"/>
    <xsd:import namespace="b66cd2ae-4414-4868-aa18-c453c87f43d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c45c8-0b6d-401b-817d-b4f5bc2001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cd2ae-4414-4868-aa18-c453c87f43d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24E402-E53B-4897-A792-B16DF85AEA0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5C7588B-E0D5-48C3-9E9C-231B3F3F9C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16C4F4-0CF4-464B-86E3-36FD806C2B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7c45c8-0b6d-401b-817d-b4f5bc2001e0"/>
    <ds:schemaRef ds:uri="b66cd2ae-4414-4868-aa18-c453c87f43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529</Words>
  <Application>Microsoft Macintosh PowerPoint</Application>
  <PresentationFormat>Widescreen</PresentationFormat>
  <Paragraphs>101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Chalkboard</vt:lpstr>
      <vt:lpstr>Courier New</vt:lpstr>
      <vt:lpstr>Gill Sans MT</vt:lpstr>
      <vt:lpstr>Impact</vt:lpstr>
      <vt:lpstr>Badge</vt:lpstr>
      <vt:lpstr>7th  Grade Social Studies</vt:lpstr>
      <vt:lpstr>About Mrs. Hill</vt:lpstr>
      <vt:lpstr>    About Mrs. Hill</vt:lpstr>
      <vt:lpstr>Supplies you will need at Home:</vt:lpstr>
      <vt:lpstr>synchronous Classes</vt:lpstr>
      <vt:lpstr>7th Grade Remote Learning Schedule</vt:lpstr>
      <vt:lpstr>Asynchronous Classes</vt:lpstr>
      <vt:lpstr>7th Grade Social Studies Units World History</vt:lpstr>
      <vt:lpstr>Grading policy</vt:lpstr>
      <vt:lpstr>Mrs. Hill's contact info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 Grade Science</dc:title>
  <dc:creator>Kristi Jordan</dc:creator>
  <cp:lastModifiedBy>Rebecca Hill</cp:lastModifiedBy>
  <cp:revision>257</cp:revision>
  <dcterms:created xsi:type="dcterms:W3CDTF">2020-08-11T15:59:27Z</dcterms:created>
  <dcterms:modified xsi:type="dcterms:W3CDTF">2020-08-11T19:07:17Z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0x0101007413A4DFB487834E819E511205DAD219</vt:lpwstr>
  </property>
</Properties>
</file>