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3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7"/>
    <p:restoredTop sz="94727"/>
  </p:normalViewPr>
  <p:slideViewPr>
    <p:cSldViewPr snapToGrid="0" snapToObjects="1">
      <p:cViewPr varScale="1">
        <p:scale>
          <a:sx n="87" d="100"/>
          <a:sy n="87" d="100"/>
        </p:scale>
        <p:origin x="12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66FDE-1925-6E49-9F26-F79512642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09EEAD-0B44-7F47-B1F7-54D19A34D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75C9B-89DD-7A48-B704-6801902ED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E6A8E-D4EF-0840-AEA0-AD6B7DF95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FE99B-76C7-2144-BD06-01CD1C00D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2E0AA-425A-BD44-B53A-16D62BEF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8ECE4-E516-3045-8BE1-B4CC7F51E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ADC48-A227-6E40-8072-BD33D8ACA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31D3B-4AAE-C046-9E11-113B23DE7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AAADC-A4D0-894D-9F3C-027756046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4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0D20A-DC3F-A64F-B81F-3E3D3D12C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3A4EB-F516-D046-8996-5CF54E11C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7D23C-2776-2449-A115-E75ABC96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768AA-9B6D-CD47-AB4F-017D6721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1E7ED-6425-C546-9F9C-108E9555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28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E6285-4838-F444-920D-6B9AA38B2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B5C88-A0B7-9447-954A-FE7684DF56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4C6DB-F392-3948-AB79-FBD91262F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67F8CA-EC0E-3046-9D99-8E5B423C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8031D-BCEA-C049-A9BB-7FB984EA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1A2D9-BCBA-DD47-9394-C11AFA59E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8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E5ACD-789C-2D40-83AE-A6ECCC312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C3E98-C43B-7A44-B4E4-7327A6A35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5A477-0A7D-004A-ADCB-49441CF51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DD1423-0BD8-AF42-A620-BA2C8255C9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398B0A-F763-AA42-889E-C86E105FC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6F22E5-7E47-3342-B271-7C3AA1875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646A35-0A81-F346-9D7E-B65F206F9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F98B95-8D7F-0D49-9080-640FEFFAD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9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69CD-D046-AC41-A67B-9D44C66DE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366004-60D4-2441-865B-3AC7941E2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A135EC-C80C-2946-91C6-9983149FD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31377-16FA-ED45-B900-EE86933A1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0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EB370A-47B0-DF4F-AAE1-8DEBD33BE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841D2D-B0D5-F54F-BD9A-F1DC2C921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9F0C1-0EAF-3344-AFEB-6A0627D49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54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B41AE-ED28-B546-8FAA-41D2ADA77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B80CE-ED8A-2544-B93E-BB51DC948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283CE-BEA1-444E-B8E2-D912D14BA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79B94F-8593-4C4D-A19F-B18D0A865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420BB-2313-824E-9E38-ED1CFFEFA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C5236-BAA1-F94C-80B4-EFC6C0ED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07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6E9A0-9EE7-654C-9C98-DFFAC4AE1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745668-44CB-B54D-BD1B-E797B1844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FA621-59CC-EA46-AE75-8EAD885D4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6CD86B-2C8F-2C47-946B-4E428274E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35A7E-4058-1044-A546-4244B1C12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17580-BA20-7949-9FE3-1892B73DB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0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E56FD-F1A2-404B-B1BE-AA856EDA8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7318A-C6FE-624F-A300-8FC1AE844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3F401-D587-904A-AC1B-06B6DB0F6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5B36D-F2C9-1E40-BD1A-9F454CEC2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1D4B2-7D85-E440-92C6-FEDD8E421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0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154588-7751-0540-9122-8522D3D5AB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7008BE-046B-9C44-9C1B-E778D9D3E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C1253-E3F0-B348-B8BC-0C056AD30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CAFFD-02A5-BC42-A214-209A245DB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77BBC-DD80-9F4A-B067-80D9F8E5C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6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DD1BC5-1C9F-1F4F-A3AE-DC85A38F1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CCA6A4-EF57-D34E-AE68-7DCAC6974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0F552-196A-4847-8ACB-361F27C4B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547B3-5CF8-8F45-B890-9D530D926164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ED387-EB33-5042-A42F-2DF227216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075D2-0416-C742-9DE1-DF918E521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381A4-04DA-A041-A654-18D0A456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19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94" y="0"/>
            <a:ext cx="900046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93138" y="2290487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26223" y="2290487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7423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Fit Lab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0508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 err="1"/>
              <a:t>MakerSpace</a:t>
            </a:r>
            <a:r>
              <a:rPr lang="en-US" sz="1688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60053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93138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26223" y="312829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 err="1"/>
              <a:t>Zootastic</a:t>
            </a:r>
            <a:endParaRPr lang="en-US" sz="1688" dirty="0"/>
          </a:p>
        </p:txBody>
      </p:sp>
      <p:sp>
        <p:nvSpPr>
          <p:cNvPr id="11" name="TextBox 10"/>
          <p:cNvSpPr txBox="1"/>
          <p:nvPr/>
        </p:nvSpPr>
        <p:spPr>
          <a:xfrm>
            <a:off x="1767423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Art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0508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60053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Music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93138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26223" y="4143021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3593" y="596436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66678" y="5793486"/>
            <a:ext cx="1706625" cy="87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Art </a:t>
            </a:r>
          </a:p>
          <a:p>
            <a:pPr algn="ctr"/>
            <a:r>
              <a:rPr lang="en-US" sz="1688" dirty="0" err="1"/>
              <a:t>Letterland</a:t>
            </a:r>
            <a:r>
              <a:rPr lang="en-US" sz="1688" dirty="0"/>
              <a:t> Parade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26223" y="596436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Type Here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67423" y="596436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No School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00508" y="5964368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67423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PE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00508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Art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60053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Fit Lab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3138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 err="1"/>
              <a:t>MakerSpace</a:t>
            </a:r>
            <a:r>
              <a:rPr lang="en-US" sz="1688" dirty="0"/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26223" y="5083614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00508" y="2290487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Chinese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60053" y="2290487"/>
            <a:ext cx="170662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/>
              <a:t>Media</a:t>
            </a:r>
          </a:p>
        </p:txBody>
      </p:sp>
    </p:spTree>
    <p:extLst>
      <p:ext uri="{BB962C8B-B14F-4D97-AF65-F5344CB8AC3E}">
        <p14:creationId xmlns:p14="http://schemas.microsoft.com/office/powerpoint/2010/main" val="1865892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30</Words>
  <Application>Microsoft Macintosh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Hunter2</dc:creator>
  <cp:lastModifiedBy>Katie Hunter</cp:lastModifiedBy>
  <cp:revision>3</cp:revision>
  <dcterms:created xsi:type="dcterms:W3CDTF">2019-09-20T19:29:46Z</dcterms:created>
  <dcterms:modified xsi:type="dcterms:W3CDTF">2019-09-30T19:38:30Z</dcterms:modified>
</cp:coreProperties>
</file>