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3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FD108-B7A5-414A-9706-3062DF7EE0F8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035B3-17E2-4489-92A4-E969C08B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32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2599E09-9E9F-47D9-BA08-43C75D5EC3C4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4BDA047-74F8-4882-A5EF-0AC923D4C8E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Nutrition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819400"/>
            <a:ext cx="8541434" cy="1752600"/>
          </a:xfrm>
        </p:spPr>
        <p:txBody>
          <a:bodyPr/>
          <a:lstStyle/>
          <a:p>
            <a:r>
              <a:rPr lang="en-US" dirty="0" smtClean="0"/>
              <a:t>Match each title to the correct definition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21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14"/>
            <a:ext cx="8229600" cy="1143000"/>
          </a:xfrm>
        </p:spPr>
        <p:txBody>
          <a:bodyPr/>
          <a:lstStyle/>
          <a:p>
            <a:r>
              <a:rPr lang="en-US" dirty="0" smtClean="0"/>
              <a:t>5 Food Groups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Dairy</a:t>
            </a:r>
          </a:p>
          <a:p>
            <a:r>
              <a:rPr lang="en-US" dirty="0" smtClean="0"/>
              <a:t>Grains</a:t>
            </a:r>
          </a:p>
          <a:p>
            <a:r>
              <a:rPr lang="en-US" dirty="0" smtClean="0"/>
              <a:t>Protein</a:t>
            </a:r>
          </a:p>
          <a:p>
            <a:r>
              <a:rPr lang="en-US" dirty="0" smtClean="0"/>
              <a:t>Vegetable</a:t>
            </a:r>
          </a:p>
          <a:p>
            <a:r>
              <a:rPr lang="en-US" dirty="0" smtClean="0"/>
              <a:t>Fruits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371600"/>
            <a:ext cx="5699698" cy="5214617"/>
          </a:xfrm>
        </p:spPr>
      </p:pic>
    </p:spTree>
    <p:extLst>
      <p:ext uri="{BB962C8B-B14F-4D97-AF65-F5344CB8AC3E}">
        <p14:creationId xmlns:p14="http://schemas.microsoft.com/office/powerpoint/2010/main" val="406554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Calorie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measurement of energy in food. The more calories a food has the more energy it provides the body. 2,000-2,500 calories per day is a healthy amount.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524000"/>
            <a:ext cx="3895015" cy="4648200"/>
          </a:xfrm>
        </p:spPr>
      </p:pic>
    </p:spTree>
    <p:extLst>
      <p:ext uri="{BB962C8B-B14F-4D97-AF65-F5344CB8AC3E}">
        <p14:creationId xmlns:p14="http://schemas.microsoft.com/office/powerpoint/2010/main" val="3541090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Carbohydrates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starches and sugars found in food. The bodies preferred source of energy. Comes from food such as pasta, bread, and cereal.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71600"/>
            <a:ext cx="3828032" cy="4876800"/>
          </a:xfrm>
        </p:spPr>
      </p:pic>
    </p:spTree>
    <p:extLst>
      <p:ext uri="{BB962C8B-B14F-4D97-AF65-F5344CB8AC3E}">
        <p14:creationId xmlns:p14="http://schemas.microsoft.com/office/powerpoint/2010/main" val="1606480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healthy meal should have plenty </a:t>
            </a:r>
            <a:r>
              <a:rPr lang="en-US" smtClean="0"/>
              <a:t>of color </a:t>
            </a:r>
            <a:r>
              <a:rPr lang="en-US" dirty="0" smtClean="0"/>
              <a:t>on your plate. If it has many colors then you are likely to have eaten from all of the food groups.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24000"/>
            <a:ext cx="4320381" cy="4853781"/>
          </a:xfrm>
        </p:spPr>
      </p:pic>
    </p:spTree>
    <p:extLst>
      <p:ext uri="{BB962C8B-B14F-4D97-AF65-F5344CB8AC3E}">
        <p14:creationId xmlns:p14="http://schemas.microsoft.com/office/powerpoint/2010/main" val="2764455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Represents the most concentrated form of energy available. Too much is unhealthy but your body still needs some.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828800"/>
            <a:ext cx="4504406" cy="4053681"/>
          </a:xfrm>
        </p:spPr>
      </p:pic>
    </p:spTree>
    <p:extLst>
      <p:ext uri="{BB962C8B-B14F-4D97-AF65-F5344CB8AC3E}">
        <p14:creationId xmlns:p14="http://schemas.microsoft.com/office/powerpoint/2010/main" val="320051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Substances the body cannot manufacture but help to regulate many body processes. Examples are calcium, iron, and potassium.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76400"/>
            <a:ext cx="4648200" cy="4352634"/>
          </a:xfrm>
        </p:spPr>
      </p:pic>
    </p:spTree>
    <p:extLst>
      <p:ext uri="{BB962C8B-B14F-4D97-AF65-F5344CB8AC3E}">
        <p14:creationId xmlns:p14="http://schemas.microsoft.com/office/powerpoint/2010/main" val="390687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Not eating more than we need. Eating small portions of each food group per meal.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3810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09969"/>
            <a:ext cx="3914775" cy="260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19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Substances in food that the body needs to function properly. Examples: protein, carbohydrates, fats, water, vitamins, and minerals.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00200"/>
            <a:ext cx="4648200" cy="4724400"/>
          </a:xfrm>
        </p:spPr>
      </p:pic>
    </p:spTree>
    <p:extLst>
      <p:ext uri="{BB962C8B-B14F-4D97-AF65-F5344CB8AC3E}">
        <p14:creationId xmlns:p14="http://schemas.microsoft.com/office/powerpoint/2010/main" val="1977386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Helps build and maintain strong muscles. Comes from different animal products such as chicken, beef, turkey, and eggs.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71904"/>
            <a:ext cx="4567679" cy="4500296"/>
          </a:xfrm>
        </p:spPr>
      </p:pic>
    </p:spTree>
    <p:extLst>
      <p:ext uri="{BB962C8B-B14F-4D97-AF65-F5344CB8AC3E}">
        <p14:creationId xmlns:p14="http://schemas.microsoft.com/office/powerpoint/2010/main" val="2147830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Vitamins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Compounds that help regulate vital body processes such as digestion and metabolism of foods. Examples are Vitamin A, Vitamin D, and Vitamin C.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1676400"/>
            <a:ext cx="4188494" cy="4343400"/>
          </a:xfrm>
        </p:spPr>
      </p:pic>
    </p:spTree>
    <p:extLst>
      <p:ext uri="{BB962C8B-B14F-4D97-AF65-F5344CB8AC3E}">
        <p14:creationId xmlns:p14="http://schemas.microsoft.com/office/powerpoint/2010/main" val="3482591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regulator and vital </a:t>
            </a:r>
            <a:r>
              <a:rPr lang="en-US" dirty="0"/>
              <a:t> </a:t>
            </a:r>
            <a:r>
              <a:rPr lang="en-US" dirty="0" smtClean="0"/>
              <a:t>to every body function, Makes up the greatest percentage of your body. 2/3=66%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471" y="1761622"/>
            <a:ext cx="4287129" cy="4528847"/>
          </a:xfrm>
        </p:spPr>
      </p:pic>
    </p:spTree>
    <p:extLst>
      <p:ext uri="{BB962C8B-B14F-4D97-AF65-F5344CB8AC3E}">
        <p14:creationId xmlns:p14="http://schemas.microsoft.com/office/powerpoint/2010/main" val="2471967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83</TotalTime>
  <Words>269</Words>
  <Application>Microsoft Office PowerPoint</Application>
  <PresentationFormat>On-screen Show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Rockwell</vt:lpstr>
      <vt:lpstr>Wingdings 2</vt:lpstr>
      <vt:lpstr>Foundry</vt:lpstr>
      <vt:lpstr>Nutrition</vt:lpstr>
      <vt:lpstr>5 Food Groups</vt:lpstr>
      <vt:lpstr>Calorie</vt:lpstr>
      <vt:lpstr>Carbohydrates</vt:lpstr>
      <vt:lpstr>Color</vt:lpstr>
      <vt:lpstr>Fats</vt:lpstr>
      <vt:lpstr>Minerals</vt:lpstr>
      <vt:lpstr>Moderation</vt:lpstr>
      <vt:lpstr>Nutrients</vt:lpstr>
      <vt:lpstr>Protein</vt:lpstr>
      <vt:lpstr>Vitamins</vt:lpstr>
      <vt:lpstr>Water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</dc:title>
  <dc:creator>Windows User</dc:creator>
  <cp:lastModifiedBy>Tyler Worthy</cp:lastModifiedBy>
  <cp:revision>7</cp:revision>
  <cp:lastPrinted>2015-02-05T18:25:22Z</cp:lastPrinted>
  <dcterms:created xsi:type="dcterms:W3CDTF">2015-01-28T00:27:54Z</dcterms:created>
  <dcterms:modified xsi:type="dcterms:W3CDTF">2015-09-09T16:53:14Z</dcterms:modified>
</cp:coreProperties>
</file>