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574"/>
  </p:normalViewPr>
  <p:slideViewPr>
    <p:cSldViewPr snapToGrid="0" snapToObjects="1">
      <p:cViewPr varScale="1">
        <p:scale>
          <a:sx n="88" d="100"/>
          <a:sy n="88" d="100"/>
        </p:scale>
        <p:origin x="1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A2513-6F9F-2840-AD9F-84CE6A804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27D9A-37FA-C240-ACDD-C8E3CAA20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8A05E-8F2C-DD43-B882-0A076E88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1A617-8998-7B42-9E2C-5F733A80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E2787-8525-6E44-8794-DF95B431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E70F-B39B-5A4B-8C91-A6F8FC9C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23F2C-BD28-F74D-9196-B1891BFC9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F9675-2F94-114F-8563-DDCA542F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9CCAC-71E7-B44D-A613-0CAB88E11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13684-BE7B-E04E-A922-3205CE780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8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C43F-120F-054C-B5A2-8179AD37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7C10C-D4A1-9543-A25D-150B2771B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C27D-CF56-EF4F-B71A-637440F67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A6AA-352E-1D42-88B8-A6DB5781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9E95A-4BE1-9348-9A27-9F3DE0FE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9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70F7A-70A5-D049-BE4E-8C20758E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F37C0-E928-754F-BBA2-94925D25F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1E003-CAE7-5244-B6E7-EA291DD6E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4D134-5DEF-224C-9658-85B35C57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FD0F9-B5D3-3246-93E3-ED8CEA35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D9E7D-B96E-5B4E-933C-66E51CE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8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4814-6C98-014A-A5C8-86B5F5128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A478F-0EE4-FC4B-BE66-95D6B8EA4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13D05E-111E-3E47-A96F-10A99AFC7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A194DD-E5A8-FC48-A6DF-D64488688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2F498-39D5-CE4B-9690-18DDFA2191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DC19A6-90DC-9447-81BF-11CCA942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89760-E594-A344-8B63-9ABC0D5F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F94650-478B-2741-871B-3C2831730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93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F51E-AE2E-9743-9603-E35C2D48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6424F-0AB0-8A4C-BECF-96A5B1DD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B8105-8CFF-2343-AA64-759C981E2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4165-3EB7-AC4B-B138-47C68472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7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DDBFC-A08F-F345-BAD6-957EFCC1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BD37FB-7AE5-EB43-AB4A-6A794F23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7D9D0-7988-0445-8BEF-A8C7C3C17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0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472A6-9066-1A44-BC82-F626EFBAB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A00E9-E53D-CF46-B0D1-8CA01EC0E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65894-C88C-244C-A9E4-0B4B3F467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266B7-80CC-AA45-BA0E-061269A4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FBB3-3137-504A-83D0-94906756C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1D303-968B-884A-BF92-3E98B33D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2069-D099-F044-8A92-CDDFF205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42F23-7967-7B4F-A8BF-C881DA352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3D54E-C376-5146-A041-A303658C5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E2424-5EA9-5B46-A941-B47EAA4B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0EEB1-6E22-8549-A852-F79D6FBF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7505C-7A69-8C49-81DE-E080FDFC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5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939A-FBF0-0C43-A86B-BB6A27B9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53ADD0-6D89-A14C-BCBF-DF9B61BBE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0538D-29B5-E74A-A6FB-F162A3E1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B32B0-E5D4-BC47-AACD-908194C04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2D834-9D4A-1F46-972F-73BD5A4A2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1860B7-A9AE-904F-9F69-B7E6935320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531FE-B43D-D642-B0F3-674F569E5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AE6AE-8B0C-154A-98CD-F9DB0F35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2D5BD-A236-BD4D-A740-09095212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95D60-7781-7C4F-9E98-E72D8455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5FE16-F7B2-3049-AD95-9F11B5BA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4B421-E8FF-6948-80EF-157EE5311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D39F8-5AA7-1A45-AB82-A7E9444A1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DDAF1-E867-184F-9A3F-1426DEEE8F04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4C8A6-DBC5-4B46-B5A2-B6485A2A3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7F271-9A03-FF46-8415-482C7112A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26F6-57C5-9A4C-A1A5-BF185121E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3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759" y="0"/>
            <a:ext cx="90004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7423" y="2290487"/>
            <a:ext cx="6932340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Type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6223" y="210377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3882" y="306897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Music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508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0053" y="302648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19597" y="3027602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2622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742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3738" y="4008956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46823" y="3951385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Fit Lab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5757" y="3951385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Makerspace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90616" y="39299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3593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47428" y="5907885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27291" y="595280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0653" y="5819513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6968" y="5908443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7423" y="485408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0508" y="4908452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0053" y="4900065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3138" y="4900065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36693" y="4908452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A1BAD-7F9E-CB42-B3F7-C3772180CD9E}"/>
              </a:ext>
            </a:extLst>
          </p:cNvPr>
          <p:cNvSpPr txBox="1"/>
          <p:nvPr/>
        </p:nvSpPr>
        <p:spPr>
          <a:xfrm>
            <a:off x="8961289" y="2511098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E36460-CB17-4E41-A7DF-68FFD3CB7F31}"/>
              </a:ext>
            </a:extLst>
          </p:cNvPr>
          <p:cNvSpPr txBox="1"/>
          <p:nvPr/>
        </p:nvSpPr>
        <p:spPr>
          <a:xfrm>
            <a:off x="1991279" y="3509354"/>
            <a:ext cx="128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6D9A4F-DA56-3A4D-8B14-933FCF57691C}"/>
              </a:ext>
            </a:extLst>
          </p:cNvPr>
          <p:cNvSpPr txBox="1"/>
          <p:nvPr/>
        </p:nvSpPr>
        <p:spPr>
          <a:xfrm>
            <a:off x="5553853" y="3479435"/>
            <a:ext cx="10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Courtyard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E23D87-6AD6-A545-9AC1-D48AC1B9600D}"/>
              </a:ext>
            </a:extLst>
          </p:cNvPr>
          <p:cNvSpPr txBox="1"/>
          <p:nvPr/>
        </p:nvSpPr>
        <p:spPr>
          <a:xfrm>
            <a:off x="7313397" y="3494759"/>
            <a:ext cx="111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Courtyard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1A63A0-4816-7142-A5CC-1CD8FC7F7B35}"/>
              </a:ext>
            </a:extLst>
          </p:cNvPr>
          <p:cNvSpPr txBox="1"/>
          <p:nvPr/>
        </p:nvSpPr>
        <p:spPr>
          <a:xfrm>
            <a:off x="9176431" y="3509354"/>
            <a:ext cx="82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Swings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841DA5-F946-9F45-8463-96C60493ADE5}"/>
              </a:ext>
            </a:extLst>
          </p:cNvPr>
          <p:cNvSpPr txBox="1"/>
          <p:nvPr/>
        </p:nvSpPr>
        <p:spPr>
          <a:xfrm>
            <a:off x="3953475" y="4352995"/>
            <a:ext cx="82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D60831-268A-A740-AE5C-C2156837AA6F}"/>
              </a:ext>
            </a:extLst>
          </p:cNvPr>
          <p:cNvSpPr txBox="1"/>
          <p:nvPr/>
        </p:nvSpPr>
        <p:spPr>
          <a:xfrm>
            <a:off x="5500201" y="4336222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6CB170-74A6-F94F-8648-9B76BED3FE4C}"/>
              </a:ext>
            </a:extLst>
          </p:cNvPr>
          <p:cNvSpPr txBox="1"/>
          <p:nvPr/>
        </p:nvSpPr>
        <p:spPr>
          <a:xfrm>
            <a:off x="7151601" y="4336222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4C9742-66B9-4D49-B0F8-AF59548ADB2D}"/>
              </a:ext>
            </a:extLst>
          </p:cNvPr>
          <p:cNvSpPr txBox="1"/>
          <p:nvPr/>
        </p:nvSpPr>
        <p:spPr>
          <a:xfrm>
            <a:off x="9025857" y="4335528"/>
            <a:ext cx="117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Courtyard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648E5A-2D0C-A443-99D1-6F820A3EA0D2}"/>
              </a:ext>
            </a:extLst>
          </p:cNvPr>
          <p:cNvSpPr txBox="1"/>
          <p:nvPr/>
        </p:nvSpPr>
        <p:spPr>
          <a:xfrm>
            <a:off x="1962175" y="5311668"/>
            <a:ext cx="117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Courtyard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D9BF78-E59C-534B-A20B-C0BE4462F5B2}"/>
              </a:ext>
            </a:extLst>
          </p:cNvPr>
          <p:cNvSpPr txBox="1"/>
          <p:nvPr/>
        </p:nvSpPr>
        <p:spPr>
          <a:xfrm>
            <a:off x="3953475" y="5259656"/>
            <a:ext cx="82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Swings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A615FA-D4CA-1C42-B832-52C2022B07A6}"/>
              </a:ext>
            </a:extLst>
          </p:cNvPr>
          <p:cNvSpPr txBox="1"/>
          <p:nvPr/>
        </p:nvSpPr>
        <p:spPr>
          <a:xfrm>
            <a:off x="5686561" y="5302150"/>
            <a:ext cx="82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Swings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6534C2-DB82-B547-9897-EBADFD5EF8C4}"/>
              </a:ext>
            </a:extLst>
          </p:cNvPr>
          <p:cNvSpPr txBox="1"/>
          <p:nvPr/>
        </p:nvSpPr>
        <p:spPr>
          <a:xfrm>
            <a:off x="7195929" y="5311668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6BCB5C-088C-184C-BAA4-51208F150D6C}"/>
              </a:ext>
            </a:extLst>
          </p:cNvPr>
          <p:cNvSpPr txBox="1"/>
          <p:nvPr/>
        </p:nvSpPr>
        <p:spPr>
          <a:xfrm>
            <a:off x="8950013" y="5302085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Playground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5C367D-4C95-9B4D-B929-1D50815A887F}"/>
              </a:ext>
            </a:extLst>
          </p:cNvPr>
          <p:cNvSpPr txBox="1"/>
          <p:nvPr/>
        </p:nvSpPr>
        <p:spPr>
          <a:xfrm>
            <a:off x="7147428" y="6129223"/>
            <a:ext cx="152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Happy Thanksgiving!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508FB7-D824-D442-96AC-01E0D91B5B9B}"/>
              </a:ext>
            </a:extLst>
          </p:cNvPr>
          <p:cNvSpPr txBox="1"/>
          <p:nvPr/>
        </p:nvSpPr>
        <p:spPr>
          <a:xfrm>
            <a:off x="2005495" y="6304885"/>
            <a:ext cx="117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Courtyard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210778-3EAF-BE41-B6AD-3F3DF2234BF6}"/>
              </a:ext>
            </a:extLst>
          </p:cNvPr>
          <p:cNvSpPr txBox="1"/>
          <p:nvPr/>
        </p:nvSpPr>
        <p:spPr>
          <a:xfrm>
            <a:off x="3794308" y="6292983"/>
            <a:ext cx="111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Courtyard</a:t>
            </a:r>
          </a:p>
        </p:txBody>
      </p:sp>
    </p:spTree>
    <p:extLst>
      <p:ext uri="{BB962C8B-B14F-4D97-AF65-F5344CB8AC3E}">
        <p14:creationId xmlns:p14="http://schemas.microsoft.com/office/powerpoint/2010/main" val="2791715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48</Words>
  <Application>Microsoft Macintosh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Hunter</dc:creator>
  <cp:lastModifiedBy>Katie Hunter</cp:lastModifiedBy>
  <cp:revision>4</cp:revision>
  <dcterms:created xsi:type="dcterms:W3CDTF">2019-10-28T13:20:07Z</dcterms:created>
  <dcterms:modified xsi:type="dcterms:W3CDTF">2019-10-28T13:48:17Z</dcterms:modified>
</cp:coreProperties>
</file>