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>
        <p:scale>
          <a:sx n="80" d="100"/>
          <a:sy n="80" d="100"/>
        </p:scale>
        <p:origin x="-606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You Wouldn’t Want to Live Without….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How did your Invention/Discovery change the way we live today?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36869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or Invention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DISCOVERY	- What is it?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What is it? </a:t>
            </a:r>
            <a:r>
              <a:rPr lang="en-US" dirty="0" smtClean="0"/>
              <a:t>Give definition or explanation explaining your topic:</a:t>
            </a:r>
          </a:p>
          <a:p>
            <a:pPr marL="0" indent="0">
              <a:buNone/>
            </a:pPr>
            <a:r>
              <a:rPr lang="en-US" b="1" dirty="0" smtClean="0"/>
              <a:t>Sleep, Boogers, Poop</a:t>
            </a:r>
          </a:p>
          <a:p>
            <a:r>
              <a:rPr lang="en-US" i="1" dirty="0" smtClean="0"/>
              <a:t>i.e. Vaccination introduces a tiny amount of a safe version of a disease into the body.</a:t>
            </a:r>
          </a:p>
          <a:p>
            <a:r>
              <a:rPr lang="en-US" dirty="0" smtClean="0"/>
              <a:t>Grab your reader’s attention with a hook: </a:t>
            </a:r>
            <a:r>
              <a:rPr lang="en-US" i="1" dirty="0" smtClean="0"/>
              <a:t>i.e. It only hurts for a moment!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402236"/>
            <a:ext cx="4718304" cy="960895"/>
          </a:xfrm>
        </p:spPr>
        <p:txBody>
          <a:bodyPr/>
          <a:lstStyle/>
          <a:p>
            <a:r>
              <a:rPr lang="en-US" dirty="0" smtClean="0"/>
              <a:t>INVENTION – What was it like in the PAST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What was your invention like in the </a:t>
            </a:r>
            <a:r>
              <a:rPr lang="en-US" b="1" dirty="0" smtClean="0"/>
              <a:t>past</a:t>
            </a:r>
            <a:r>
              <a:rPr lang="en-US" dirty="0" smtClean="0"/>
              <a:t>: </a:t>
            </a:r>
            <a:r>
              <a:rPr lang="en-US" b="1" dirty="0" smtClean="0"/>
              <a:t>Money, Soap, Toilets, Electricity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843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DISCOVERY/INVENTION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DISCOVERY- Benefits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What are some good things about your topic?</a:t>
            </a:r>
          </a:p>
          <a:p>
            <a:r>
              <a:rPr lang="en-US" dirty="0" smtClean="0"/>
              <a:t>Why do we need it/ why is it important?	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INVENTION- PRESENT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What is your topic like today?</a:t>
            </a:r>
          </a:p>
          <a:p>
            <a:r>
              <a:rPr lang="en-US" dirty="0" smtClean="0"/>
              <a:t>How is it used?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676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DISCOVERY/INVENTION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DISCOVERY- CHALLENGES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What are some negative or bad things about your topic?</a:t>
            </a:r>
          </a:p>
          <a:p>
            <a:r>
              <a:rPr lang="en-US" dirty="0" smtClean="0"/>
              <a:t>What makes your topic difficult to enjoy or use?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INVENTION-FUTURE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What will your invention be like in the future?</a:t>
            </a:r>
          </a:p>
          <a:p>
            <a:r>
              <a:rPr lang="en-US" dirty="0" smtClean="0"/>
              <a:t>What will your invention look like in the future?</a:t>
            </a:r>
          </a:p>
          <a:p>
            <a:r>
              <a:rPr lang="en-US" dirty="0" smtClean="0"/>
              <a:t>How will your invention change in the future?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206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712922"/>
            <a:ext cx="9601196" cy="17048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 wouldn’t want to live without….because ….changed the way we live today by making life…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8986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278</TotalTime>
  <Words>209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Garamond</vt:lpstr>
      <vt:lpstr>Organic</vt:lpstr>
      <vt:lpstr>You Wouldn’t Want to Live Without….</vt:lpstr>
      <vt:lpstr>Discovery or Invention</vt:lpstr>
      <vt:lpstr>DISCOVERY/INVENTION </vt:lpstr>
      <vt:lpstr>DISCOVERY/INVENTION</vt:lpstr>
      <vt:lpstr>You wouldn’t want to live without….because ….changed the way we live today by making life…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Wouldn’t Want to Live Without….</dc:title>
  <dc:creator>Deidra Cantrell</dc:creator>
  <cp:lastModifiedBy>Deidra Cantrell</cp:lastModifiedBy>
  <cp:revision>4</cp:revision>
  <dcterms:created xsi:type="dcterms:W3CDTF">2017-03-02T14:20:57Z</dcterms:created>
  <dcterms:modified xsi:type="dcterms:W3CDTF">2017-03-02T18:59:37Z</dcterms:modified>
</cp:coreProperties>
</file>