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0"/>
    <p:restoredTop sz="94629"/>
  </p:normalViewPr>
  <p:slideViewPr>
    <p:cSldViewPr snapToObjects="1">
      <p:cViewPr varScale="1">
        <p:scale>
          <a:sx n="153" d="100"/>
          <a:sy n="153" d="100"/>
        </p:scale>
        <p:origin x="260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0F496-3961-5647-B657-31B06F9DA340}" type="datetimeFigureOut">
              <a:rPr lang="en-US" smtClean="0"/>
              <a:pPr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AFE35-3677-834A-ADC3-3D452B09E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000" dirty="0" smtClean="0">
                <a:solidFill>
                  <a:srgbClr val="FFFFFF"/>
                </a:solidFill>
                <a:latin typeface="Arial Black"/>
                <a:cs typeface="Arial Black"/>
              </a:rPr>
              <a:t>Mystery Biomes!</a:t>
            </a:r>
            <a:endParaRPr lang="en-US" sz="5000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Guess the Biome! Use clues in the word picture and explain your thinking.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eciduou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altwate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Grassland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171"/>
            <a:ext cx="8229600" cy="675557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rainfores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Content Placeholder 3" descr="freshwate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alt marsh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</Words>
  <Application>Microsoft Macintosh PowerPoint</Application>
  <PresentationFormat>On-screen Show (4:3)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 Black</vt:lpstr>
      <vt:lpstr>Calibri</vt:lpstr>
      <vt:lpstr>Arial</vt:lpstr>
      <vt:lpstr>Office Theme</vt:lpstr>
      <vt:lpstr>Mystery Biomes!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Mystery Biomes!</dc:title>
  <dc:creator>Julie Howe</dc:creator>
  <cp:lastModifiedBy>Microsoft Office User</cp:lastModifiedBy>
  <cp:revision>5</cp:revision>
  <dcterms:created xsi:type="dcterms:W3CDTF">2014-10-21T22:30:27Z</dcterms:created>
  <dcterms:modified xsi:type="dcterms:W3CDTF">2018-11-07T12:24:45Z</dcterms:modified>
</cp:coreProperties>
</file>