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62"/>
  </p:normalViewPr>
  <p:slideViewPr>
    <p:cSldViewPr snapToGrid="0" snapToObjects="1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57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9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9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4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1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0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0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0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1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Multiplication Strategies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5 strategies to multiply like a pro</a:t>
            </a:r>
          </a:p>
        </p:txBody>
      </p:sp>
    </p:spTree>
    <p:extLst>
      <p:ext uri="{BB962C8B-B14F-4D97-AF65-F5344CB8AC3E}">
        <p14:creationId xmlns:p14="http://schemas.microsoft.com/office/powerpoint/2010/main" val="47682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Skip 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x 5 =		5, 10, 15 	so 3 x 5 = 15</a:t>
            </a:r>
          </a:p>
          <a:p>
            <a:r>
              <a:rPr lang="en-US" dirty="0"/>
              <a:t>6 x 2 =		2, 4, 6, 8, 10, 12	so 6 x 2 = 12</a:t>
            </a:r>
          </a:p>
          <a:p>
            <a:r>
              <a:rPr lang="en-US" dirty="0"/>
              <a:t>Sometimes there are a lot to skip count by so we use a table to keep track.</a:t>
            </a:r>
          </a:p>
          <a:p>
            <a:r>
              <a:rPr lang="en-US" dirty="0"/>
              <a:t>7 x 3 =	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817344"/>
              </p:ext>
            </p:extLst>
          </p:nvPr>
        </p:nvGraphicFramePr>
        <p:xfrm>
          <a:off x="2397760" y="3798146"/>
          <a:ext cx="81280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10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Number line 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x 4 =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630360"/>
            <a:ext cx="10058400" cy="354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51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Repeated Addition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x 9 =</a:t>
            </a:r>
          </a:p>
          <a:p>
            <a:r>
              <a:rPr lang="en-US" dirty="0"/>
              <a:t>9 + 9 = 18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6 x 6 = </a:t>
            </a:r>
          </a:p>
          <a:p>
            <a:r>
              <a:rPr lang="en-US" dirty="0"/>
              <a:t>6 + 6 + 6 + 6 + 6 + 6 =</a:t>
            </a:r>
          </a:p>
          <a:p>
            <a:r>
              <a:rPr lang="en-US" dirty="0"/>
              <a:t>12 + 12 + 12 =</a:t>
            </a:r>
          </a:p>
          <a:p>
            <a:r>
              <a:rPr lang="en-US" dirty="0"/>
              <a:t>24 + 12 = 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776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Equal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 x 6 = 42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Of course the students can use tally marks with the slash on 5, that way they can count by 5s first. </a:t>
            </a:r>
          </a:p>
        </p:txBody>
      </p:sp>
      <p:sp>
        <p:nvSpPr>
          <p:cNvPr id="4" name="Oval 3"/>
          <p:cNvSpPr/>
          <p:nvPr/>
        </p:nvSpPr>
        <p:spPr>
          <a:xfrm>
            <a:off x="781050" y="292608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266950" y="29413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752850" y="29413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095875" y="292608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438900" y="29413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781925" y="292608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9124950" y="29413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3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x 6 = 24						7 x 3 = 21 </a:t>
            </a:r>
          </a:p>
          <a:p>
            <a:endParaRPr lang="en-US" dirty="0"/>
          </a:p>
          <a:p>
            <a:r>
              <a:rPr lang="en-US" dirty="0"/>
              <a:t>X X X X X X						</a:t>
            </a:r>
          </a:p>
          <a:p>
            <a:r>
              <a:rPr lang="en-US" dirty="0"/>
              <a:t>X X X X X X </a:t>
            </a:r>
          </a:p>
          <a:p>
            <a:r>
              <a:rPr lang="en-US" dirty="0"/>
              <a:t>X X X X X X</a:t>
            </a:r>
          </a:p>
          <a:p>
            <a:r>
              <a:rPr lang="en-US" dirty="0"/>
              <a:t>X X X X X X </a:t>
            </a:r>
          </a:p>
        </p:txBody>
      </p:sp>
      <p:sp>
        <p:nvSpPr>
          <p:cNvPr id="4" name="Oval 3"/>
          <p:cNvSpPr/>
          <p:nvPr/>
        </p:nvSpPr>
        <p:spPr>
          <a:xfrm>
            <a:off x="7437120" y="2560320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437120" y="3102769"/>
            <a:ext cx="30480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452360" y="3701177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52360" y="4392058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452360" y="5055397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452360" y="5718736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016240" y="2560320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016240" y="3102769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016240" y="3712092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016240" y="4398091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016240" y="5055397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061960" y="5708016"/>
            <a:ext cx="24384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95360" y="2560320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595360" y="3102769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595360" y="3724673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595360" y="4392058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595360" y="5039485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595360" y="5702824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44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4010</TotalTime>
  <Words>220</Words>
  <Application>Microsoft Macintosh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Multiplication Strategies</vt:lpstr>
      <vt:lpstr>Skip Counting</vt:lpstr>
      <vt:lpstr>Number line hops</vt:lpstr>
      <vt:lpstr>Repeated Addition </vt:lpstr>
      <vt:lpstr>Equal Groups</vt:lpstr>
      <vt:lpstr>Arrays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Strategies</dc:title>
  <dc:creator>Microsoft Office User</dc:creator>
  <cp:lastModifiedBy>Shannon Morris</cp:lastModifiedBy>
  <cp:revision>4</cp:revision>
  <dcterms:created xsi:type="dcterms:W3CDTF">2018-09-28T19:46:30Z</dcterms:created>
  <dcterms:modified xsi:type="dcterms:W3CDTF">2021-01-07T19:10:09Z</dcterms:modified>
</cp:coreProperties>
</file>