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40"/>
    <p:restoredTop sz="94599"/>
  </p:normalViewPr>
  <p:slideViewPr>
    <p:cSldViewPr snapToGrid="0" snapToObjects="1">
      <p:cViewPr varScale="1">
        <p:scale>
          <a:sx n="65" d="100"/>
          <a:sy n="65" d="100"/>
        </p:scale>
        <p:origin x="224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 smtClean="0"/>
              <a:t>Matter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Vocabulary Terms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67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Mass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8" y="1589721"/>
            <a:ext cx="5470525" cy="367855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amount of matter in an object.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02502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Matter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8" y="1495136"/>
            <a:ext cx="5470525" cy="386772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Anything that has mass and takes up space.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39671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Solid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316" y="982663"/>
            <a:ext cx="5158168" cy="48926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 state of matter that has a definite shape and volume.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30107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Liquid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350" y="1257300"/>
            <a:ext cx="3340100" cy="43434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 state of matter with definite volume, but no definite shape (can take the shape of its container).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20174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Gas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0" y="1638300"/>
            <a:ext cx="4241800" cy="35814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Particles of matter that move very fast.  They spread out with a lot of empty space.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77636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Law of Conservation of Matter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8" y="1890415"/>
            <a:ext cx="5470525" cy="307717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 mass of an object or a collection of objects never changes, now matter how the parts are rearranged.  The sum of the parts are equal to the total sum.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194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Physical Changes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0" y="2178050"/>
            <a:ext cx="4178300" cy="25019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 change that does not make a new substance.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4047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Chemical Change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8" y="1401339"/>
            <a:ext cx="5470525" cy="405532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Matter reacts with other matter to form a new substance or material.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7162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Weight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143000"/>
            <a:ext cx="4572000" cy="45720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pull of gravity on an object.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61917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Freezing Point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50" y="2266950"/>
            <a:ext cx="3492500" cy="23241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When a substance changes phase from liquid to solid.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28564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Boiling Point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8" y="2061369"/>
            <a:ext cx="5470525" cy="27352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When a substance changes phase from liquid to gas.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6376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Melting Point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8" y="1888008"/>
            <a:ext cx="5470525" cy="308198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When a substance changes phase from solid to a liquid.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8878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Mixture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8" y="1890415"/>
            <a:ext cx="5470525" cy="307717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 physical combination of substances that remain the same.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5293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</TotalTime>
  <Words>198</Words>
  <Application>Microsoft Macintosh PowerPoint</Application>
  <PresentationFormat>Widescreen</PresentationFormat>
  <Paragraphs>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Garamond</vt:lpstr>
      <vt:lpstr>Arial</vt:lpstr>
      <vt:lpstr>Organic</vt:lpstr>
      <vt:lpstr>Matter</vt:lpstr>
      <vt:lpstr>Mass</vt:lpstr>
      <vt:lpstr>Matter</vt:lpstr>
      <vt:lpstr>Solid</vt:lpstr>
      <vt:lpstr>Liquid</vt:lpstr>
      <vt:lpstr>Gas</vt:lpstr>
      <vt:lpstr>Law of Conservation of Matter</vt:lpstr>
      <vt:lpstr>Physical Changes</vt:lpstr>
      <vt:lpstr>Chemical Change</vt:lpstr>
      <vt:lpstr>Weight</vt:lpstr>
      <vt:lpstr>Freezing Point</vt:lpstr>
      <vt:lpstr>Boiling Point</vt:lpstr>
      <vt:lpstr>Melting Point</vt:lpstr>
      <vt:lpstr>Mixture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Matter</dc:title>
  <dc:creator>Crista Lantz</dc:creator>
  <cp:lastModifiedBy>Crista Lantz</cp:lastModifiedBy>
  <cp:revision>3</cp:revision>
  <dcterms:created xsi:type="dcterms:W3CDTF">2017-10-29T16:31:45Z</dcterms:created>
  <dcterms:modified xsi:type="dcterms:W3CDTF">2017-10-29T17:01:08Z</dcterms:modified>
</cp:coreProperties>
</file>