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0997C7-C9A7-4A10-9138-4FB89E94210E}" v="25" dt="2020-03-06T13:51:59.6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4" d="100"/>
          <a:sy n="44" d="100"/>
        </p:scale>
        <p:origin x="8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Bienkievitz" userId="47e08070-3e86-49ff-88f3-f90f4d6f89a0" providerId="ADAL" clId="{5B0997C7-C9A7-4A10-9138-4FB89E94210E}"/>
    <pc:docChg chg="addSld modSld">
      <pc:chgData name="Rachel Bienkievitz" userId="47e08070-3e86-49ff-88f3-f90f4d6f89a0" providerId="ADAL" clId="{5B0997C7-C9A7-4A10-9138-4FB89E94210E}" dt="2020-03-06T13:51:28.384" v="57" actId="20577"/>
      <pc:docMkLst>
        <pc:docMk/>
      </pc:docMkLst>
      <pc:sldChg chg="modSp add">
        <pc:chgData name="Rachel Bienkievitz" userId="47e08070-3e86-49ff-88f3-f90f4d6f89a0" providerId="ADAL" clId="{5B0997C7-C9A7-4A10-9138-4FB89E94210E}" dt="2020-03-06T13:47:28.339" v="3" actId="20577"/>
        <pc:sldMkLst>
          <pc:docMk/>
          <pc:sldMk cId="1463983603" sldId="268"/>
        </pc:sldMkLst>
        <pc:spChg chg="mod">
          <ac:chgData name="Rachel Bienkievitz" userId="47e08070-3e86-49ff-88f3-f90f4d6f89a0" providerId="ADAL" clId="{5B0997C7-C9A7-4A10-9138-4FB89E94210E}" dt="2020-03-06T13:47:28.339" v="3" actId="20577"/>
          <ac:spMkLst>
            <pc:docMk/>
            <pc:sldMk cId="1463983603" sldId="268"/>
            <ac:spMk id="2" creationId="{288CD38C-E2C7-471F-9BD7-92D4211D10BB}"/>
          </ac:spMkLst>
        </pc:spChg>
      </pc:sldChg>
      <pc:sldChg chg="modSp add">
        <pc:chgData name="Rachel Bienkievitz" userId="47e08070-3e86-49ff-88f3-f90f4d6f89a0" providerId="ADAL" clId="{5B0997C7-C9A7-4A10-9138-4FB89E94210E}" dt="2020-03-06T13:47:45.593" v="7" actId="20577"/>
        <pc:sldMkLst>
          <pc:docMk/>
          <pc:sldMk cId="653249817" sldId="269"/>
        </pc:sldMkLst>
        <pc:spChg chg="mod">
          <ac:chgData name="Rachel Bienkievitz" userId="47e08070-3e86-49ff-88f3-f90f4d6f89a0" providerId="ADAL" clId="{5B0997C7-C9A7-4A10-9138-4FB89E94210E}" dt="2020-03-06T13:47:45.593" v="7" actId="20577"/>
          <ac:spMkLst>
            <pc:docMk/>
            <pc:sldMk cId="653249817" sldId="269"/>
            <ac:spMk id="2" creationId="{C25B8FC4-D16E-4697-9EAF-3C4797F0C655}"/>
          </ac:spMkLst>
        </pc:spChg>
      </pc:sldChg>
      <pc:sldChg chg="modSp add">
        <pc:chgData name="Rachel Bienkievitz" userId="47e08070-3e86-49ff-88f3-f90f4d6f89a0" providerId="ADAL" clId="{5B0997C7-C9A7-4A10-9138-4FB89E94210E}" dt="2020-03-06T13:48:19.891" v="13" actId="20577"/>
        <pc:sldMkLst>
          <pc:docMk/>
          <pc:sldMk cId="2416997530" sldId="270"/>
        </pc:sldMkLst>
        <pc:spChg chg="mod">
          <ac:chgData name="Rachel Bienkievitz" userId="47e08070-3e86-49ff-88f3-f90f4d6f89a0" providerId="ADAL" clId="{5B0997C7-C9A7-4A10-9138-4FB89E94210E}" dt="2020-03-06T13:48:19.891" v="13" actId="20577"/>
          <ac:spMkLst>
            <pc:docMk/>
            <pc:sldMk cId="2416997530" sldId="270"/>
            <ac:spMk id="2" creationId="{08C11126-11D4-4395-B58E-EF1D81DE99B2}"/>
          </ac:spMkLst>
        </pc:spChg>
      </pc:sldChg>
      <pc:sldChg chg="modSp add">
        <pc:chgData name="Rachel Bienkievitz" userId="47e08070-3e86-49ff-88f3-f90f4d6f89a0" providerId="ADAL" clId="{5B0997C7-C9A7-4A10-9138-4FB89E94210E}" dt="2020-03-06T13:48:36.768" v="17" actId="20577"/>
        <pc:sldMkLst>
          <pc:docMk/>
          <pc:sldMk cId="1405866078" sldId="271"/>
        </pc:sldMkLst>
        <pc:spChg chg="mod">
          <ac:chgData name="Rachel Bienkievitz" userId="47e08070-3e86-49ff-88f3-f90f4d6f89a0" providerId="ADAL" clId="{5B0997C7-C9A7-4A10-9138-4FB89E94210E}" dt="2020-03-06T13:48:36.768" v="17" actId="20577"/>
          <ac:spMkLst>
            <pc:docMk/>
            <pc:sldMk cId="1405866078" sldId="271"/>
            <ac:spMk id="2" creationId="{A14F63D7-6900-4317-9985-B36F093B6A6A}"/>
          </ac:spMkLst>
        </pc:spChg>
      </pc:sldChg>
      <pc:sldChg chg="modSp add">
        <pc:chgData name="Rachel Bienkievitz" userId="47e08070-3e86-49ff-88f3-f90f4d6f89a0" providerId="ADAL" clId="{5B0997C7-C9A7-4A10-9138-4FB89E94210E}" dt="2020-03-06T13:48:59.372" v="21" actId="20577"/>
        <pc:sldMkLst>
          <pc:docMk/>
          <pc:sldMk cId="5958606" sldId="272"/>
        </pc:sldMkLst>
        <pc:spChg chg="mod">
          <ac:chgData name="Rachel Bienkievitz" userId="47e08070-3e86-49ff-88f3-f90f4d6f89a0" providerId="ADAL" clId="{5B0997C7-C9A7-4A10-9138-4FB89E94210E}" dt="2020-03-06T13:48:59.372" v="21" actId="20577"/>
          <ac:spMkLst>
            <pc:docMk/>
            <pc:sldMk cId="5958606" sldId="272"/>
            <ac:spMk id="2" creationId="{6B5F98A6-603D-4B14-A62D-1DDC41DF0759}"/>
          </ac:spMkLst>
        </pc:spChg>
      </pc:sldChg>
      <pc:sldChg chg="modSp add">
        <pc:chgData name="Rachel Bienkievitz" userId="47e08070-3e86-49ff-88f3-f90f4d6f89a0" providerId="ADAL" clId="{5B0997C7-C9A7-4A10-9138-4FB89E94210E}" dt="2020-03-06T13:49:23.685" v="25" actId="20577"/>
        <pc:sldMkLst>
          <pc:docMk/>
          <pc:sldMk cId="2286436736" sldId="273"/>
        </pc:sldMkLst>
        <pc:spChg chg="mod">
          <ac:chgData name="Rachel Bienkievitz" userId="47e08070-3e86-49ff-88f3-f90f4d6f89a0" providerId="ADAL" clId="{5B0997C7-C9A7-4A10-9138-4FB89E94210E}" dt="2020-03-06T13:49:23.685" v="25" actId="20577"/>
          <ac:spMkLst>
            <pc:docMk/>
            <pc:sldMk cId="2286436736" sldId="273"/>
            <ac:spMk id="2" creationId="{681FC385-FE81-41D8-A09D-7735D2A1EA9B}"/>
          </ac:spMkLst>
        </pc:spChg>
      </pc:sldChg>
      <pc:sldChg chg="modSp add">
        <pc:chgData name="Rachel Bienkievitz" userId="47e08070-3e86-49ff-88f3-f90f4d6f89a0" providerId="ADAL" clId="{5B0997C7-C9A7-4A10-9138-4FB89E94210E}" dt="2020-03-06T13:49:38.863" v="29" actId="20577"/>
        <pc:sldMkLst>
          <pc:docMk/>
          <pc:sldMk cId="3359527079" sldId="274"/>
        </pc:sldMkLst>
        <pc:spChg chg="mod">
          <ac:chgData name="Rachel Bienkievitz" userId="47e08070-3e86-49ff-88f3-f90f4d6f89a0" providerId="ADAL" clId="{5B0997C7-C9A7-4A10-9138-4FB89E94210E}" dt="2020-03-06T13:49:38.863" v="29" actId="20577"/>
          <ac:spMkLst>
            <pc:docMk/>
            <pc:sldMk cId="3359527079" sldId="274"/>
            <ac:spMk id="2" creationId="{73580FE7-57D5-4556-9885-BD062DB346DA}"/>
          </ac:spMkLst>
        </pc:spChg>
      </pc:sldChg>
      <pc:sldChg chg="modSp add">
        <pc:chgData name="Rachel Bienkievitz" userId="47e08070-3e86-49ff-88f3-f90f4d6f89a0" providerId="ADAL" clId="{5B0997C7-C9A7-4A10-9138-4FB89E94210E}" dt="2020-03-06T13:49:54.908" v="33" actId="20577"/>
        <pc:sldMkLst>
          <pc:docMk/>
          <pc:sldMk cId="3679469886" sldId="275"/>
        </pc:sldMkLst>
        <pc:spChg chg="mod">
          <ac:chgData name="Rachel Bienkievitz" userId="47e08070-3e86-49ff-88f3-f90f4d6f89a0" providerId="ADAL" clId="{5B0997C7-C9A7-4A10-9138-4FB89E94210E}" dt="2020-03-06T13:49:54.908" v="33" actId="20577"/>
          <ac:spMkLst>
            <pc:docMk/>
            <pc:sldMk cId="3679469886" sldId="275"/>
            <ac:spMk id="2" creationId="{98A032D0-C930-4294-9B3F-05137A261578}"/>
          </ac:spMkLst>
        </pc:spChg>
      </pc:sldChg>
      <pc:sldChg chg="modSp add">
        <pc:chgData name="Rachel Bienkievitz" userId="47e08070-3e86-49ff-88f3-f90f4d6f89a0" providerId="ADAL" clId="{5B0997C7-C9A7-4A10-9138-4FB89E94210E}" dt="2020-03-06T13:50:20.525" v="37" actId="20577"/>
        <pc:sldMkLst>
          <pc:docMk/>
          <pc:sldMk cId="1443709366" sldId="276"/>
        </pc:sldMkLst>
        <pc:spChg chg="mod">
          <ac:chgData name="Rachel Bienkievitz" userId="47e08070-3e86-49ff-88f3-f90f4d6f89a0" providerId="ADAL" clId="{5B0997C7-C9A7-4A10-9138-4FB89E94210E}" dt="2020-03-06T13:50:20.525" v="37" actId="20577"/>
          <ac:spMkLst>
            <pc:docMk/>
            <pc:sldMk cId="1443709366" sldId="276"/>
            <ac:spMk id="2" creationId="{4D0CE09F-5EB1-496F-BFCB-A0609160B8AE}"/>
          </ac:spMkLst>
        </pc:spChg>
      </pc:sldChg>
      <pc:sldChg chg="modSp add">
        <pc:chgData name="Rachel Bienkievitz" userId="47e08070-3e86-49ff-88f3-f90f4d6f89a0" providerId="ADAL" clId="{5B0997C7-C9A7-4A10-9138-4FB89E94210E}" dt="2020-03-06T13:50:43.314" v="41" actId="20577"/>
        <pc:sldMkLst>
          <pc:docMk/>
          <pc:sldMk cId="426745245" sldId="277"/>
        </pc:sldMkLst>
        <pc:spChg chg="mod">
          <ac:chgData name="Rachel Bienkievitz" userId="47e08070-3e86-49ff-88f3-f90f4d6f89a0" providerId="ADAL" clId="{5B0997C7-C9A7-4A10-9138-4FB89E94210E}" dt="2020-03-06T13:50:43.314" v="41" actId="20577"/>
          <ac:spMkLst>
            <pc:docMk/>
            <pc:sldMk cId="426745245" sldId="277"/>
            <ac:spMk id="2" creationId="{A2D01784-0181-49F1-B0DC-B3D0B14EBD2F}"/>
          </ac:spMkLst>
        </pc:spChg>
      </pc:sldChg>
      <pc:sldChg chg="modSp add">
        <pc:chgData name="Rachel Bienkievitz" userId="47e08070-3e86-49ff-88f3-f90f4d6f89a0" providerId="ADAL" clId="{5B0997C7-C9A7-4A10-9138-4FB89E94210E}" dt="2020-03-06T13:51:09.041" v="53" actId="20577"/>
        <pc:sldMkLst>
          <pc:docMk/>
          <pc:sldMk cId="1979652862" sldId="278"/>
        </pc:sldMkLst>
        <pc:spChg chg="mod">
          <ac:chgData name="Rachel Bienkievitz" userId="47e08070-3e86-49ff-88f3-f90f4d6f89a0" providerId="ADAL" clId="{5B0997C7-C9A7-4A10-9138-4FB89E94210E}" dt="2020-03-06T13:51:09.041" v="53" actId="20577"/>
          <ac:spMkLst>
            <pc:docMk/>
            <pc:sldMk cId="1979652862" sldId="278"/>
            <ac:spMk id="2" creationId="{739461B2-5F80-40AC-895A-3149D4635A9E}"/>
          </ac:spMkLst>
        </pc:spChg>
      </pc:sldChg>
      <pc:sldChg chg="modSp add">
        <pc:chgData name="Rachel Bienkievitz" userId="47e08070-3e86-49ff-88f3-f90f4d6f89a0" providerId="ADAL" clId="{5B0997C7-C9A7-4A10-9138-4FB89E94210E}" dt="2020-03-06T13:51:28.384" v="57" actId="20577"/>
        <pc:sldMkLst>
          <pc:docMk/>
          <pc:sldMk cId="2788241416" sldId="279"/>
        </pc:sldMkLst>
        <pc:spChg chg="mod">
          <ac:chgData name="Rachel Bienkievitz" userId="47e08070-3e86-49ff-88f3-f90f4d6f89a0" providerId="ADAL" clId="{5B0997C7-C9A7-4A10-9138-4FB89E94210E}" dt="2020-03-06T13:51:28.384" v="57" actId="20577"/>
          <ac:spMkLst>
            <pc:docMk/>
            <pc:sldMk cId="2788241416" sldId="279"/>
            <ac:spMk id="2" creationId="{FCF77574-AD1B-4300-B55D-D9EA83CDAC4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3/6/2020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3/6/2020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3/6/2020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3/6/2020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3/6/2020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3/6/2020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3/6/2020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3/6/2020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3/6/2020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3/6/2020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3/6/2020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3/6/2020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C53B1-1821-4721-A9ED-FB5AFEE141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Math Unit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2724E1-06C8-45D8-B084-380B3A8A5A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68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536CA-A271-4A80-B3DC-EF8C86F88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54B0D-1CD4-4D3B-8660-A7A75897D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B059D21-C5E1-4495-8C03-A287A6737D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2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B2759-07A6-412A-A2C0-684AC151E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10D76-CD7A-44D1-B89B-27C173986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091B2B4-2385-452D-A120-2048752AA4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31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5C2B3-E86B-41ED-BA67-A933F30DB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#3-5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88E8E-EED6-433F-B76C-08E90DDE0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19EDB51-CEDB-4479-8019-FBAA552100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26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FE80F-2914-4BDC-80F9-BAB9BC441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DAEE6-8CA5-4DF2-BC96-58DB55414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9799E04-B67F-4CB3-B81C-0305A35936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34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9008C-B26B-4B25-89AD-560B140EF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7B335-94EE-4A40-9657-04159A7B3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CA3454B-B54F-4457-A0CA-F7AAE63339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5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628F9-7BE6-491A-BC0E-DCE42C199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5E342-B068-43AD-933A-2A1E85FAB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E3F38A0-0CA0-445C-84A0-F3FF3C94CB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47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627DF-E8F3-4D9D-A97B-B88818C45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2E4C1-C3AC-4326-B9FB-0F925A3C1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6DD22F6-9F33-4B01-A473-B640D2ADDA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656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394EF-A12B-40CE-8C66-A4B0A2EE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6D8D-CE77-4233-AA3B-3AA8B816A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3977A25-E8B9-4238-AF4F-E18141D07E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46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36BD1-6847-4FB6-A61D-BAC67A755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5DBD9-79B2-41C8-9612-A10210AA8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1750148-B9A9-42C8-B485-A8CFFDE79A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70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FDC63-4C2B-4A23-A11A-64CCB074E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DF3B9-B096-4C91-92D1-0A11A8045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EBBA445-117E-47EC-99A5-2DB81E90DC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1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AB110-CB71-4D73-967B-A39F238D7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584F0-8811-41B7-9513-7203C1582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445DE29-63EB-493B-8E21-F33675F0F4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8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CD38C-E2C7-471F-9BD7-92D4211D1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B560A-3821-49E0-8AE6-E54C759B9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AC2D83B-DA71-48D3-ADAA-EFD2E82B98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8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B8FC4-D16E-4697-9EAF-3C4797F0C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#15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620EF-1CA2-4CF4-80AA-06788CE2F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1854831-2403-4ED1-A400-880F70C754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24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11126-11D4-4395-B58E-EF1D81DE9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E0841-3B8E-49E3-94C1-6641DAAE8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5755C18-CBFB-4774-B725-8848E0F679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9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F63D7-6900-4317-9985-B36F093B6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8DEDC-3626-47CE-AD0A-AB436A488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F9B63FA-731F-4649-9883-E7E08D22BA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6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F98A6-603D-4B14-A62D-1DDC41DF0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635BB-CAC2-4120-9FD7-D425F6DD6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60F8E31-EC39-406A-99C4-6E63096176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FC385-FE81-41D8-A09D-7735D2A1E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029DA-4FCC-46B5-8747-5A3E79302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80B02EF-A6F2-4998-8C1A-C28E59F791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3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80FE7-57D5-4556-9885-BD062DB34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039-6BB0-409E-BE87-5E55E0E00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A111040-FFD5-419E-B19F-7C82DF72CB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2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032D0-C930-4294-9B3F-05137A261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186B0-1FC3-40D8-A4D8-F2208DDB0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B47AA49-AD75-46AB-A75A-F31F349AC5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46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CE09F-5EB1-496F-BFCB-A0609160B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F3838-7A05-4C3F-9A5A-8A8BB8F20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EAA8822-898F-420D-8C74-AF9DA59B61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0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01784-0181-49F1-B0DC-B3D0B14EB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5C43F-0F5B-4124-8F65-DEA00A882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B82139D-D1D6-4B26-8736-3EC947AABF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461B2-5F80-40AC-895A-3149D4635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8BAB8-79B5-4088-B627-9FB1BAC75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80757A7-35B4-42AC-B86C-EB4E6F6804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5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77574-AD1B-4300-B55D-D9EA83CDA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#25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FB068-5051-4B67-A759-527DAA033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F875896-62FE-4E30-8436-306652F26F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4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3AC0BF5C35134D91A253D0970FBB6C" ma:contentTypeVersion="30" ma:contentTypeDescription="Create a new document." ma:contentTypeScope="" ma:versionID="10b4a94c2613fa557087ada51ecbd291">
  <xsd:schema xmlns:xsd="http://www.w3.org/2001/XMLSchema" xmlns:xs="http://www.w3.org/2001/XMLSchema" xmlns:p="http://schemas.microsoft.com/office/2006/metadata/properties" xmlns:ns3="0d4525af-dd39-4c2f-9db3-6de931733ae0" xmlns:ns4="e633bbef-ea94-4eb2-9305-8c2bd315873e" targetNamespace="http://schemas.microsoft.com/office/2006/metadata/properties" ma:root="true" ma:fieldsID="72597cb2af2004b678583cb97a477f0f" ns3:_="" ns4:_="">
    <xsd:import namespace="0d4525af-dd39-4c2f-9db3-6de931733ae0"/>
    <xsd:import namespace="e633bbef-ea94-4eb2-9305-8c2bd315873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Templat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4525af-dd39-4c2f-9db3-6de931733ae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33bbef-ea94-4eb2-9305-8c2bd31587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NotebookType" ma:index="15" nillable="true" ma:displayName="Notebook Type" ma:internalName="NotebookType">
      <xsd:simpleType>
        <xsd:restriction base="dms:Text"/>
      </xsd:simpleType>
    </xsd:element>
    <xsd:element name="FolderType" ma:index="16" nillable="true" ma:displayName="Folder Type" ma:internalName="FolderType">
      <xsd:simpleType>
        <xsd:restriction base="dms:Text"/>
      </xsd:simpleType>
    </xsd:element>
    <xsd:element name="Owner" ma:index="17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9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0" nillable="true" ma:displayName="Culture Name" ma:internalName="CultureName">
      <xsd:simpleType>
        <xsd:restriction base="dms:Text"/>
      </xsd:simpleType>
    </xsd:element>
    <xsd:element name="AppVersion" ma:index="21" nillable="true" ma:displayName="App Version" ma:internalName="AppVersion">
      <xsd:simpleType>
        <xsd:restriction base="dms:Text"/>
      </xsd:simpleType>
    </xsd:element>
    <xsd:element name="Teachers" ma:index="22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3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4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9" nillable="true" ma:displayName="Is Collaboration Space Locked" ma:internalName="Is_Collaboration_Space_Locked">
      <xsd:simpleType>
        <xsd:restriction base="dms:Boolean"/>
      </xsd:simpleType>
    </xsd:element>
    <xsd:element name="MediaServiceAutoTags" ma:index="30" nillable="true" ma:displayName="Tags" ma:internalName="MediaServiceAutoTags" ma:readOnly="true">
      <xsd:simpleType>
        <xsd:restriction base="dms:Text"/>
      </xsd:simpleType>
    </xsd:element>
    <xsd:element name="MediaServiceOCR" ma:index="3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e633bbef-ea94-4eb2-9305-8c2bd315873e" xsi:nil="true"/>
    <FolderType xmlns="e633bbef-ea94-4eb2-9305-8c2bd315873e" xsi:nil="true"/>
    <DefaultSectionNames xmlns="e633bbef-ea94-4eb2-9305-8c2bd315873e" xsi:nil="true"/>
    <Is_Collaboration_Space_Locked xmlns="e633bbef-ea94-4eb2-9305-8c2bd315873e" xsi:nil="true"/>
    <Owner xmlns="e633bbef-ea94-4eb2-9305-8c2bd315873e">
      <UserInfo>
        <DisplayName/>
        <AccountId xsi:nil="true"/>
        <AccountType/>
      </UserInfo>
    </Owner>
    <CultureName xmlns="e633bbef-ea94-4eb2-9305-8c2bd315873e" xsi:nil="true"/>
    <NotebookType xmlns="e633bbef-ea94-4eb2-9305-8c2bd315873e" xsi:nil="true"/>
    <AppVersion xmlns="e633bbef-ea94-4eb2-9305-8c2bd315873e" xsi:nil="true"/>
    <Templates xmlns="e633bbef-ea94-4eb2-9305-8c2bd315873e" xsi:nil="true"/>
    <Teachers xmlns="e633bbef-ea94-4eb2-9305-8c2bd315873e">
      <UserInfo>
        <DisplayName/>
        <AccountId xsi:nil="true"/>
        <AccountType/>
      </UserInfo>
    </Teachers>
    <Student_Groups xmlns="e633bbef-ea94-4eb2-9305-8c2bd315873e">
      <UserInfo>
        <DisplayName/>
        <AccountId xsi:nil="true"/>
        <AccountType/>
      </UserInfo>
    </Student_Groups>
    <Invited_Teachers xmlns="e633bbef-ea94-4eb2-9305-8c2bd315873e" xsi:nil="true"/>
    <Self_Registration_Enabled xmlns="e633bbef-ea94-4eb2-9305-8c2bd315873e" xsi:nil="true"/>
    <Students xmlns="e633bbef-ea94-4eb2-9305-8c2bd315873e">
      <UserInfo>
        <DisplayName/>
        <AccountId xsi:nil="true"/>
        <AccountType/>
      </UserInfo>
    </Students>
    <Invited_Students xmlns="e633bbef-ea94-4eb2-9305-8c2bd315873e" xsi:nil="true"/>
  </documentManagement>
</p:properties>
</file>

<file path=customXml/itemProps1.xml><?xml version="1.0" encoding="utf-8"?>
<ds:datastoreItem xmlns:ds="http://schemas.openxmlformats.org/officeDocument/2006/customXml" ds:itemID="{6FCA7C12-C47F-4AC3-A578-30C9180D11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4525af-dd39-4c2f-9db3-6de931733ae0"/>
    <ds:schemaRef ds:uri="e633bbef-ea94-4eb2-9305-8c2bd31587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24597B-29FB-4863-A6A4-9BB12B1F7B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8DDA58-93DE-4DB3-BD93-B4007D7EFE29}">
  <ds:schemaRefs>
    <ds:schemaRef ds:uri="http://schemas.microsoft.com/office/2006/metadata/properties"/>
    <ds:schemaRef ds:uri="http://schemas.microsoft.com/office/infopath/2007/PartnerControls"/>
    <ds:schemaRef ds:uri="e633bbef-ea94-4eb2-9305-8c2bd315873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11</TotalTime>
  <Words>49</Words>
  <Application>Microsoft Office PowerPoint</Application>
  <PresentationFormat>Widescreen</PresentationFormat>
  <Paragraphs>24</Paragraphs>
  <Slides>24</Slides>
  <Notes>0</Notes>
  <HiddenSlides>0</HiddenSlides>
  <MMClips>23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Century Gothic</vt:lpstr>
      <vt:lpstr>Garamond</vt:lpstr>
      <vt:lpstr>Savon</vt:lpstr>
      <vt:lpstr>Math Unit Test</vt:lpstr>
      <vt:lpstr>#1</vt:lpstr>
      <vt:lpstr>#2</vt:lpstr>
      <vt:lpstr>#3-5</vt:lpstr>
      <vt:lpstr>#6</vt:lpstr>
      <vt:lpstr>#7</vt:lpstr>
      <vt:lpstr>#8</vt:lpstr>
      <vt:lpstr>#9</vt:lpstr>
      <vt:lpstr>#10</vt:lpstr>
      <vt:lpstr>#11</vt:lpstr>
      <vt:lpstr>#12</vt:lpstr>
      <vt:lpstr>#13</vt:lpstr>
      <vt:lpstr>#14</vt:lpstr>
      <vt:lpstr>#15</vt:lpstr>
      <vt:lpstr>#16</vt:lpstr>
      <vt:lpstr>#17</vt:lpstr>
      <vt:lpstr>#18</vt:lpstr>
      <vt:lpstr>#19</vt:lpstr>
      <vt:lpstr>#20</vt:lpstr>
      <vt:lpstr>#21</vt:lpstr>
      <vt:lpstr>#22</vt:lpstr>
      <vt:lpstr>#23</vt:lpstr>
      <vt:lpstr>#24</vt:lpstr>
      <vt:lpstr>#25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Unit Test</dc:title>
  <dc:creator>Rachel Bienkievitz</dc:creator>
  <cp:lastModifiedBy>Rachel Bienkievitz</cp:lastModifiedBy>
  <cp:revision>1</cp:revision>
  <dcterms:created xsi:type="dcterms:W3CDTF">2020-03-06T13:40:09Z</dcterms:created>
  <dcterms:modified xsi:type="dcterms:W3CDTF">2020-03-06T13:52:05Z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0x010100173AC0BF5C35134D91A253D0970FBB6C</vt:lpwstr>
  </property>
</Properties>
</file>