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5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47"/>
    <p:restoredTop sz="93076"/>
  </p:normalViewPr>
  <p:slideViewPr>
    <p:cSldViewPr snapToGrid="0" snapToObjects="1">
      <p:cViewPr>
        <p:scale>
          <a:sx n="132" d="100"/>
          <a:sy n="132" d="100"/>
        </p:scale>
        <p:origin x="17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05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98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887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27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04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408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84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886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39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6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09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0995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440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331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472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570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864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79E869A-D986-E341-BEB3-1BC8C85710F0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9C853-4C51-1742-8786-B918972F3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33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59" r:id="rId1"/>
    <p:sldLayoutId id="2147484460" r:id="rId2"/>
    <p:sldLayoutId id="2147484461" r:id="rId3"/>
    <p:sldLayoutId id="2147484462" r:id="rId4"/>
    <p:sldLayoutId id="2147484463" r:id="rId5"/>
    <p:sldLayoutId id="2147484464" r:id="rId6"/>
    <p:sldLayoutId id="2147484465" r:id="rId7"/>
    <p:sldLayoutId id="2147484466" r:id="rId8"/>
    <p:sldLayoutId id="2147484467" r:id="rId9"/>
    <p:sldLayoutId id="2147484468" r:id="rId10"/>
    <p:sldLayoutId id="2147484469" r:id="rId11"/>
    <p:sldLayoutId id="2147484470" r:id="rId12"/>
    <p:sldLayoutId id="2147484471" r:id="rId13"/>
    <p:sldLayoutId id="2147484472" r:id="rId14"/>
    <p:sldLayoutId id="2147484473" r:id="rId15"/>
    <p:sldLayoutId id="2147484474" r:id="rId16"/>
    <p:sldLayoutId id="214748447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FCA89-BE18-5C48-8803-DE3B76E563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756" y="2121567"/>
            <a:ext cx="10655299" cy="3329581"/>
          </a:xfrm>
        </p:spPr>
        <p:txBody>
          <a:bodyPr/>
          <a:lstStyle/>
          <a:p>
            <a:pPr algn="ctr"/>
            <a:r>
              <a:rPr lang="en-US" sz="4000" dirty="0">
                <a:latin typeface="Chalkduster" panose="03050602040202020205" pitchFamily="66" charset="77"/>
              </a:rPr>
              <a:t>Mrs. Rosales’ Class </a:t>
            </a:r>
            <a:br>
              <a:rPr lang="en-US" sz="4000" dirty="0">
                <a:latin typeface="Chalkduster" panose="03050602040202020205" pitchFamily="66" charset="77"/>
              </a:rPr>
            </a:br>
            <a:r>
              <a:rPr lang="en-US" sz="4000" dirty="0">
                <a:latin typeface="Chalkduster" panose="03050602040202020205" pitchFamily="66" charset="77"/>
              </a:rPr>
              <a:t>March 12</a:t>
            </a:r>
            <a:r>
              <a:rPr lang="en-US" sz="4000" baseline="30000" dirty="0">
                <a:latin typeface="Chalkduster" panose="03050602040202020205" pitchFamily="66" charset="77"/>
              </a:rPr>
              <a:t>th</a:t>
            </a:r>
            <a:r>
              <a:rPr lang="en-US" sz="4000" dirty="0">
                <a:latin typeface="Chalkduster" panose="03050602040202020205" pitchFamily="66" charset="77"/>
              </a:rPr>
              <a:t> &amp; 13</a:t>
            </a:r>
            <a:r>
              <a:rPr lang="en-US" sz="4000" baseline="30000" dirty="0">
                <a:latin typeface="Chalkduster" panose="03050602040202020205" pitchFamily="66" charset="77"/>
              </a:rPr>
              <a:t>th</a:t>
            </a:r>
            <a:endParaRPr lang="en-US" sz="4000" dirty="0">
              <a:latin typeface="Chalkduster" panose="03050602040202020205" pitchFamily="66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44A5E0-EA3E-2B42-8EA7-C983A4F5F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662904"/>
            <a:ext cx="12192000" cy="86142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Chalkduster" panose="03050602040202020205" pitchFamily="66" charset="77"/>
              </a:rPr>
              <a:t>“In-School Field Trip &amp; Gardening”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18C57B-9A00-854A-B095-635BAA295A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85" t="10016" r="23368" b="6522"/>
          <a:stretch/>
        </p:blipFill>
        <p:spPr>
          <a:xfrm rot="5400000">
            <a:off x="3912652" y="-309626"/>
            <a:ext cx="3957509" cy="486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02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54E609-BD57-144F-95EE-B963087AA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halkduster" panose="03050602040202020205" pitchFamily="66" charset="77"/>
              </a:rPr>
              <a:t>The Nature Trail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5C71372-C218-7E4C-A6EA-7A0AF02E23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55362" y="1517996"/>
            <a:ext cx="3248438" cy="4882804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B0395F6-5FFD-8B42-BDF8-A5C497106D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5400000">
            <a:off x="6110726" y="2128348"/>
            <a:ext cx="4882804" cy="3662102"/>
          </a:xfrm>
        </p:spPr>
      </p:pic>
    </p:spTree>
    <p:extLst>
      <p:ext uri="{BB962C8B-B14F-4D97-AF65-F5344CB8AC3E}">
        <p14:creationId xmlns:p14="http://schemas.microsoft.com/office/powerpoint/2010/main" val="1662337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0DF8488-367E-3D4D-890A-80D354A01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22524" y="857250"/>
            <a:ext cx="6858000" cy="5143500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1FA39461-F5A0-9B46-945E-8281D289B0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5400000">
            <a:off x="8418247" y="1953951"/>
            <a:ext cx="3915305" cy="3124200"/>
          </a:xfr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0FB532-C44E-E048-B4D1-4310BE289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2225" y="1152525"/>
            <a:ext cx="332740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16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BE7B5-4A27-4B49-8593-011CD682A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radley Hand" pitchFamily="2" charset="77"/>
              </a:rPr>
              <a:t>Exploring Nature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09CEFA-E4B3-8D4D-A372-712548E0F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7381" y="1539715"/>
            <a:ext cx="2395493" cy="576262"/>
          </a:xfrm>
        </p:spPr>
        <p:txBody>
          <a:bodyPr/>
          <a:lstStyle/>
          <a:p>
            <a:pPr algn="ctr"/>
            <a:r>
              <a:rPr lang="en-US" sz="3600" dirty="0">
                <a:latin typeface="Chalkduster" panose="03050602040202020205" pitchFamily="66" charset="77"/>
              </a:rPr>
              <a:t>Worms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6168BB2-9A8D-174D-9FD6-9C7CAAD83E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5400000">
            <a:off x="949490" y="2729540"/>
            <a:ext cx="4291277" cy="3218457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BFFC84-DBA3-DA43-995A-8CB257643A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19595" y="1539715"/>
            <a:ext cx="4586675" cy="576262"/>
          </a:xfrm>
        </p:spPr>
        <p:txBody>
          <a:bodyPr/>
          <a:lstStyle/>
          <a:p>
            <a:pPr algn="ctr"/>
            <a:r>
              <a:rPr lang="en-US" sz="3200" dirty="0">
                <a:latin typeface="Chalkduster" panose="03050602040202020205" pitchFamily="66" charset="77"/>
              </a:rPr>
              <a:t>Types of Wetlands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CA7367B-552F-7D47-A2F5-5A0343345C0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 rot="5400000">
            <a:off x="6114666" y="2680374"/>
            <a:ext cx="4291278" cy="3316788"/>
          </a:xfrm>
        </p:spPr>
      </p:pic>
    </p:spTree>
    <p:extLst>
      <p:ext uri="{BB962C8B-B14F-4D97-AF65-F5344CB8AC3E}">
        <p14:creationId xmlns:p14="http://schemas.microsoft.com/office/powerpoint/2010/main" val="4038404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0CD29-8AFC-E24C-BE8B-7F5B6CE9C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>
                <a:latin typeface="Chalkduster" panose="03050602040202020205" pitchFamily="66" charset="77"/>
              </a:rPr>
              <a:t>Fun Times Together!!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2B6273D-CC97-9549-AECA-39C3BE5E6A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5400000">
            <a:off x="6488845" y="2001282"/>
            <a:ext cx="5342233" cy="4006674"/>
          </a:xfr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2F2CAAF-3976-ED47-8008-202C26C4614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 rot="5400000">
            <a:off x="1060016" y="2001283"/>
            <a:ext cx="5342235" cy="4006676"/>
          </a:xfrm>
        </p:spPr>
      </p:pic>
      <p:sp>
        <p:nvSpPr>
          <p:cNvPr id="13" name="Heart 12">
            <a:extLst>
              <a:ext uri="{FF2B5EF4-FFF2-40B4-BE49-F238E27FC236}">
                <a16:creationId xmlns:a16="http://schemas.microsoft.com/office/drawing/2014/main" id="{DA5DE7A7-E2DA-DE4E-BA5E-2B04049A5A0D}"/>
              </a:ext>
            </a:extLst>
          </p:cNvPr>
          <p:cNvSpPr/>
          <p:nvPr/>
        </p:nvSpPr>
        <p:spPr>
          <a:xfrm rot="20584769">
            <a:off x="5623842" y="1831550"/>
            <a:ext cx="1805775" cy="1576861"/>
          </a:xfrm>
          <a:prstGeom prst="heart">
            <a:avLst/>
          </a:prstGeom>
          <a:solidFill>
            <a:srgbClr val="FFFF00">
              <a:alpha val="57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272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905F7-04A7-DB43-A372-4B84044C8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>
                <a:latin typeface="Chalkduster" panose="03050602040202020205" pitchFamily="66" charset="77"/>
              </a:rPr>
              <a:t>Elephant Toothpaste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9F1B40-E978-FC46-8552-5C0249C77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3106" y="1609103"/>
            <a:ext cx="2946866" cy="704214"/>
          </a:xfrm>
        </p:spPr>
        <p:txBody>
          <a:bodyPr/>
          <a:lstStyle/>
          <a:p>
            <a:pPr algn="ctr"/>
            <a:r>
              <a:rPr lang="en-US" dirty="0">
                <a:latin typeface="Chalkduster" panose="03050602040202020205" pitchFamily="66" charset="77"/>
              </a:rPr>
              <a:t>Ingredients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9AE9C-5EFD-064C-9294-BC21194BAE30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7D2714-E6A8-DA45-9975-2C36CB597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27757" y="1694046"/>
            <a:ext cx="2936241" cy="863416"/>
          </a:xfrm>
        </p:spPr>
        <p:txBody>
          <a:bodyPr/>
          <a:lstStyle/>
          <a:p>
            <a:pPr algn="ctr"/>
            <a:r>
              <a:rPr lang="en-US" dirty="0">
                <a:latin typeface="Chalkduster" panose="03050602040202020205" pitchFamily="66" charset="77"/>
              </a:rPr>
              <a:t>Time to add the Yeast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58F40C4-83AB-4847-BCDA-D41FB1C35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2424" y="3145513"/>
            <a:ext cx="3966431" cy="296258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B267D70-0375-224B-A680-F2139678935B}"/>
              </a:ext>
            </a:extLst>
          </p:cNvPr>
          <p:cNvSpPr txBox="1">
            <a:spLocks/>
          </p:cNvSpPr>
          <p:nvPr/>
        </p:nvSpPr>
        <p:spPr>
          <a:xfrm>
            <a:off x="840877" y="1449901"/>
            <a:ext cx="2946866" cy="8634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400" b="0" i="0" kern="120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dirty="0">
                <a:latin typeface="Chalkduster" panose="03050602040202020205" pitchFamily="66" charset="77"/>
              </a:rPr>
              <a:t>Scientists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82A65C-E4B9-854C-AFE9-6DAB5E23F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730" y="2666999"/>
            <a:ext cx="2962870" cy="24728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EE53C21-F052-D44C-BD81-9E07CB21E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3238" y="2666999"/>
            <a:ext cx="4315977" cy="322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12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AEA5F-7484-8F4B-9D74-762267A262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6EB9E76-BE73-1B4A-8E31-AD04503CA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pPr algn="ctr"/>
            <a:r>
              <a:rPr lang="en-US" sz="5400" dirty="0">
                <a:latin typeface="Chalkduster" panose="03050602040202020205" pitchFamily="66" charset="77"/>
              </a:rPr>
              <a:t>Elephant Toothpaste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0EAD63D-EEC6-4B4D-BCD6-B7017F50F2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37" t="7887" b="6536"/>
          <a:stretch/>
        </p:blipFill>
        <p:spPr>
          <a:xfrm rot="20929222">
            <a:off x="3728980" y="1447098"/>
            <a:ext cx="2436616" cy="17308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B2A0CE-4503-E543-8CB3-D058564BBC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337" r="22879" b="10930"/>
          <a:stretch/>
        </p:blipFill>
        <p:spPr>
          <a:xfrm>
            <a:off x="13573" y="1442201"/>
            <a:ext cx="3715407" cy="33993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CF5415-C89E-184E-BA3C-965346673C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4115" b="8985"/>
          <a:stretch/>
        </p:blipFill>
        <p:spPr>
          <a:xfrm>
            <a:off x="3695745" y="2968608"/>
            <a:ext cx="3917837" cy="35097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A11AE2A-A757-BB4F-9121-DE099204C1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702" t="11337" r="6402" b="18532"/>
          <a:stretch/>
        </p:blipFill>
        <p:spPr>
          <a:xfrm>
            <a:off x="7430348" y="1981200"/>
            <a:ext cx="4565147" cy="390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385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237ADDF-518A-EC4B-9A05-F9A4B672C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pPr algn="ctr"/>
            <a:r>
              <a:rPr lang="en-US" sz="5400" dirty="0">
                <a:latin typeface="Chalkduster" panose="03050602040202020205" pitchFamily="66" charset="77"/>
              </a:rPr>
              <a:t>Elephant Toothpaste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548FF5-4BD5-0D46-AD71-A1D4C69A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1" y="3300683"/>
            <a:ext cx="4337428" cy="32396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E73FA5-0C60-1840-BBD7-AF15D9B2C8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28" t="8024" r="7904"/>
          <a:stretch/>
        </p:blipFill>
        <p:spPr>
          <a:xfrm>
            <a:off x="7279835" y="2274042"/>
            <a:ext cx="4688417" cy="39246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C634C8-7A2D-6245-ADBB-9A98C2F6E0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70" t="22387" r="7587" b="16389"/>
          <a:stretch/>
        </p:blipFill>
        <p:spPr>
          <a:xfrm>
            <a:off x="3301465" y="1228149"/>
            <a:ext cx="3667225" cy="193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56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38DC152-EA46-4A4F-AA4C-FAEA36EC8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>
                <a:latin typeface="Chalkduster" panose="03050602040202020205" pitchFamily="66" charset="77"/>
              </a:rPr>
              <a:t>Picnic Lunch</a:t>
            </a:r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F4782764-D981-F54C-A2A0-5F334DFF7663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30498" r="30498"/>
          <a:stretch>
            <a:fillRect/>
          </a:stretch>
        </p:blipFill>
        <p:spPr>
          <a:xfrm rot="5400000">
            <a:off x="4308370" y="166468"/>
            <a:ext cx="2525832" cy="4856965"/>
          </a:xfr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4479758-B91F-284F-8B6E-A061D2C30F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74" r="29612"/>
          <a:stretch/>
        </p:blipFill>
        <p:spPr>
          <a:xfrm rot="5400000">
            <a:off x="8361178" y="3009535"/>
            <a:ext cx="2749550" cy="466825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A2E5BD6-E3C5-7C4D-9639-67C9EF45AA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280" r="30947"/>
          <a:stretch/>
        </p:blipFill>
        <p:spPr>
          <a:xfrm rot="5400000">
            <a:off x="1026537" y="3076084"/>
            <a:ext cx="2723095" cy="456160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FF59D80-CB3D-184C-8BF4-443D8B054F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45894">
            <a:off x="4813684" y="4322598"/>
            <a:ext cx="2443347" cy="186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67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8">
            <a:extLst>
              <a:ext uri="{FF2B5EF4-FFF2-40B4-BE49-F238E27FC236}">
                <a16:creationId xmlns:a16="http://schemas.microsoft.com/office/drawing/2014/main" id="{F1F71292-D29A-4F49-9188-E71940F3644F}"/>
              </a:ext>
            </a:extLst>
          </p:cNvPr>
          <p:cNvSpPr txBox="1">
            <a:spLocks/>
          </p:cNvSpPr>
          <p:nvPr/>
        </p:nvSpPr>
        <p:spPr>
          <a:xfrm>
            <a:off x="646110" y="452718"/>
            <a:ext cx="10798327" cy="140053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400" b="1" dirty="0">
                <a:latin typeface="Chalkduster" panose="03050602040202020205" pitchFamily="66" charset="77"/>
              </a:rPr>
              <a:t>Movie Time </a:t>
            </a:r>
            <a:r>
              <a:rPr lang="en-US" sz="5400" dirty="0">
                <a:latin typeface="Chalkduster" panose="03050602040202020205" pitchFamily="66" charset="77"/>
              </a:rPr>
              <a:t>– Jungle Book</a:t>
            </a:r>
          </a:p>
          <a:p>
            <a:pPr algn="ctr"/>
            <a:r>
              <a:rPr lang="en-US" sz="4400" dirty="0">
                <a:latin typeface="Chalkduster" panose="03050602040202020205" pitchFamily="66" charset="77"/>
              </a:rPr>
              <a:t>It was wonderful to hear so much laughter during this movie. </a:t>
            </a:r>
          </a:p>
          <a:p>
            <a:pPr algn="ctr"/>
            <a:r>
              <a:rPr lang="en-US" sz="4400" dirty="0">
                <a:latin typeface="Chalkduster" panose="03050602040202020205" pitchFamily="66" charset="77"/>
              </a:rPr>
              <a:t>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BB1B835-47CF-C84D-ABDF-DC000798EB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01" t="12810" b="28173"/>
          <a:stretch/>
        </p:blipFill>
        <p:spPr>
          <a:xfrm>
            <a:off x="3580600" y="3339968"/>
            <a:ext cx="3907856" cy="32713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DAA746-BB4E-9742-8C88-D7930296D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53426">
            <a:off x="606390" y="2769857"/>
            <a:ext cx="2568429" cy="364316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5A5CFFC-3DD7-0E44-9557-F07D2F2DE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34449">
            <a:off x="8432498" y="3094689"/>
            <a:ext cx="2849822" cy="221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49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8">
            <a:extLst>
              <a:ext uri="{FF2B5EF4-FFF2-40B4-BE49-F238E27FC236}">
                <a16:creationId xmlns:a16="http://schemas.microsoft.com/office/drawing/2014/main" id="{8C402A77-3423-9B4F-ACD6-3B1A751DB32B}"/>
              </a:ext>
            </a:extLst>
          </p:cNvPr>
          <p:cNvSpPr txBox="1">
            <a:spLocks/>
          </p:cNvSpPr>
          <p:nvPr/>
        </p:nvSpPr>
        <p:spPr>
          <a:xfrm>
            <a:off x="906097" y="0"/>
            <a:ext cx="9404723" cy="140053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400" dirty="0">
                <a:latin typeface="Chalkduster" panose="03050602040202020205" pitchFamily="66" charset="77"/>
              </a:rPr>
              <a:t>Planting Time</a:t>
            </a:r>
          </a:p>
          <a:p>
            <a:pPr algn="ctr"/>
            <a:r>
              <a:rPr lang="en-US" sz="2000" dirty="0">
                <a:latin typeface="Chalkduster" panose="03050602040202020205" pitchFamily="66" charset="77"/>
              </a:rPr>
              <a:t>My heart was full of </a:t>
            </a:r>
          </a:p>
          <a:p>
            <a:pPr algn="ctr"/>
            <a:r>
              <a:rPr lang="en-US" sz="2000" dirty="0">
                <a:latin typeface="Chalkduster" panose="03050602040202020205" pitchFamily="66" charset="77"/>
              </a:rPr>
              <a:t>joy as each, soil-covered</a:t>
            </a:r>
          </a:p>
          <a:p>
            <a:pPr algn="ctr"/>
            <a:r>
              <a:rPr lang="en-US" sz="2000" dirty="0">
                <a:latin typeface="Chalkduster" panose="03050602040202020205" pitchFamily="66" charset="77"/>
              </a:rPr>
              <a:t>palm reached out</a:t>
            </a:r>
          </a:p>
          <a:p>
            <a:pPr algn="ctr"/>
            <a:r>
              <a:rPr lang="en-US" sz="2000" dirty="0">
                <a:latin typeface="Chalkduster" panose="03050602040202020205" pitchFamily="66" charset="77"/>
              </a:rPr>
              <a:t>to plant a sprout!</a:t>
            </a:r>
          </a:p>
          <a:p>
            <a:pPr algn="ctr"/>
            <a:r>
              <a:rPr lang="en-US" sz="2000" dirty="0">
                <a:latin typeface="Chalkduster" panose="03050602040202020205" pitchFamily="66" charset="77"/>
              </a:rPr>
              <a:t>They kept </a:t>
            </a:r>
          </a:p>
          <a:p>
            <a:pPr algn="ctr"/>
            <a:r>
              <a:rPr lang="en-US" sz="2000" dirty="0">
                <a:latin typeface="Chalkduster" panose="03050602040202020205" pitchFamily="66" charset="77"/>
              </a:rPr>
              <a:t>saying, “I’m </a:t>
            </a:r>
          </a:p>
          <a:p>
            <a:pPr algn="ctr"/>
            <a:r>
              <a:rPr lang="en-US" sz="2000" dirty="0">
                <a:latin typeface="Chalkduster" panose="03050602040202020205" pitchFamily="66" charset="77"/>
              </a:rPr>
              <a:t>ready for </a:t>
            </a:r>
          </a:p>
          <a:p>
            <a:pPr algn="ctr"/>
            <a:r>
              <a:rPr lang="en-US" sz="2000" dirty="0">
                <a:latin typeface="Chalkduster" panose="03050602040202020205" pitchFamily="66" charset="77"/>
              </a:rPr>
              <a:t>another one.”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EF0965-4D3E-B84F-8582-D08BA466D8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24"/>
          <a:stretch/>
        </p:blipFill>
        <p:spPr>
          <a:xfrm rot="5400000">
            <a:off x="4041947" y="3702659"/>
            <a:ext cx="3133025" cy="25857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709932-6E82-304F-BB92-E95A082436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00" t="9965" b="24912"/>
          <a:stretch/>
        </p:blipFill>
        <p:spPr>
          <a:xfrm>
            <a:off x="14692" y="2146434"/>
            <a:ext cx="3984899" cy="3657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2485EF-61D8-F241-888C-8DE893BEB1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4" t="6601" b="3298"/>
          <a:stretch/>
        </p:blipFill>
        <p:spPr>
          <a:xfrm rot="20206749">
            <a:off x="7530737" y="1958208"/>
            <a:ext cx="3906717" cy="399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84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73D668-FD1D-B044-8E3B-81A2160744F1}"/>
              </a:ext>
            </a:extLst>
          </p:cNvPr>
          <p:cNvSpPr/>
          <p:nvPr/>
        </p:nvSpPr>
        <p:spPr>
          <a:xfrm>
            <a:off x="452387" y="548640"/>
            <a:ext cx="1153106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latin typeface="Chalkduster" panose="03050602040202020205" pitchFamily="66" charset="77"/>
              </a:rPr>
              <a:t>I love you all!! </a:t>
            </a:r>
          </a:p>
          <a:p>
            <a:r>
              <a:rPr lang="en-US" sz="5400" dirty="0">
                <a:latin typeface="Chalkduster" panose="03050602040202020205" pitchFamily="66" charset="77"/>
              </a:rPr>
              <a:t>Hope to see you soon!</a:t>
            </a:r>
          </a:p>
          <a:p>
            <a:endParaRPr lang="en-US" sz="5400" dirty="0">
              <a:latin typeface="Chalkduster" panose="03050602040202020205" pitchFamily="66" charset="77"/>
            </a:endParaRPr>
          </a:p>
          <a:p>
            <a:endParaRPr lang="en-US" sz="5400" dirty="0">
              <a:latin typeface="Chalkduster" panose="03050602040202020205" pitchFamily="66" charset="77"/>
            </a:endParaRPr>
          </a:p>
          <a:p>
            <a:r>
              <a:rPr lang="en-US" sz="5400" dirty="0">
                <a:latin typeface="Chalkduster" panose="03050602040202020205" pitchFamily="66" charset="77"/>
              </a:rPr>
              <a:t>                   </a:t>
            </a:r>
          </a:p>
          <a:p>
            <a:r>
              <a:rPr lang="en-US" sz="5400" dirty="0">
                <a:latin typeface="Chalkduster" panose="03050602040202020205" pitchFamily="66" charset="77"/>
              </a:rPr>
              <a:t>                      </a:t>
            </a:r>
            <a:r>
              <a:rPr lang="en-US" sz="4800" dirty="0">
                <a:latin typeface="Bradley Hand" pitchFamily="2" charset="77"/>
              </a:rPr>
              <a:t>Mrs. Rosales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D01348-CBDB-F94A-B112-800D089B3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29659">
            <a:off x="452388" y="2916455"/>
            <a:ext cx="3554251" cy="35542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8168EA-45CC-284F-B526-D44F08DB8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637" y="2555987"/>
            <a:ext cx="2965564" cy="4184461"/>
          </a:xfrm>
          <a:prstGeom prst="rect">
            <a:avLst/>
          </a:prstGeom>
        </p:spPr>
      </p:pic>
      <p:sp>
        <p:nvSpPr>
          <p:cNvPr id="7" name="Heart 6">
            <a:extLst>
              <a:ext uri="{FF2B5EF4-FFF2-40B4-BE49-F238E27FC236}">
                <a16:creationId xmlns:a16="http://schemas.microsoft.com/office/drawing/2014/main" id="{4D8CE729-4ED5-6243-87A0-024B9CC60223}"/>
              </a:ext>
            </a:extLst>
          </p:cNvPr>
          <p:cNvSpPr/>
          <p:nvPr/>
        </p:nvSpPr>
        <p:spPr>
          <a:xfrm>
            <a:off x="7312283" y="4899259"/>
            <a:ext cx="606391" cy="54864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B8444F4D-6778-7745-BDEC-4A2A3955F7F2}"/>
              </a:ext>
            </a:extLst>
          </p:cNvPr>
          <p:cNvSpPr/>
          <p:nvPr/>
        </p:nvSpPr>
        <p:spPr>
          <a:xfrm rot="20493412">
            <a:off x="8575155" y="5626953"/>
            <a:ext cx="847978" cy="783472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art 8">
            <a:extLst>
              <a:ext uri="{FF2B5EF4-FFF2-40B4-BE49-F238E27FC236}">
                <a16:creationId xmlns:a16="http://schemas.microsoft.com/office/drawing/2014/main" id="{003BF861-452E-174B-B029-30A043CB3C01}"/>
              </a:ext>
            </a:extLst>
          </p:cNvPr>
          <p:cNvSpPr/>
          <p:nvPr/>
        </p:nvSpPr>
        <p:spPr>
          <a:xfrm rot="1373822">
            <a:off x="7973628" y="2727810"/>
            <a:ext cx="1517291" cy="1326727"/>
          </a:xfrm>
          <a:prstGeom prst="hear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eart 9">
            <a:extLst>
              <a:ext uri="{FF2B5EF4-FFF2-40B4-BE49-F238E27FC236}">
                <a16:creationId xmlns:a16="http://schemas.microsoft.com/office/drawing/2014/main" id="{135E0918-640B-E848-88C6-F5A0971527B1}"/>
              </a:ext>
            </a:extLst>
          </p:cNvPr>
          <p:cNvSpPr/>
          <p:nvPr/>
        </p:nvSpPr>
        <p:spPr>
          <a:xfrm rot="21225091">
            <a:off x="10391409" y="1697543"/>
            <a:ext cx="889873" cy="812430"/>
          </a:xfrm>
          <a:prstGeom prst="hear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885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{EFFC9145-8401-2444-9D15-EC340B66B365}tf10001062</Template>
  <TotalTime>87</TotalTime>
  <Words>110</Words>
  <Application>Microsoft Macintosh PowerPoint</Application>
  <PresentationFormat>Widescreen</PresentationFormat>
  <Paragraphs>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Bradley Hand</vt:lpstr>
      <vt:lpstr>Century Gothic</vt:lpstr>
      <vt:lpstr>Chalkduster</vt:lpstr>
      <vt:lpstr>Wingdings 3</vt:lpstr>
      <vt:lpstr>Ion</vt:lpstr>
      <vt:lpstr>Mrs. Rosales’ Class  March 12th &amp; 13th</vt:lpstr>
      <vt:lpstr>The Nature Trail</vt:lpstr>
      <vt:lpstr>PowerPoint Presentation</vt:lpstr>
      <vt:lpstr>Exploring Nature</vt:lpstr>
      <vt:lpstr>Fun Times Together!!</vt:lpstr>
      <vt:lpstr>Elephant Toothpaste</vt:lpstr>
      <vt:lpstr>Elephant Toothpaste</vt:lpstr>
      <vt:lpstr>Elephant Toothpaste</vt:lpstr>
      <vt:lpstr>Picnic Lunch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March 12th &amp; 13th</dc:title>
  <dc:creator>Microsoft Office User</dc:creator>
  <cp:lastModifiedBy>Microsoft Office User</cp:lastModifiedBy>
  <cp:revision>15</cp:revision>
  <dcterms:created xsi:type="dcterms:W3CDTF">2020-03-16T01:25:09Z</dcterms:created>
  <dcterms:modified xsi:type="dcterms:W3CDTF">2020-03-16T02:52:24Z</dcterms:modified>
</cp:coreProperties>
</file>