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0" autoAdjust="0"/>
    <p:restoredTop sz="94660"/>
  </p:normalViewPr>
  <p:slideViewPr>
    <p:cSldViewPr snapToGrid="0">
      <p:cViewPr>
        <p:scale>
          <a:sx n="153" d="100"/>
          <a:sy n="153" d="100"/>
        </p:scale>
        <p:origin x="1288" y="-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5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3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9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3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96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16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9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16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0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9D58C-5AF4-47EE-ABE0-73708807B3F3}" type="datetimeFigureOut">
              <a:rPr lang="en-US" smtClean="0"/>
              <a:t>12/1/19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DFAC7-1A19-42A2-A0CB-DE5D036B8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6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erspayteachers.com/Store/Vilena-Hamilt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70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Rectangle 193"/>
          <p:cNvSpPr>
            <a:spLocks noChangeArrowheads="1"/>
          </p:cNvSpPr>
          <p:nvPr/>
        </p:nvSpPr>
        <p:spPr bwMode="auto">
          <a:xfrm>
            <a:off x="658249" y="7427495"/>
            <a:ext cx="5541502" cy="43313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hlinkClick r:id="rId3"/>
              </a:rPr>
              <a:t>http://www.teacherspayteachers.com/Store/Vilena-Hamilton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oo" pitchFamily="2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095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16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38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7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05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45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23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8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37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4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42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38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06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5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38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56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34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10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94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97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77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1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43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1514</TotalTime>
  <Words>11</Words>
  <Application>Microsoft Macintosh PowerPoint</Application>
  <PresentationFormat>Letter Paper (8.5x11 in)</PresentationFormat>
  <Paragraphs>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Foo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Kathleen Caskey</cp:lastModifiedBy>
  <cp:revision>3</cp:revision>
  <dcterms:created xsi:type="dcterms:W3CDTF">2017-11-25T19:21:03Z</dcterms:created>
  <dcterms:modified xsi:type="dcterms:W3CDTF">2019-12-02T13:47:55Z</dcterms:modified>
</cp:coreProperties>
</file>