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6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25E50-BBB5-4A87-97B8-197C8F2E496F}" type="datetimeFigureOut">
              <a:rPr lang="en-US" smtClean="0"/>
              <a:t>4/12/2017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C2D5B-7A29-4276-80B7-8A0CEBFA8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894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25E50-BBB5-4A87-97B8-197C8F2E496F}" type="datetimeFigureOut">
              <a:rPr lang="en-US" smtClean="0"/>
              <a:t>4/12/2017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C2D5B-7A29-4276-80B7-8A0CEBFA8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531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25E50-BBB5-4A87-97B8-197C8F2E496F}" type="datetimeFigureOut">
              <a:rPr lang="en-US" smtClean="0"/>
              <a:t>4/12/2017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C2D5B-7A29-4276-80B7-8A0CEBFA8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812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25E50-BBB5-4A87-97B8-197C8F2E496F}" type="datetimeFigureOut">
              <a:rPr lang="en-US" smtClean="0"/>
              <a:t>4/12/2017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C2D5B-7A29-4276-80B7-8A0CEBFA8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727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25E50-BBB5-4A87-97B8-197C8F2E496F}" type="datetimeFigureOut">
              <a:rPr lang="en-US" smtClean="0"/>
              <a:t>4/12/2017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C2D5B-7A29-4276-80B7-8A0CEBFA8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634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25E50-BBB5-4A87-97B8-197C8F2E496F}" type="datetimeFigureOut">
              <a:rPr lang="en-US" smtClean="0"/>
              <a:t>4/12/2017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C2D5B-7A29-4276-80B7-8A0CEBFA8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423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25E50-BBB5-4A87-97B8-197C8F2E496F}" type="datetimeFigureOut">
              <a:rPr lang="en-US" smtClean="0"/>
              <a:t>4/12/2017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C2D5B-7A29-4276-80B7-8A0CEBFA8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652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25E50-BBB5-4A87-97B8-197C8F2E496F}" type="datetimeFigureOut">
              <a:rPr lang="en-US" smtClean="0"/>
              <a:t>4/12/2017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C2D5B-7A29-4276-80B7-8A0CEBFA8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131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25E50-BBB5-4A87-97B8-197C8F2E496F}" type="datetimeFigureOut">
              <a:rPr lang="en-US" smtClean="0"/>
              <a:t>4/12/2017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C2D5B-7A29-4276-80B7-8A0CEBFA8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221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25E50-BBB5-4A87-97B8-197C8F2E496F}" type="datetimeFigureOut">
              <a:rPr lang="en-US" smtClean="0"/>
              <a:t>4/12/2017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C2D5B-7A29-4276-80B7-8A0CEBFA8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432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25E50-BBB5-4A87-97B8-197C8F2E496F}" type="datetimeFigureOut">
              <a:rPr lang="en-US" smtClean="0"/>
              <a:t>4/12/2017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C2D5B-7A29-4276-80B7-8A0CEBFA8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336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F25E50-BBB5-4A87-97B8-197C8F2E496F}" type="datetimeFigureOut">
              <a:rPr lang="en-US" smtClean="0"/>
              <a:t>4/12/2017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C2D5B-7A29-4276-80B7-8A0CEBFA8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87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7F5FA-224B-4BEB-B543-DEBA31E19FCD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5" name="Picture 4" descr="C:\Users\nejire\Dropbox\Screenshots\Screenshot 2015-04-17 09.16.47.pn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29" t="6667" r="27812" b="38499"/>
          <a:stretch/>
        </p:blipFill>
        <p:spPr bwMode="auto">
          <a:xfrm>
            <a:off x="2462212" y="1066800"/>
            <a:ext cx="7062788" cy="53136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981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What the Individual Educator Will See for Renewals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2362200" y="2895600"/>
            <a:ext cx="54102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841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Individual Educator – Work Authorization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1981200" y="6356351"/>
            <a:ext cx="2133600" cy="365125"/>
          </a:xfrm>
        </p:spPr>
        <p:txBody>
          <a:bodyPr/>
          <a:lstStyle/>
          <a:p>
            <a:fld id="{EC64E3E2-61F4-403E-AC74-62C0ED49E007}" type="datetime1">
              <a:rPr lang="en-US" smtClean="0"/>
              <a:t>4/12/2017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7F5FA-224B-4BEB-B543-DEBA31E19FCD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10" name="Picture 9" descr="C:\Users\nejire\Dropbox\Screenshots\Screenshot 2015-04-17 09.17.48.pn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29" t="7001" r="27604" b="59625"/>
          <a:stretch/>
        </p:blipFill>
        <p:spPr bwMode="auto">
          <a:xfrm>
            <a:off x="2347913" y="1143001"/>
            <a:ext cx="7496175" cy="3540211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752601" y="4724401"/>
            <a:ext cx="876299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If the first time accessing the online system is with an automated process the educator will be required to answer the work authorization questions.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If U.S. </a:t>
            </a:r>
            <a:r>
              <a:rPr lang="en-US" dirty="0"/>
              <a:t>Citizen is </a:t>
            </a:r>
            <a:r>
              <a:rPr lang="en-US" dirty="0" smtClean="0"/>
              <a:t>selected, please DO NOT ENTER A DATE IN WORK AUTHORIZATION EXPIRATION DATE.  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If non-U.S. Citizen then the work authorization expiration date does need to be entered and documentation of work authorization will need to be attached under the Application Attachments tab.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26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7F5FA-224B-4BEB-B543-DEBA31E19FCD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5" name="Content Placeholder 4" descr="C:\Users\nejire\Dropbox\Screenshots\Screenshot 2015-04-17 09.17.58.png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29" t="12408" r="27500" b="33335"/>
          <a:stretch/>
        </p:blipFill>
        <p:spPr bwMode="auto">
          <a:xfrm>
            <a:off x="3124200" y="1066800"/>
            <a:ext cx="5943600" cy="4191000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Individual Educator – Criminal </a:t>
            </a:r>
            <a:br>
              <a:rPr lang="en-US" sz="2800" dirty="0">
                <a:solidFill>
                  <a:srgbClr val="FF0000"/>
                </a:solidFill>
              </a:rPr>
            </a:br>
            <a:r>
              <a:rPr lang="en-US" sz="2800" dirty="0">
                <a:solidFill>
                  <a:srgbClr val="FF0000"/>
                </a:solidFill>
              </a:rPr>
              <a:t>Conviction / Statement of Applicant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81200" y="5334001"/>
            <a:ext cx="838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If </a:t>
            </a:r>
            <a:r>
              <a:rPr lang="en-US" dirty="0"/>
              <a:t>“Yes” to either question</a:t>
            </a:r>
            <a:r>
              <a:rPr lang="en-US" dirty="0" smtClean="0"/>
              <a:t>, please provide an explanation in the box provided and upload any supporting documents on the next tab.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04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7F5FA-224B-4BEB-B543-DEBA31E19FCD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1981200" y="6356351"/>
            <a:ext cx="2133600" cy="365125"/>
          </a:xfrm>
        </p:spPr>
        <p:txBody>
          <a:bodyPr/>
          <a:lstStyle/>
          <a:p>
            <a:fld id="{D81A01A0-26F7-4769-ABF3-FB89E1714199}" type="datetime1">
              <a:rPr lang="en-US" smtClean="0"/>
              <a:t>4/12/2017</a:t>
            </a:fld>
            <a:endParaRPr lang="en-US"/>
          </a:p>
        </p:txBody>
      </p:sp>
      <p:pic>
        <p:nvPicPr>
          <p:cNvPr id="7" name="Picture 6" descr="C:\Users\nejire\Dropbox\Screenshots\Screenshot 2015-04-17 09.18.10.pn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25" t="7166" r="27709" b="49500"/>
          <a:stretch/>
        </p:blipFill>
        <p:spPr bwMode="auto">
          <a:xfrm>
            <a:off x="2562225" y="1295401"/>
            <a:ext cx="7067550" cy="43338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979141" y="304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FF0000"/>
                </a:solidFill>
              </a:rPr>
              <a:t>Individual Educator – Attachments with Statement of Applicant or Non U.S. Citizen Work Authorization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05000" y="5638800"/>
            <a:ext cx="845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Attachments will need to be uploaded if “Yes” is answered for either of the Statement of Applicant questions, or if work authorization documents exist other than U.S. Citizenship.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112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7F5FA-224B-4BEB-B543-DEBA31E19FCD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7" name="Picture 6" descr="C:\Users\nejire\Dropbox\Screenshots\Screenshot 2015-04-17 09.18.24.pn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21" t="7332" r="27812" b="61667"/>
          <a:stretch/>
        </p:blipFill>
        <p:spPr bwMode="auto">
          <a:xfrm>
            <a:off x="1981201" y="1447800"/>
            <a:ext cx="8291513" cy="3545840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Individual Educator – Attestation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2057400" y="3657600"/>
            <a:ext cx="16002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905000" y="5410201"/>
            <a:ext cx="845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There is a $35 fee to renew the license.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60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188</Words>
  <Application>Microsoft Office PowerPoint</Application>
  <PresentationFormat>Widescreen</PresentationFormat>
  <Paragraphs>18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What the Individual Educator Will See for Renewals</vt:lpstr>
      <vt:lpstr>Individual Educator – Work Authorization</vt:lpstr>
      <vt:lpstr>Individual Educator – Criminal  Conviction / Statement of Applicant</vt:lpstr>
      <vt:lpstr>PowerPoint Presentation</vt:lpstr>
      <vt:lpstr>Individual Educator – Attestation</vt:lpstr>
    </vt:vector>
  </TitlesOfParts>
  <Company>Cabarrus County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the Individual Educator Will See for Renewals</dc:title>
  <dc:creator>Paige Gentry</dc:creator>
  <cp:lastModifiedBy>Paige Gentry</cp:lastModifiedBy>
  <cp:revision>1</cp:revision>
  <dcterms:created xsi:type="dcterms:W3CDTF">2017-04-12T14:33:16Z</dcterms:created>
  <dcterms:modified xsi:type="dcterms:W3CDTF">2017-04-12T14:33:42Z</dcterms:modified>
</cp:coreProperties>
</file>