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68" r:id="rId3"/>
    <p:sldId id="282" r:id="rId4"/>
    <p:sldId id="274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17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0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2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7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0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5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4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57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1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2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753D3-7B39-A740-A503-D40D6AE83AC0}" type="datetimeFigureOut">
              <a:rPr lang="en-US" smtClean="0"/>
              <a:t>3/9/20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42BE2-C6F5-F049-B987-5374D08C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2731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5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 Branson Coltrane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opened the Concord National Bank in 1888.</a:t>
            </a:r>
          </a:p>
          <a:p>
            <a:r>
              <a:rPr lang="en-US" sz="1800" dirty="0"/>
              <a:t>When he was young he lived in a log cabin in Randolph County.</a:t>
            </a:r>
          </a:p>
          <a:p>
            <a:r>
              <a:rPr lang="en-US" sz="1800" dirty="0"/>
              <a:t>He was a soldier in the Confederate Army.</a:t>
            </a:r>
          </a:p>
          <a:p>
            <a:r>
              <a:rPr lang="en-US" sz="1800" dirty="0"/>
              <a:t>He moved to Concord in the 1880s.</a:t>
            </a:r>
          </a:p>
          <a:p>
            <a:r>
              <a:rPr lang="en-US" sz="1800" dirty="0"/>
              <a:t>He started Concord’s public schools and Coltrane-Webb was named after him.</a:t>
            </a:r>
          </a:p>
          <a:p>
            <a:r>
              <a:rPr lang="en-US" sz="1800" dirty="0"/>
              <a:t>He was the Concord National Bank President until he died in 1937.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8167" r="-18167"/>
          <a:stretch>
            <a:fillRect/>
          </a:stretch>
        </p:blipFill>
        <p:spPr>
          <a:xfrm>
            <a:off x="457200" y="1917050"/>
            <a:ext cx="4040188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Ruth Coltrane Cannon</a:t>
            </a:r>
          </a:p>
        </p:txBody>
      </p:sp>
      <p:pic>
        <p:nvPicPr>
          <p:cNvPr id="5" name="Content Placeholder 4" descr="Screen Shot 2016-01-29 at 8.18.06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03" b="-4200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800" dirty="0"/>
              <a:t>She married Charles A. Cannon in 1912.</a:t>
            </a:r>
          </a:p>
          <a:p>
            <a:r>
              <a:rPr lang="en-US" sz="1800" dirty="0"/>
              <a:t>She is the daughter of Daniel Branson Coltrane.</a:t>
            </a:r>
          </a:p>
          <a:p>
            <a:r>
              <a:rPr lang="en-US" sz="1800" dirty="0"/>
              <a:t>She helped open Memorial Hall, Concord’s history museum in 1939.</a:t>
            </a:r>
          </a:p>
          <a:p>
            <a:r>
              <a:rPr lang="en-US" sz="1800" dirty="0"/>
              <a:t>She was very involved in history and restoring historical homes.</a:t>
            </a:r>
          </a:p>
          <a:p>
            <a:r>
              <a:rPr lang="en-US" sz="1800" dirty="0"/>
              <a:t>She donated to have the first N.C. governor’s mansion, called Tryon Palace, in New Bern fixed in 1959.</a:t>
            </a:r>
          </a:p>
          <a:p>
            <a:r>
              <a:rPr lang="en-US" sz="1800" dirty="0"/>
              <a:t>There is an award named in her honor called the Ruth Coltrane Cannon Award given to people for preserving history.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74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Mildred Florence Stevenson Harvey</a:t>
            </a:r>
          </a:p>
        </p:txBody>
      </p:sp>
      <p:pic>
        <p:nvPicPr>
          <p:cNvPr id="7" name="Content Placeholder 6" descr="Screen Shot 2016-01-29 at 8.26.0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15" r="-2201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She became the first African American banker in 1962.</a:t>
            </a:r>
          </a:p>
          <a:p>
            <a:r>
              <a:rPr lang="en-US" sz="2400" dirty="0"/>
              <a:t>She attended Barber-Scotia College.</a:t>
            </a:r>
          </a:p>
          <a:p>
            <a:r>
              <a:rPr lang="en-US" sz="2400" dirty="0"/>
              <a:t>She worked as a bank teller and manager for 30 years.</a:t>
            </a:r>
          </a:p>
          <a:p>
            <a:r>
              <a:rPr lang="en-US" sz="2400" dirty="0"/>
              <a:t>She was a lifelong member of Price Memorial A.M.E. Zion Church.</a:t>
            </a:r>
          </a:p>
        </p:txBody>
      </p:sp>
    </p:spTree>
    <p:extLst>
      <p:ext uri="{BB962C8B-B14F-4D97-AF65-F5344CB8AC3E}">
        <p14:creationId xmlns:p14="http://schemas.microsoft.com/office/powerpoint/2010/main" val="351880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 N. Fries</a:t>
            </a:r>
          </a:p>
        </p:txBody>
      </p:sp>
      <p:pic>
        <p:nvPicPr>
          <p:cNvPr id="5" name="Content Placeholder 4" descr="Screen Shot 2016-01-29 at 8.29.59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736" b="-2273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moved to Concord in the 1950s and was a 6</a:t>
            </a:r>
            <a:r>
              <a:rPr lang="en-US" sz="1800" baseline="30000" dirty="0"/>
              <a:t>th</a:t>
            </a:r>
            <a:r>
              <a:rPr lang="en-US" sz="1800" dirty="0"/>
              <a:t> grade teacher.</a:t>
            </a:r>
          </a:p>
          <a:p>
            <a:r>
              <a:rPr lang="en-US" sz="1800" dirty="0"/>
              <a:t>He was the first principal of Beverly Hills Elementary in 1954.</a:t>
            </a:r>
          </a:p>
          <a:p>
            <a:r>
              <a:rPr lang="en-US" sz="1800" dirty="0"/>
              <a:t>He was the superintendent of Cabarrus County Schools from 1977-1988.</a:t>
            </a:r>
          </a:p>
          <a:p>
            <a:r>
              <a:rPr lang="en-US" sz="1800" dirty="0"/>
              <a:t>After he retired, a middle school was named after him, J.N. Fries Middle School.</a:t>
            </a:r>
          </a:p>
          <a:p>
            <a:r>
              <a:rPr lang="en-US" sz="1800" dirty="0"/>
              <a:t>He died in 2013.</a:t>
            </a:r>
          </a:p>
        </p:txBody>
      </p:sp>
    </p:spTree>
    <p:extLst>
      <p:ext uri="{BB962C8B-B14F-4D97-AF65-F5344CB8AC3E}">
        <p14:creationId xmlns:p14="http://schemas.microsoft.com/office/powerpoint/2010/main" val="187885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Bruton</a:t>
            </a:r>
            <a:r>
              <a:rPr lang="en-US" dirty="0"/>
              <a:t> Smith</a:t>
            </a:r>
          </a:p>
        </p:txBody>
      </p:sp>
      <p:pic>
        <p:nvPicPr>
          <p:cNvPr id="5" name="Content Placeholder 4" descr="Screen Shot 2016-01-29 at 8.33.13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52" r="-775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worked with short-track races when he was a teenager.</a:t>
            </a:r>
          </a:p>
          <a:p>
            <a:r>
              <a:rPr lang="en-US" sz="1800" dirty="0"/>
              <a:t>In 1959 he built the Charlotte Motor Speedway. </a:t>
            </a:r>
          </a:p>
          <a:p>
            <a:r>
              <a:rPr lang="en-US" sz="1800" dirty="0"/>
              <a:t>He improved the speedway by adding condos, a dirt track, and a drag strip.</a:t>
            </a:r>
          </a:p>
          <a:p>
            <a:r>
              <a:rPr lang="en-US" sz="1800" dirty="0"/>
              <a:t>The Charlotte Motor Speedway attracts famous visitors and has brought millions of dollars to Concord businesses like hotels and restaurants.</a:t>
            </a:r>
          </a:p>
          <a:p>
            <a:r>
              <a:rPr lang="en-US" sz="1800" dirty="0"/>
              <a:t>A road was named after him called </a:t>
            </a:r>
            <a:r>
              <a:rPr lang="en-US" sz="1800" dirty="0" err="1"/>
              <a:t>Bruton</a:t>
            </a:r>
            <a:r>
              <a:rPr lang="en-US" sz="1800" dirty="0"/>
              <a:t> Smith Boulevard.</a:t>
            </a:r>
          </a:p>
        </p:txBody>
      </p:sp>
    </p:spTree>
    <p:extLst>
      <p:ext uri="{BB962C8B-B14F-4D97-AF65-F5344CB8AC3E}">
        <p14:creationId xmlns:p14="http://schemas.microsoft.com/office/powerpoint/2010/main" val="49879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Reed</a:t>
            </a:r>
          </a:p>
        </p:txBody>
      </p:sp>
      <p:pic>
        <p:nvPicPr>
          <p:cNvPr id="5" name="Content Placeholder 4" descr="Screen Shot 2016-01-29 at 8.38.14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49" r="-24849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moved to Concord from Germany.</a:t>
            </a:r>
          </a:p>
          <a:p>
            <a:r>
              <a:rPr lang="en-US" sz="1800" dirty="0"/>
              <a:t>In 1799 his son Conrad found a 17 pound stone in Little Meadow Creek.</a:t>
            </a:r>
          </a:p>
          <a:p>
            <a:r>
              <a:rPr lang="en-US" sz="1800" dirty="0"/>
              <a:t>The family used the stone as a doorstop for three years.</a:t>
            </a:r>
          </a:p>
          <a:p>
            <a:r>
              <a:rPr lang="en-US" sz="1800" dirty="0"/>
              <a:t>The rock was gold and started the gold rush in our area.</a:t>
            </a:r>
          </a:p>
          <a:p>
            <a:r>
              <a:rPr lang="en-US" sz="1800" dirty="0"/>
              <a:t>His farm, near Midland, is now called Reed Gold Mine and is a historical place to visit.</a:t>
            </a:r>
          </a:p>
        </p:txBody>
      </p:sp>
    </p:spTree>
    <p:extLst>
      <p:ext uri="{BB962C8B-B14F-4D97-AF65-F5344CB8AC3E}">
        <p14:creationId xmlns:p14="http://schemas.microsoft.com/office/powerpoint/2010/main" val="100700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Odell</a:t>
            </a:r>
          </a:p>
        </p:txBody>
      </p:sp>
      <p:pic>
        <p:nvPicPr>
          <p:cNvPr id="5" name="Content Placeholder 4" descr="Screen Shot 2016-01-29 at 8.42.18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71" r="-957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was a captain in the Confederate Army and a teacher.</a:t>
            </a:r>
          </a:p>
          <a:p>
            <a:r>
              <a:rPr lang="en-US" sz="1800" dirty="0"/>
              <a:t>In 1877 he bought the Concord Steam Cotton Factory.</a:t>
            </a:r>
          </a:p>
          <a:p>
            <a:r>
              <a:rPr lang="en-US" sz="1800" dirty="0"/>
              <a:t>The factory had been closed for four years.</a:t>
            </a:r>
          </a:p>
          <a:p>
            <a:r>
              <a:rPr lang="en-US" sz="1800" dirty="0"/>
              <a:t>The factory was renamed Odell Mills.</a:t>
            </a:r>
          </a:p>
          <a:p>
            <a:r>
              <a:rPr lang="en-US" sz="1800" dirty="0"/>
              <a:t>The areas around the factory grew with houses and churches.</a:t>
            </a:r>
          </a:p>
          <a:p>
            <a:r>
              <a:rPr lang="en-US" sz="1800" dirty="0"/>
              <a:t>His mansion is located in downtown Concord.</a:t>
            </a:r>
          </a:p>
          <a:p>
            <a:r>
              <a:rPr lang="en-US" sz="1800" dirty="0"/>
              <a:t>The factory was destroyed by a fire in 1908.</a:t>
            </a:r>
          </a:p>
        </p:txBody>
      </p:sp>
    </p:spTree>
    <p:extLst>
      <p:ext uri="{BB962C8B-B14F-4D97-AF65-F5344CB8AC3E}">
        <p14:creationId xmlns:p14="http://schemas.microsoft.com/office/powerpoint/2010/main" val="1061511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 W. Cannon</a:t>
            </a:r>
          </a:p>
        </p:txBody>
      </p:sp>
      <p:pic>
        <p:nvPicPr>
          <p:cNvPr id="5" name="Content Placeholder 4" descr="Screen Shot 2016-01-29 at 8.46.5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56" b="-1175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/>
              <a:t>He worked as a store clerk for his brother as a teenager.</a:t>
            </a:r>
          </a:p>
          <a:p>
            <a:r>
              <a:rPr lang="en-US" sz="1600" dirty="0"/>
              <a:t>He was a cotton buyer and many businesses wanted to buy his “Cannon Cloth.”</a:t>
            </a:r>
          </a:p>
          <a:p>
            <a:r>
              <a:rPr lang="en-US" sz="1600" dirty="0"/>
              <a:t>He opened his first textile plant in 1880 called the Cabarrus Cotton Mill.</a:t>
            </a:r>
          </a:p>
          <a:p>
            <a:r>
              <a:rPr lang="en-US" sz="1600" dirty="0"/>
              <a:t>His business grew and he opened many other textile plants like Gibson Mills, Franklin Mills, and Tuscarora Mills.</a:t>
            </a:r>
          </a:p>
          <a:p>
            <a:r>
              <a:rPr lang="en-US" sz="1600" dirty="0"/>
              <a:t>His textile plants made Cannon Towels not just yarn or cloth.</a:t>
            </a:r>
          </a:p>
          <a:p>
            <a:r>
              <a:rPr lang="en-US" sz="1600" dirty="0"/>
              <a:t>In 1905 he bought 600 acres and built a village which is the city of Kannapolis today.</a:t>
            </a:r>
          </a:p>
          <a:p>
            <a:r>
              <a:rPr lang="en-US" sz="1600" dirty="0"/>
              <a:t>Cannon Mills Plant No. 1 was in the center of the city with small mill houses around it for workers to rent.</a:t>
            </a:r>
          </a:p>
          <a:p>
            <a:r>
              <a:rPr lang="en-US" sz="1600" dirty="0"/>
              <a:t>He donated to the community and helped to start the YMCA.</a:t>
            </a:r>
          </a:p>
        </p:txBody>
      </p:sp>
    </p:spTree>
    <p:extLst>
      <p:ext uri="{BB962C8B-B14F-4D97-AF65-F5344CB8AC3E}">
        <p14:creationId xmlns:p14="http://schemas.microsoft.com/office/powerpoint/2010/main" val="3328826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George W. Liles Senior</a:t>
            </a:r>
          </a:p>
        </p:txBody>
      </p:sp>
      <p:pic>
        <p:nvPicPr>
          <p:cNvPr id="5" name="Content Placeholder 4" descr="Screen Shot 2016-01-29 at 8.53.41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22" r="-422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was a surgeon and spent almost all of his 88 years caring for others.</a:t>
            </a:r>
          </a:p>
          <a:p>
            <a:r>
              <a:rPr lang="en-US" sz="1800" dirty="0"/>
              <a:t>He was a doctor during World War II.</a:t>
            </a:r>
          </a:p>
          <a:p>
            <a:r>
              <a:rPr lang="en-US" sz="1800" dirty="0"/>
              <a:t>He retired in 1993 and started the Community Free Clinic.</a:t>
            </a:r>
          </a:p>
          <a:p>
            <a:r>
              <a:rPr lang="en-US" sz="1800" dirty="0"/>
              <a:t>He was also mayor of Concord.</a:t>
            </a:r>
          </a:p>
          <a:p>
            <a:r>
              <a:rPr lang="en-US" sz="1800" dirty="0"/>
              <a:t>When he was mayor, he developed the Concord Regional Airport and Concord Mills Mall.</a:t>
            </a:r>
          </a:p>
          <a:p>
            <a:r>
              <a:rPr lang="en-US" sz="1800" dirty="0"/>
              <a:t>A road is named after him, George W. Liles Boulevard.</a:t>
            </a:r>
          </a:p>
        </p:txBody>
      </p:sp>
    </p:spTree>
    <p:extLst>
      <p:ext uri="{BB962C8B-B14F-4D97-AF65-F5344CB8AC3E}">
        <p14:creationId xmlns:p14="http://schemas.microsoft.com/office/powerpoint/2010/main" val="133526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</a:t>
            </a:r>
            <a:r>
              <a:rPr lang="en-US" dirty="0" err="1"/>
              <a:t>Boger</a:t>
            </a:r>
            <a:endParaRPr lang="en-US" dirty="0"/>
          </a:p>
        </p:txBody>
      </p:sp>
      <p:pic>
        <p:nvPicPr>
          <p:cNvPr id="5" name="Content Placeholder 4" descr="Screen Shot 2016-01-29 at 8.57.03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54" b="-3735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/>
              <a:t>She was born in 1920 and moved to Concord as a teenager.</a:t>
            </a:r>
          </a:p>
          <a:p>
            <a:r>
              <a:rPr lang="en-US" sz="1800" dirty="0"/>
              <a:t>She graduated from Concord High School in 1936.</a:t>
            </a:r>
          </a:p>
          <a:p>
            <a:r>
              <a:rPr lang="en-US" sz="1800" dirty="0"/>
              <a:t>She married Charles E. </a:t>
            </a:r>
            <a:r>
              <a:rPr lang="en-US" sz="1800" dirty="0" err="1"/>
              <a:t>Boger</a:t>
            </a:r>
            <a:r>
              <a:rPr lang="en-US" sz="1800" dirty="0"/>
              <a:t> Jr.</a:t>
            </a:r>
          </a:p>
          <a:p>
            <a:r>
              <a:rPr lang="en-US" sz="1800" dirty="0"/>
              <a:t>She was a writer for the Concord Tribune and a drama and speech teacher.</a:t>
            </a:r>
          </a:p>
          <a:p>
            <a:r>
              <a:rPr lang="en-US" sz="1800" dirty="0"/>
              <a:t>In 1973 she helped preserve Cabarrus County’s 1876 courthouse.</a:t>
            </a:r>
          </a:p>
          <a:p>
            <a:r>
              <a:rPr lang="en-US" sz="1800" dirty="0"/>
              <a:t>The courthouse became the Old Courthouse Theatre.</a:t>
            </a:r>
          </a:p>
          <a:p>
            <a:r>
              <a:rPr lang="en-US" sz="1800" dirty="0"/>
              <a:t>An award is named after her, the Mary Snead </a:t>
            </a:r>
            <a:r>
              <a:rPr lang="en-US" sz="1800" dirty="0" err="1"/>
              <a:t>Boger</a:t>
            </a:r>
            <a:r>
              <a:rPr lang="en-US" sz="1800" dirty="0"/>
              <a:t> Lifetime Achievement Award for the theater’s actors and volunteers.</a:t>
            </a:r>
          </a:p>
          <a:p>
            <a:r>
              <a:rPr lang="en-US" sz="1800" dirty="0"/>
              <a:t>She died in 2011 at the age of 90.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1492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Warren C. Coleman</a:t>
            </a:r>
          </a:p>
        </p:txBody>
      </p:sp>
      <p:pic>
        <p:nvPicPr>
          <p:cNvPr id="5" name="Content Placeholder 4" descr="Screen Shot 2016-01-29 at 9.03.01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91" r="-629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900" dirty="0"/>
              <a:t>He was born in 1849.</a:t>
            </a:r>
          </a:p>
          <a:p>
            <a:r>
              <a:rPr lang="en-US" sz="1900" dirty="0"/>
              <a:t>He was a slave on a farm as a child.</a:t>
            </a:r>
          </a:p>
          <a:p>
            <a:r>
              <a:rPr lang="en-US" sz="1900" dirty="0"/>
              <a:t>He made shoes for soldiers during the Civil War.</a:t>
            </a:r>
          </a:p>
          <a:p>
            <a:r>
              <a:rPr lang="en-US" sz="1900" dirty="0"/>
              <a:t>He became one of the richest African American businessmen in North Carolina by 1890.</a:t>
            </a:r>
          </a:p>
          <a:p>
            <a:r>
              <a:rPr lang="en-US" sz="1900" dirty="0"/>
              <a:t>He owned a general store and barbershop in downtown Concord.</a:t>
            </a:r>
          </a:p>
          <a:p>
            <a:r>
              <a:rPr lang="en-US" sz="1900" dirty="0"/>
              <a:t>He opened the Coleman Manufacturing Company in 1901 and hired African American workers.</a:t>
            </a:r>
          </a:p>
          <a:p>
            <a:r>
              <a:rPr lang="en-US" sz="1900" dirty="0"/>
              <a:t>He died in 1904.</a:t>
            </a:r>
          </a:p>
          <a:p>
            <a:r>
              <a:rPr lang="en-US" sz="1900" dirty="0"/>
              <a:t>A road is named after him, Warren C. Coleman Boulevard.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0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Charles A. Cannon</a:t>
            </a:r>
          </a:p>
        </p:txBody>
      </p:sp>
      <p:pic>
        <p:nvPicPr>
          <p:cNvPr id="5" name="Content Placeholder 4" descr="Screen Shot 2016-01-29 at 9.10.37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632" b="-2563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was the youngest son of James W. Cannon who owned the Cannon Mills.</a:t>
            </a:r>
          </a:p>
          <a:p>
            <a:r>
              <a:rPr lang="en-US" sz="1800" dirty="0"/>
              <a:t>He was born in 1892 in Concord.</a:t>
            </a:r>
          </a:p>
          <a:p>
            <a:r>
              <a:rPr lang="en-US" sz="1800" dirty="0"/>
              <a:t>He became vice president of Cannon Mills in 1916.</a:t>
            </a:r>
          </a:p>
          <a:p>
            <a:r>
              <a:rPr lang="en-US" sz="1800" dirty="0"/>
              <a:t>He became president of Cannon Mills and worked there until 1962.</a:t>
            </a:r>
          </a:p>
          <a:p>
            <a:r>
              <a:rPr lang="en-US" sz="1800" dirty="0"/>
              <a:t>He hired 25,000 workers who made 300,000 towels a day.</a:t>
            </a:r>
          </a:p>
          <a:p>
            <a:r>
              <a:rPr lang="en-US" sz="1800" dirty="0"/>
              <a:t>He donated to the community and started the Cabarrus Memorial Hospital.</a:t>
            </a:r>
          </a:p>
          <a:p>
            <a:r>
              <a:rPr lang="en-US" sz="1800" dirty="0"/>
              <a:t>He died in 1971.</a:t>
            </a:r>
          </a:p>
        </p:txBody>
      </p:sp>
    </p:spTree>
    <p:extLst>
      <p:ext uri="{BB962C8B-B14F-4D97-AF65-F5344CB8AC3E}">
        <p14:creationId xmlns:p14="http://schemas.microsoft.com/office/powerpoint/2010/main" val="3519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 </a:t>
            </a:r>
            <a:r>
              <a:rPr lang="en-US" dirty="0" err="1"/>
              <a:t>Mynatt</a:t>
            </a:r>
            <a:endParaRPr lang="en-US" dirty="0"/>
          </a:p>
        </p:txBody>
      </p:sp>
      <p:pic>
        <p:nvPicPr>
          <p:cNvPr id="5" name="Content Placeholder 4" descr="Screen Shot 2016-01-29 at 9.16.32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533" b="-3853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 was a car salesman from Tennessee.</a:t>
            </a:r>
          </a:p>
          <a:p>
            <a:r>
              <a:rPr lang="en-US" dirty="0"/>
              <a:t>He bought a Concord Chevrolet dealership in 1976.</a:t>
            </a:r>
          </a:p>
          <a:p>
            <a:r>
              <a:rPr lang="en-US" dirty="0"/>
              <a:t>He was involved in the community with the Boys and Girls Club and the Salvation Army.</a:t>
            </a:r>
          </a:p>
          <a:p>
            <a:r>
              <a:rPr lang="en-US" dirty="0"/>
              <a:t>He donated over $1 million to charity.</a:t>
            </a:r>
          </a:p>
          <a:p>
            <a:r>
              <a:rPr lang="en-US" dirty="0"/>
              <a:t>He won the Citizen of the Year Award in 2000.</a:t>
            </a:r>
          </a:p>
          <a:p>
            <a:r>
              <a:rPr lang="en-US" dirty="0"/>
              <a:t>He died in 2001.</a:t>
            </a:r>
          </a:p>
        </p:txBody>
      </p:sp>
    </p:spTree>
    <p:extLst>
      <p:ext uri="{BB962C8B-B14F-4D97-AF65-F5344CB8AC3E}">
        <p14:creationId xmlns:p14="http://schemas.microsoft.com/office/powerpoint/2010/main" val="3867628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 </a:t>
            </a:r>
            <a:r>
              <a:rPr lang="en-US" dirty="0" err="1"/>
              <a:t>Liske</a:t>
            </a:r>
            <a:endParaRPr lang="en-US" dirty="0"/>
          </a:p>
        </p:txBody>
      </p:sp>
      <p:pic>
        <p:nvPicPr>
          <p:cNvPr id="5" name="Content Placeholder 4" descr="Screen Shot 2016-01-29 at 9.20.05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017" b="-5801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 was chairman of the Cabarrus County Democratic party.</a:t>
            </a:r>
          </a:p>
          <a:p>
            <a:r>
              <a:rPr lang="en-US" sz="1800" dirty="0"/>
              <a:t>He was very involved in the community through Boy Scouts and the Boys Club.</a:t>
            </a:r>
          </a:p>
          <a:p>
            <a:r>
              <a:rPr lang="en-US" sz="1800" dirty="0"/>
              <a:t>He volunteered for the Boys Club’s annual Pancake Day.</a:t>
            </a:r>
            <a:endParaRPr lang="en-US" dirty="0"/>
          </a:p>
          <a:p>
            <a:r>
              <a:rPr lang="en-US" sz="1800" dirty="0"/>
              <a:t>He spent more than 20 years working with troubled youth at the Stonewall Jackson Training School.</a:t>
            </a:r>
          </a:p>
          <a:p>
            <a:r>
              <a:rPr lang="en-US" sz="1800" dirty="0"/>
              <a:t>Concord’s 238 acre park is named after him, Frank </a:t>
            </a:r>
            <a:r>
              <a:rPr lang="en-US" sz="1800" dirty="0" err="1"/>
              <a:t>Liske</a:t>
            </a:r>
            <a:r>
              <a:rPr lang="en-US" sz="1800" dirty="0"/>
              <a:t> Park.</a:t>
            </a:r>
          </a:p>
        </p:txBody>
      </p:sp>
    </p:spTree>
    <p:extLst>
      <p:ext uri="{BB962C8B-B14F-4D97-AF65-F5344CB8AC3E}">
        <p14:creationId xmlns:p14="http://schemas.microsoft.com/office/powerpoint/2010/main" val="323920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1082</Words>
  <Application>Microsoft Macintosh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Daniel Branson Coltrane</vt:lpstr>
      <vt:lpstr>Ruth Coltrane Cannon</vt:lpstr>
      <vt:lpstr>Mildred Florence Stevenson Harvey</vt:lpstr>
      <vt:lpstr>Joseph N. Fries</vt:lpstr>
      <vt:lpstr>Bruton Smith</vt:lpstr>
      <vt:lpstr>John Reed</vt:lpstr>
      <vt:lpstr>John Odell</vt:lpstr>
      <vt:lpstr>James W. Cannon</vt:lpstr>
      <vt:lpstr>George W. Liles Senior</vt:lpstr>
      <vt:lpstr>Mary Boger</vt:lpstr>
      <vt:lpstr>Warren C. Coleman</vt:lpstr>
      <vt:lpstr>Charles A. Cannon</vt:lpstr>
      <vt:lpstr>Ben Mynatt</vt:lpstr>
      <vt:lpstr>Frank Liske</vt:lpstr>
    </vt:vector>
  </TitlesOfParts>
  <Company>ccs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authorized user</dc:creator>
  <cp:lastModifiedBy>Kathleen Caskey</cp:lastModifiedBy>
  <cp:revision>20</cp:revision>
  <dcterms:created xsi:type="dcterms:W3CDTF">2016-01-13T17:00:53Z</dcterms:created>
  <dcterms:modified xsi:type="dcterms:W3CDTF">2020-03-09T12:30:49Z</dcterms:modified>
</cp:coreProperties>
</file>