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handoutMasterIdLst>
    <p:handoutMasterId r:id="rId63"/>
  </p:handoutMasterIdLst>
  <p:sldIdLst>
    <p:sldId id="256" r:id="rId2"/>
    <p:sldId id="311" r:id="rId3"/>
    <p:sldId id="314" r:id="rId4"/>
    <p:sldId id="315" r:id="rId5"/>
    <p:sldId id="316" r:id="rId6"/>
    <p:sldId id="317" r:id="rId7"/>
    <p:sldId id="318" r:id="rId8"/>
    <p:sldId id="319" r:id="rId9"/>
    <p:sldId id="312" r:id="rId10"/>
    <p:sldId id="258" r:id="rId11"/>
    <p:sldId id="259" r:id="rId12"/>
    <p:sldId id="320" r:id="rId13"/>
    <p:sldId id="262" r:id="rId14"/>
    <p:sldId id="271" r:id="rId15"/>
    <p:sldId id="279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10" r:id="rId32"/>
    <p:sldId id="281" r:id="rId33"/>
    <p:sldId id="282" r:id="rId34"/>
    <p:sldId id="313" r:id="rId35"/>
    <p:sldId id="283" r:id="rId36"/>
    <p:sldId id="284" r:id="rId37"/>
    <p:sldId id="285" r:id="rId38"/>
    <p:sldId id="286" r:id="rId39"/>
    <p:sldId id="288" r:id="rId40"/>
    <p:sldId id="289" r:id="rId41"/>
    <p:sldId id="287" r:id="rId42"/>
    <p:sldId id="291" r:id="rId43"/>
    <p:sldId id="292" r:id="rId44"/>
    <p:sldId id="293" r:id="rId45"/>
    <p:sldId id="294" r:id="rId46"/>
    <p:sldId id="295" r:id="rId47"/>
    <p:sldId id="329" r:id="rId48"/>
    <p:sldId id="330" r:id="rId49"/>
    <p:sldId id="331" r:id="rId50"/>
    <p:sldId id="332" r:id="rId51"/>
    <p:sldId id="333" r:id="rId52"/>
    <p:sldId id="334" r:id="rId53"/>
    <p:sldId id="335" r:id="rId54"/>
    <p:sldId id="336" r:id="rId55"/>
    <p:sldId id="337" r:id="rId56"/>
    <p:sldId id="338" r:id="rId57"/>
    <p:sldId id="339" r:id="rId58"/>
    <p:sldId id="340" r:id="rId59"/>
    <p:sldId id="296" r:id="rId60"/>
    <p:sldId id="297" r:id="rId61"/>
    <p:sldId id="257" r:id="rId62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n-US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n-US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FAE59C73-6435-4361-9DF7-201F8DE914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84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>
              <a:gd name="T0" fmla="*/ 0 w 3625"/>
              <a:gd name="T1" fmla="*/ 1491 h 1492"/>
              <a:gd name="T2" fmla="*/ 0 w 3625"/>
              <a:gd name="T3" fmla="*/ 0 h 1492"/>
              <a:gd name="T4" fmla="*/ 171 w 3625"/>
              <a:gd name="T5" fmla="*/ 3 h 1492"/>
              <a:gd name="T6" fmla="*/ 355 w 3625"/>
              <a:gd name="T7" fmla="*/ 9 h 1492"/>
              <a:gd name="T8" fmla="*/ 499 w 3625"/>
              <a:gd name="T9" fmla="*/ 21 h 1492"/>
              <a:gd name="T10" fmla="*/ 650 w 3625"/>
              <a:gd name="T11" fmla="*/ 36 h 1492"/>
              <a:gd name="T12" fmla="*/ 809 w 3625"/>
              <a:gd name="T13" fmla="*/ 54 h 1492"/>
              <a:gd name="T14" fmla="*/ 957 w 3625"/>
              <a:gd name="T15" fmla="*/ 78 h 1492"/>
              <a:gd name="T16" fmla="*/ 1119 w 3625"/>
              <a:gd name="T17" fmla="*/ 105 h 1492"/>
              <a:gd name="T18" fmla="*/ 1261 w 3625"/>
              <a:gd name="T19" fmla="*/ 133 h 1492"/>
              <a:gd name="T20" fmla="*/ 1441 w 3625"/>
              <a:gd name="T21" fmla="*/ 175 h 1492"/>
              <a:gd name="T22" fmla="*/ 1598 w 3625"/>
              <a:gd name="T23" fmla="*/ 217 h 1492"/>
              <a:gd name="T24" fmla="*/ 1763 w 3625"/>
              <a:gd name="T25" fmla="*/ 269 h 1492"/>
              <a:gd name="T26" fmla="*/ 1887 w 3625"/>
              <a:gd name="T27" fmla="*/ 308 h 1492"/>
              <a:gd name="T28" fmla="*/ 2085 w 3625"/>
              <a:gd name="T29" fmla="*/ 384 h 1492"/>
              <a:gd name="T30" fmla="*/ 2230 w 3625"/>
              <a:gd name="T31" fmla="*/ 444 h 1492"/>
              <a:gd name="T32" fmla="*/ 2456 w 3625"/>
              <a:gd name="T33" fmla="*/ 547 h 1492"/>
              <a:gd name="T34" fmla="*/ 2666 w 3625"/>
              <a:gd name="T35" fmla="*/ 662 h 1492"/>
              <a:gd name="T36" fmla="*/ 2859 w 3625"/>
              <a:gd name="T37" fmla="*/ 786 h 1492"/>
              <a:gd name="T38" fmla="*/ 3046 w 3625"/>
              <a:gd name="T39" fmla="*/ 920 h 1492"/>
              <a:gd name="T40" fmla="*/ 3193 w 3625"/>
              <a:gd name="T41" fmla="*/ 1038 h 1492"/>
              <a:gd name="T42" fmla="*/ 3332 w 3625"/>
              <a:gd name="T43" fmla="*/ 1168 h 1492"/>
              <a:gd name="T44" fmla="*/ 3440 w 3625"/>
              <a:gd name="T45" fmla="*/ 1280 h 1492"/>
              <a:gd name="T46" fmla="*/ 3524 w 3625"/>
              <a:gd name="T47" fmla="*/ 1380 h 1492"/>
              <a:gd name="T48" fmla="*/ 3624 w 3625"/>
              <a:gd name="T49" fmla="*/ 1491 h 1492"/>
              <a:gd name="T50" fmla="*/ 3608 w 3625"/>
              <a:gd name="T51" fmla="*/ 1491 h 1492"/>
              <a:gd name="T52" fmla="*/ 0 w 3625"/>
              <a:gd name="T53" fmla="*/ 1491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>
              <a:gd name="T0" fmla="*/ 2718 w 5143"/>
              <a:gd name="T1" fmla="*/ 405 h 1902"/>
              <a:gd name="T2" fmla="*/ 2466 w 5143"/>
              <a:gd name="T3" fmla="*/ 333 h 1902"/>
              <a:gd name="T4" fmla="*/ 2202 w 5143"/>
              <a:gd name="T5" fmla="*/ 261 h 1902"/>
              <a:gd name="T6" fmla="*/ 1929 w 5143"/>
              <a:gd name="T7" fmla="*/ 198 h 1902"/>
              <a:gd name="T8" fmla="*/ 1695 w 5143"/>
              <a:gd name="T9" fmla="*/ 153 h 1902"/>
              <a:gd name="T10" fmla="*/ 1434 w 5143"/>
              <a:gd name="T11" fmla="*/ 111 h 1902"/>
              <a:gd name="T12" fmla="*/ 1188 w 5143"/>
              <a:gd name="T13" fmla="*/ 75 h 1902"/>
              <a:gd name="T14" fmla="*/ 957 w 5143"/>
              <a:gd name="T15" fmla="*/ 48 h 1902"/>
              <a:gd name="T16" fmla="*/ 747 w 5143"/>
              <a:gd name="T17" fmla="*/ 30 h 1902"/>
              <a:gd name="T18" fmla="*/ 501 w 5143"/>
              <a:gd name="T19" fmla="*/ 15 h 1902"/>
              <a:gd name="T20" fmla="*/ 246 w 5143"/>
              <a:gd name="T21" fmla="*/ 3 h 1902"/>
              <a:gd name="T22" fmla="*/ 0 w 5143"/>
              <a:gd name="T23" fmla="*/ 0 h 1902"/>
              <a:gd name="T24" fmla="*/ 0 w 5143"/>
              <a:gd name="T25" fmla="*/ 275 h 1902"/>
              <a:gd name="T26" fmla="*/ 0 w 5143"/>
              <a:gd name="T27" fmla="*/ 345 h 1902"/>
              <a:gd name="T28" fmla="*/ 0 w 5143"/>
              <a:gd name="T29" fmla="*/ 275 h 1902"/>
              <a:gd name="T30" fmla="*/ 0 w 5143"/>
              <a:gd name="T31" fmla="*/ 342 h 1902"/>
              <a:gd name="T32" fmla="*/ 339 w 5143"/>
              <a:gd name="T33" fmla="*/ 351 h 1902"/>
              <a:gd name="T34" fmla="*/ 606 w 5143"/>
              <a:gd name="T35" fmla="*/ 372 h 1902"/>
              <a:gd name="T36" fmla="*/ 852 w 5143"/>
              <a:gd name="T37" fmla="*/ 399 h 1902"/>
              <a:gd name="T38" fmla="*/ 1068 w 5143"/>
              <a:gd name="T39" fmla="*/ 435 h 1902"/>
              <a:gd name="T40" fmla="*/ 1275 w 5143"/>
              <a:gd name="T41" fmla="*/ 474 h 1902"/>
              <a:gd name="T42" fmla="*/ 1545 w 5143"/>
              <a:gd name="T43" fmla="*/ 540 h 1902"/>
              <a:gd name="T44" fmla="*/ 1761 w 5143"/>
              <a:gd name="T45" fmla="*/ 603 h 1902"/>
              <a:gd name="T46" fmla="*/ 1971 w 5143"/>
              <a:gd name="T47" fmla="*/ 678 h 1902"/>
              <a:gd name="T48" fmla="*/ 2166 w 5143"/>
              <a:gd name="T49" fmla="*/ 747 h 1902"/>
              <a:gd name="T50" fmla="*/ 2397 w 5143"/>
              <a:gd name="T51" fmla="*/ 852 h 1902"/>
              <a:gd name="T52" fmla="*/ 2613 w 5143"/>
              <a:gd name="T53" fmla="*/ 960 h 1902"/>
              <a:gd name="T54" fmla="*/ 2832 w 5143"/>
              <a:gd name="T55" fmla="*/ 1095 h 1902"/>
              <a:gd name="T56" fmla="*/ 3012 w 5143"/>
              <a:gd name="T57" fmla="*/ 1212 h 1902"/>
              <a:gd name="T58" fmla="*/ 3186 w 5143"/>
              <a:gd name="T59" fmla="*/ 1347 h 1902"/>
              <a:gd name="T60" fmla="*/ 3351 w 5143"/>
              <a:gd name="T61" fmla="*/ 1497 h 1902"/>
              <a:gd name="T62" fmla="*/ 3480 w 5143"/>
              <a:gd name="T63" fmla="*/ 1629 h 1902"/>
              <a:gd name="T64" fmla="*/ 3612 w 5143"/>
              <a:gd name="T65" fmla="*/ 1785 h 1902"/>
              <a:gd name="T66" fmla="*/ 3699 w 5143"/>
              <a:gd name="T67" fmla="*/ 1901 h 1902"/>
              <a:gd name="T68" fmla="*/ 5142 w 5143"/>
              <a:gd name="T69" fmla="*/ 1901 h 1902"/>
              <a:gd name="T70" fmla="*/ 5076 w 5143"/>
              <a:gd name="T71" fmla="*/ 1827 h 1902"/>
              <a:gd name="T72" fmla="*/ 4968 w 5143"/>
              <a:gd name="T73" fmla="*/ 1707 h 1902"/>
              <a:gd name="T74" fmla="*/ 4797 w 5143"/>
              <a:gd name="T75" fmla="*/ 1539 h 1902"/>
              <a:gd name="T76" fmla="*/ 4617 w 5143"/>
              <a:gd name="T77" fmla="*/ 1383 h 1902"/>
              <a:gd name="T78" fmla="*/ 4410 w 5143"/>
              <a:gd name="T79" fmla="*/ 1221 h 1902"/>
              <a:gd name="T80" fmla="*/ 4185 w 5143"/>
              <a:gd name="T81" fmla="*/ 1071 h 1902"/>
              <a:gd name="T82" fmla="*/ 3960 w 5143"/>
              <a:gd name="T83" fmla="*/ 939 h 1902"/>
              <a:gd name="T84" fmla="*/ 3708 w 5143"/>
              <a:gd name="T85" fmla="*/ 801 h 1902"/>
              <a:gd name="T86" fmla="*/ 3492 w 5143"/>
              <a:gd name="T87" fmla="*/ 702 h 1902"/>
              <a:gd name="T88" fmla="*/ 3231 w 5143"/>
              <a:gd name="T89" fmla="*/ 588 h 1902"/>
              <a:gd name="T90" fmla="*/ 2964 w 5143"/>
              <a:gd name="T91" fmla="*/ 489 h 1902"/>
              <a:gd name="T92" fmla="*/ 2718 w 5143"/>
              <a:gd name="T93" fmla="*/ 405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339 h 2325"/>
              <a:gd name="T4" fmla="*/ 558 w 5760"/>
              <a:gd name="T5" fmla="*/ 357 h 2325"/>
              <a:gd name="T6" fmla="*/ 807 w 5760"/>
              <a:gd name="T7" fmla="*/ 375 h 2325"/>
              <a:gd name="T8" fmla="*/ 1056 w 5760"/>
              <a:gd name="T9" fmla="*/ 399 h 2325"/>
              <a:gd name="T10" fmla="*/ 1272 w 5760"/>
              <a:gd name="T11" fmla="*/ 426 h 2325"/>
              <a:gd name="T12" fmla="*/ 1539 w 5760"/>
              <a:gd name="T13" fmla="*/ 465 h 2325"/>
              <a:gd name="T14" fmla="*/ 1791 w 5760"/>
              <a:gd name="T15" fmla="*/ 510 h 2325"/>
              <a:gd name="T16" fmla="*/ 2076 w 5760"/>
              <a:gd name="T17" fmla="*/ 570 h 2325"/>
              <a:gd name="T18" fmla="*/ 2334 w 5760"/>
              <a:gd name="T19" fmla="*/ 630 h 2325"/>
              <a:gd name="T20" fmla="*/ 2544 w 5760"/>
              <a:gd name="T21" fmla="*/ 687 h 2325"/>
              <a:gd name="T22" fmla="*/ 2775 w 5760"/>
              <a:gd name="T23" fmla="*/ 759 h 2325"/>
              <a:gd name="T24" fmla="*/ 3003 w 5760"/>
              <a:gd name="T25" fmla="*/ 837 h 2325"/>
              <a:gd name="T26" fmla="*/ 3231 w 5760"/>
              <a:gd name="T27" fmla="*/ 924 h 2325"/>
              <a:gd name="T28" fmla="*/ 3438 w 5760"/>
              <a:gd name="T29" fmla="*/ 1005 h 2325"/>
              <a:gd name="T30" fmla="*/ 3663 w 5760"/>
              <a:gd name="T31" fmla="*/ 1110 h 2325"/>
              <a:gd name="T32" fmla="*/ 3903 w 5760"/>
              <a:gd name="T33" fmla="*/ 1233 h 2325"/>
              <a:gd name="T34" fmla="*/ 4149 w 5760"/>
              <a:gd name="T35" fmla="*/ 1374 h 2325"/>
              <a:gd name="T36" fmla="*/ 4353 w 5760"/>
              <a:gd name="T37" fmla="*/ 1506 h 2325"/>
              <a:gd name="T38" fmla="*/ 4491 w 5760"/>
              <a:gd name="T39" fmla="*/ 1602 h 2325"/>
              <a:gd name="T40" fmla="*/ 4668 w 5760"/>
              <a:gd name="T41" fmla="*/ 1740 h 2325"/>
              <a:gd name="T42" fmla="*/ 4824 w 5760"/>
              <a:gd name="T43" fmla="*/ 1875 h 2325"/>
              <a:gd name="T44" fmla="*/ 4968 w 5760"/>
              <a:gd name="T45" fmla="*/ 2016 h 2325"/>
              <a:gd name="T46" fmla="*/ 5100 w 5760"/>
              <a:gd name="T47" fmla="*/ 2154 h 2325"/>
              <a:gd name="T48" fmla="*/ 5238 w 5760"/>
              <a:gd name="T49" fmla="*/ 2324 h 2325"/>
              <a:gd name="T50" fmla="*/ 5759 w 5760"/>
              <a:gd name="T51" fmla="*/ 2324 h 2325"/>
              <a:gd name="T52" fmla="*/ 5759 w 5760"/>
              <a:gd name="T53" fmla="*/ 1245 h 2325"/>
              <a:gd name="T54" fmla="*/ 5580 w 5760"/>
              <a:gd name="T55" fmla="*/ 1119 h 2325"/>
              <a:gd name="T56" fmla="*/ 5400 w 5760"/>
              <a:gd name="T57" fmla="*/ 1020 h 2325"/>
              <a:gd name="T58" fmla="*/ 5205 w 5760"/>
              <a:gd name="T59" fmla="*/ 918 h 2325"/>
              <a:gd name="T60" fmla="*/ 5031 w 5760"/>
              <a:gd name="T61" fmla="*/ 837 h 2325"/>
              <a:gd name="T62" fmla="*/ 4866 w 5760"/>
              <a:gd name="T63" fmla="*/ 771 h 2325"/>
              <a:gd name="T64" fmla="*/ 4710 w 5760"/>
              <a:gd name="T65" fmla="*/ 711 h 2325"/>
              <a:gd name="T66" fmla="*/ 4545 w 5760"/>
              <a:gd name="T67" fmla="*/ 651 h 2325"/>
              <a:gd name="T68" fmla="*/ 4386 w 5760"/>
              <a:gd name="T69" fmla="*/ 600 h 2325"/>
              <a:gd name="T70" fmla="*/ 4248 w 5760"/>
              <a:gd name="T71" fmla="*/ 552 h 2325"/>
              <a:gd name="T72" fmla="*/ 3993 w 5760"/>
              <a:gd name="T73" fmla="*/ 483 h 2325"/>
              <a:gd name="T74" fmla="*/ 3777 w 5760"/>
              <a:gd name="T75" fmla="*/ 423 h 2325"/>
              <a:gd name="T76" fmla="*/ 3564 w 5760"/>
              <a:gd name="T77" fmla="*/ 375 h 2325"/>
              <a:gd name="T78" fmla="*/ 3282 w 5760"/>
              <a:gd name="T79" fmla="*/ 312 h 2325"/>
              <a:gd name="T80" fmla="*/ 3003 w 5760"/>
              <a:gd name="T81" fmla="*/ 261 h 2325"/>
              <a:gd name="T82" fmla="*/ 2733 w 5760"/>
              <a:gd name="T83" fmla="*/ 213 h 2325"/>
              <a:gd name="T84" fmla="*/ 2451 w 5760"/>
              <a:gd name="T85" fmla="*/ 171 h 2325"/>
              <a:gd name="T86" fmla="*/ 2211 w 5760"/>
              <a:gd name="T87" fmla="*/ 138 h 2325"/>
              <a:gd name="T88" fmla="*/ 1974 w 5760"/>
              <a:gd name="T89" fmla="*/ 108 h 2325"/>
              <a:gd name="T90" fmla="*/ 1665 w 5760"/>
              <a:gd name="T91" fmla="*/ 81 h 2325"/>
              <a:gd name="T92" fmla="*/ 1437 w 5760"/>
              <a:gd name="T93" fmla="*/ 60 h 2325"/>
              <a:gd name="T94" fmla="*/ 1125 w 5760"/>
              <a:gd name="T95" fmla="*/ 36 h 2325"/>
              <a:gd name="T96" fmla="*/ 828 w 5760"/>
              <a:gd name="T97" fmla="*/ 21 h 2325"/>
              <a:gd name="T98" fmla="*/ 558 w 5760"/>
              <a:gd name="T99" fmla="*/ 12 h 2325"/>
              <a:gd name="T100" fmla="*/ 282 w 5760"/>
              <a:gd name="T101" fmla="*/ 3 h 2325"/>
              <a:gd name="T102" fmla="*/ 0 w 5760"/>
              <a:gd name="T103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351 h 1573"/>
              <a:gd name="T4" fmla="*/ 282 w 5760"/>
              <a:gd name="T5" fmla="*/ 357 h 1573"/>
              <a:gd name="T6" fmla="*/ 627 w 5760"/>
              <a:gd name="T7" fmla="*/ 363 h 1573"/>
              <a:gd name="T8" fmla="*/ 960 w 5760"/>
              <a:gd name="T9" fmla="*/ 375 h 1573"/>
              <a:gd name="T10" fmla="*/ 1218 w 5760"/>
              <a:gd name="T11" fmla="*/ 393 h 1573"/>
              <a:gd name="T12" fmla="*/ 1470 w 5760"/>
              <a:gd name="T13" fmla="*/ 411 h 1573"/>
              <a:gd name="T14" fmla="*/ 1746 w 5760"/>
              <a:gd name="T15" fmla="*/ 435 h 1573"/>
              <a:gd name="T16" fmla="*/ 2022 w 5760"/>
              <a:gd name="T17" fmla="*/ 462 h 1573"/>
              <a:gd name="T18" fmla="*/ 2340 w 5760"/>
              <a:gd name="T19" fmla="*/ 504 h 1573"/>
              <a:gd name="T20" fmla="*/ 2664 w 5760"/>
              <a:gd name="T21" fmla="*/ 549 h 1573"/>
              <a:gd name="T22" fmla="*/ 2952 w 5760"/>
              <a:gd name="T23" fmla="*/ 597 h 1573"/>
              <a:gd name="T24" fmla="*/ 3225 w 5760"/>
              <a:gd name="T25" fmla="*/ 648 h 1573"/>
              <a:gd name="T26" fmla="*/ 3513 w 5760"/>
              <a:gd name="T27" fmla="*/ 708 h 1573"/>
              <a:gd name="T28" fmla="*/ 3693 w 5760"/>
              <a:gd name="T29" fmla="*/ 750 h 1573"/>
              <a:gd name="T30" fmla="*/ 3936 w 5760"/>
              <a:gd name="T31" fmla="*/ 810 h 1573"/>
              <a:gd name="T32" fmla="*/ 4095 w 5760"/>
              <a:gd name="T33" fmla="*/ 855 h 1573"/>
              <a:gd name="T34" fmla="*/ 4281 w 5760"/>
              <a:gd name="T35" fmla="*/ 909 h 1573"/>
              <a:gd name="T36" fmla="*/ 4503 w 5760"/>
              <a:gd name="T37" fmla="*/ 981 h 1573"/>
              <a:gd name="T38" fmla="*/ 4704 w 5760"/>
              <a:gd name="T39" fmla="*/ 1053 h 1573"/>
              <a:gd name="T40" fmla="*/ 4911 w 5760"/>
              <a:gd name="T41" fmla="*/ 1131 h 1573"/>
              <a:gd name="T42" fmla="*/ 5073 w 5760"/>
              <a:gd name="T43" fmla="*/ 1197 h 1573"/>
              <a:gd name="T44" fmla="*/ 5256 w 5760"/>
              <a:gd name="T45" fmla="*/ 1281 h 1573"/>
              <a:gd name="T46" fmla="*/ 5475 w 5760"/>
              <a:gd name="T47" fmla="*/ 1401 h 1573"/>
              <a:gd name="T48" fmla="*/ 5628 w 5760"/>
              <a:gd name="T49" fmla="*/ 1482 h 1573"/>
              <a:gd name="T50" fmla="*/ 5759 w 5760"/>
              <a:gd name="T51" fmla="*/ 1572 h 1573"/>
              <a:gd name="T52" fmla="*/ 5759 w 5760"/>
              <a:gd name="T53" fmla="*/ 633 h 1573"/>
              <a:gd name="T54" fmla="*/ 5493 w 5760"/>
              <a:gd name="T55" fmla="*/ 570 h 1573"/>
              <a:gd name="T56" fmla="*/ 5214 w 5760"/>
              <a:gd name="T57" fmla="*/ 501 h 1573"/>
              <a:gd name="T58" fmla="*/ 4950 w 5760"/>
              <a:gd name="T59" fmla="*/ 444 h 1573"/>
              <a:gd name="T60" fmla="*/ 4701 w 5760"/>
              <a:gd name="T61" fmla="*/ 396 h 1573"/>
              <a:gd name="T62" fmla="*/ 4425 w 5760"/>
              <a:gd name="T63" fmla="*/ 348 h 1573"/>
              <a:gd name="T64" fmla="*/ 4110 w 5760"/>
              <a:gd name="T65" fmla="*/ 294 h 1573"/>
              <a:gd name="T66" fmla="*/ 3813 w 5760"/>
              <a:gd name="T67" fmla="*/ 252 h 1573"/>
              <a:gd name="T68" fmla="*/ 3549 w 5760"/>
              <a:gd name="T69" fmla="*/ 213 h 1573"/>
              <a:gd name="T70" fmla="*/ 3261 w 5760"/>
              <a:gd name="T71" fmla="*/ 183 h 1573"/>
              <a:gd name="T72" fmla="*/ 3015 w 5760"/>
              <a:gd name="T73" fmla="*/ 153 h 1573"/>
              <a:gd name="T74" fmla="*/ 2757 w 5760"/>
              <a:gd name="T75" fmla="*/ 129 h 1573"/>
              <a:gd name="T76" fmla="*/ 2520 w 5760"/>
              <a:gd name="T77" fmla="*/ 105 h 1573"/>
              <a:gd name="T78" fmla="*/ 2301 w 5760"/>
              <a:gd name="T79" fmla="*/ 87 h 1573"/>
              <a:gd name="T80" fmla="*/ 2013 w 5760"/>
              <a:gd name="T81" fmla="*/ 66 h 1573"/>
              <a:gd name="T82" fmla="*/ 1731 w 5760"/>
              <a:gd name="T83" fmla="*/ 48 h 1573"/>
              <a:gd name="T84" fmla="*/ 1524 w 5760"/>
              <a:gd name="T85" fmla="*/ 39 h 1573"/>
              <a:gd name="T86" fmla="*/ 1260 w 5760"/>
              <a:gd name="T87" fmla="*/ 27 h 1573"/>
              <a:gd name="T88" fmla="*/ 966 w 5760"/>
              <a:gd name="T89" fmla="*/ 15 h 1573"/>
              <a:gd name="T90" fmla="*/ 714 w 5760"/>
              <a:gd name="T91" fmla="*/ 12 h 1573"/>
              <a:gd name="T92" fmla="*/ 510 w 5760"/>
              <a:gd name="T93" fmla="*/ 6 h 1573"/>
              <a:gd name="T94" fmla="*/ 243 w 5760"/>
              <a:gd name="T95" fmla="*/ 0 h 1573"/>
              <a:gd name="T96" fmla="*/ 0 w 5760"/>
              <a:gd name="T97" fmla="*/ 0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339 h 970"/>
              <a:gd name="T4" fmla="*/ 318 w 5760"/>
              <a:gd name="T5" fmla="*/ 342 h 970"/>
              <a:gd name="T6" fmla="*/ 591 w 5760"/>
              <a:gd name="T7" fmla="*/ 348 h 970"/>
              <a:gd name="T8" fmla="*/ 846 w 5760"/>
              <a:gd name="T9" fmla="*/ 354 h 970"/>
              <a:gd name="T10" fmla="*/ 1074 w 5760"/>
              <a:gd name="T11" fmla="*/ 360 h 970"/>
              <a:gd name="T12" fmla="*/ 1314 w 5760"/>
              <a:gd name="T13" fmla="*/ 366 h 970"/>
              <a:gd name="T14" fmla="*/ 1599 w 5760"/>
              <a:gd name="T15" fmla="*/ 381 h 970"/>
              <a:gd name="T16" fmla="*/ 1911 w 5760"/>
              <a:gd name="T17" fmla="*/ 399 h 970"/>
              <a:gd name="T18" fmla="*/ 2241 w 5760"/>
              <a:gd name="T19" fmla="*/ 420 h 970"/>
              <a:gd name="T20" fmla="*/ 2619 w 5760"/>
              <a:gd name="T21" fmla="*/ 453 h 970"/>
              <a:gd name="T22" fmla="*/ 2889 w 5760"/>
              <a:gd name="T23" fmla="*/ 477 h 970"/>
              <a:gd name="T24" fmla="*/ 3177 w 5760"/>
              <a:gd name="T25" fmla="*/ 507 h 970"/>
              <a:gd name="T26" fmla="*/ 3498 w 5760"/>
              <a:gd name="T27" fmla="*/ 543 h 970"/>
              <a:gd name="T28" fmla="*/ 3813 w 5760"/>
              <a:gd name="T29" fmla="*/ 585 h 970"/>
              <a:gd name="T30" fmla="*/ 4044 w 5760"/>
              <a:gd name="T31" fmla="*/ 618 h 970"/>
              <a:gd name="T32" fmla="*/ 4365 w 5760"/>
              <a:gd name="T33" fmla="*/ 669 h 970"/>
              <a:gd name="T34" fmla="*/ 4683 w 5760"/>
              <a:gd name="T35" fmla="*/ 726 h 970"/>
              <a:gd name="T36" fmla="*/ 4980 w 5760"/>
              <a:gd name="T37" fmla="*/ 786 h 970"/>
              <a:gd name="T38" fmla="*/ 5268 w 5760"/>
              <a:gd name="T39" fmla="*/ 846 h 970"/>
              <a:gd name="T40" fmla="*/ 5646 w 5760"/>
              <a:gd name="T41" fmla="*/ 942 h 970"/>
              <a:gd name="T42" fmla="*/ 5759 w 5760"/>
              <a:gd name="T43" fmla="*/ 969 h 970"/>
              <a:gd name="T44" fmla="*/ 5759 w 5760"/>
              <a:gd name="T45" fmla="*/ 0 h 970"/>
              <a:gd name="T46" fmla="*/ 0 w 5760"/>
              <a:gd name="T47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>
              <a:gd name="T0" fmla="*/ 0 w 5760"/>
              <a:gd name="T1" fmla="*/ 753 h 1060"/>
              <a:gd name="T2" fmla="*/ 0 w 5760"/>
              <a:gd name="T3" fmla="*/ 1059 h 1060"/>
              <a:gd name="T4" fmla="*/ 5759 w 5760"/>
              <a:gd name="T5" fmla="*/ 1059 h 1060"/>
              <a:gd name="T6" fmla="*/ 5759 w 5760"/>
              <a:gd name="T7" fmla="*/ 0 h 1060"/>
              <a:gd name="T8" fmla="*/ 5430 w 5760"/>
              <a:gd name="T9" fmla="*/ 0 h 1060"/>
              <a:gd name="T10" fmla="*/ 5298 w 5760"/>
              <a:gd name="T11" fmla="*/ 84 h 1060"/>
              <a:gd name="T12" fmla="*/ 5136 w 5760"/>
              <a:gd name="T13" fmla="*/ 159 h 1060"/>
              <a:gd name="T14" fmla="*/ 4968 w 5760"/>
              <a:gd name="T15" fmla="*/ 222 h 1060"/>
              <a:gd name="T16" fmla="*/ 4812 w 5760"/>
              <a:gd name="T17" fmla="*/ 267 h 1060"/>
              <a:gd name="T18" fmla="*/ 4626 w 5760"/>
              <a:gd name="T19" fmla="*/ 324 h 1060"/>
              <a:gd name="T20" fmla="*/ 4440 w 5760"/>
              <a:gd name="T21" fmla="*/ 366 h 1060"/>
              <a:gd name="T22" fmla="*/ 4230 w 5760"/>
              <a:gd name="T23" fmla="*/ 414 h 1060"/>
              <a:gd name="T24" fmla="*/ 3939 w 5760"/>
              <a:gd name="T25" fmla="*/ 468 h 1060"/>
              <a:gd name="T26" fmla="*/ 3711 w 5760"/>
              <a:gd name="T27" fmla="*/ 504 h 1060"/>
              <a:gd name="T28" fmla="*/ 3441 w 5760"/>
              <a:gd name="T29" fmla="*/ 543 h 1060"/>
              <a:gd name="T30" fmla="*/ 3189 w 5760"/>
              <a:gd name="T31" fmla="*/ 579 h 1060"/>
              <a:gd name="T32" fmla="*/ 2925 w 5760"/>
              <a:gd name="T33" fmla="*/ 606 h 1060"/>
              <a:gd name="T34" fmla="*/ 2679 w 5760"/>
              <a:gd name="T35" fmla="*/ 633 h 1060"/>
              <a:gd name="T36" fmla="*/ 2418 w 5760"/>
              <a:gd name="T37" fmla="*/ 654 h 1060"/>
              <a:gd name="T38" fmla="*/ 2142 w 5760"/>
              <a:gd name="T39" fmla="*/ 675 h 1060"/>
              <a:gd name="T40" fmla="*/ 1896 w 5760"/>
              <a:gd name="T41" fmla="*/ 693 h 1060"/>
              <a:gd name="T42" fmla="*/ 1647 w 5760"/>
              <a:gd name="T43" fmla="*/ 708 h 1060"/>
              <a:gd name="T44" fmla="*/ 1404 w 5760"/>
              <a:gd name="T45" fmla="*/ 720 h 1060"/>
              <a:gd name="T46" fmla="*/ 1170 w 5760"/>
              <a:gd name="T47" fmla="*/ 732 h 1060"/>
              <a:gd name="T48" fmla="*/ 906 w 5760"/>
              <a:gd name="T49" fmla="*/ 738 h 1060"/>
              <a:gd name="T50" fmla="*/ 534 w 5760"/>
              <a:gd name="T51" fmla="*/ 747 h 1060"/>
              <a:gd name="T52" fmla="*/ 201 w 5760"/>
              <a:gd name="T53" fmla="*/ 753 h 1060"/>
              <a:gd name="T54" fmla="*/ 0 w 5760"/>
              <a:gd name="T55" fmla="*/ 753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>
              <a:gd name="T0" fmla="*/ 0 w 5284"/>
              <a:gd name="T1" fmla="*/ 366 h 673"/>
              <a:gd name="T2" fmla="*/ 0 w 5284"/>
              <a:gd name="T3" fmla="*/ 672 h 673"/>
              <a:gd name="T4" fmla="*/ 303 w 5284"/>
              <a:gd name="T5" fmla="*/ 672 h 673"/>
              <a:gd name="T6" fmla="*/ 723 w 5284"/>
              <a:gd name="T7" fmla="*/ 663 h 673"/>
              <a:gd name="T8" fmla="*/ 1020 w 5284"/>
              <a:gd name="T9" fmla="*/ 654 h 673"/>
              <a:gd name="T10" fmla="*/ 1302 w 5284"/>
              <a:gd name="T11" fmla="*/ 642 h 673"/>
              <a:gd name="T12" fmla="*/ 1554 w 5284"/>
              <a:gd name="T13" fmla="*/ 630 h 673"/>
              <a:gd name="T14" fmla="*/ 1779 w 5284"/>
              <a:gd name="T15" fmla="*/ 615 h 673"/>
              <a:gd name="T16" fmla="*/ 1962 w 5284"/>
              <a:gd name="T17" fmla="*/ 606 h 673"/>
              <a:gd name="T18" fmla="*/ 2193 w 5284"/>
              <a:gd name="T19" fmla="*/ 588 h 673"/>
              <a:gd name="T20" fmla="*/ 2448 w 5284"/>
              <a:gd name="T21" fmla="*/ 570 h 673"/>
              <a:gd name="T22" fmla="*/ 2700 w 5284"/>
              <a:gd name="T23" fmla="*/ 546 h 673"/>
              <a:gd name="T24" fmla="*/ 2904 w 5284"/>
              <a:gd name="T25" fmla="*/ 528 h 673"/>
              <a:gd name="T26" fmla="*/ 3138 w 5284"/>
              <a:gd name="T27" fmla="*/ 498 h 673"/>
              <a:gd name="T28" fmla="*/ 3324 w 5284"/>
              <a:gd name="T29" fmla="*/ 474 h 673"/>
              <a:gd name="T30" fmla="*/ 3534 w 5284"/>
              <a:gd name="T31" fmla="*/ 447 h 673"/>
              <a:gd name="T32" fmla="*/ 3735 w 5284"/>
              <a:gd name="T33" fmla="*/ 420 h 673"/>
              <a:gd name="T34" fmla="*/ 3933 w 5284"/>
              <a:gd name="T35" fmla="*/ 384 h 673"/>
              <a:gd name="T36" fmla="*/ 4116 w 5284"/>
              <a:gd name="T37" fmla="*/ 351 h 673"/>
              <a:gd name="T38" fmla="*/ 4266 w 5284"/>
              <a:gd name="T39" fmla="*/ 318 h 673"/>
              <a:gd name="T40" fmla="*/ 4446 w 5284"/>
              <a:gd name="T41" fmla="*/ 279 h 673"/>
              <a:gd name="T42" fmla="*/ 4620 w 5284"/>
              <a:gd name="T43" fmla="*/ 237 h 673"/>
              <a:gd name="T44" fmla="*/ 4779 w 5284"/>
              <a:gd name="T45" fmla="*/ 192 h 673"/>
              <a:gd name="T46" fmla="*/ 4920 w 5284"/>
              <a:gd name="T47" fmla="*/ 147 h 673"/>
              <a:gd name="T48" fmla="*/ 5085 w 5284"/>
              <a:gd name="T49" fmla="*/ 90 h 673"/>
              <a:gd name="T50" fmla="*/ 5193 w 5284"/>
              <a:gd name="T51" fmla="*/ 42 h 673"/>
              <a:gd name="T52" fmla="*/ 5283 w 5284"/>
              <a:gd name="T53" fmla="*/ 0 h 673"/>
              <a:gd name="T54" fmla="*/ 3201 w 5284"/>
              <a:gd name="T55" fmla="*/ 0 h 673"/>
              <a:gd name="T56" fmla="*/ 2982 w 5284"/>
              <a:gd name="T57" fmla="*/ 57 h 673"/>
              <a:gd name="T58" fmla="*/ 2775 w 5284"/>
              <a:gd name="T59" fmla="*/ 108 h 673"/>
              <a:gd name="T60" fmla="*/ 2562 w 5284"/>
              <a:gd name="T61" fmla="*/ 150 h 673"/>
              <a:gd name="T62" fmla="*/ 2397 w 5284"/>
              <a:gd name="T63" fmla="*/ 183 h 673"/>
              <a:gd name="T64" fmla="*/ 2205 w 5284"/>
              <a:gd name="T65" fmla="*/ 213 h 673"/>
              <a:gd name="T66" fmla="*/ 2001 w 5284"/>
              <a:gd name="T67" fmla="*/ 243 h 673"/>
              <a:gd name="T68" fmla="*/ 1776 w 5284"/>
              <a:gd name="T69" fmla="*/ 273 h 673"/>
              <a:gd name="T70" fmla="*/ 1536 w 5284"/>
              <a:gd name="T71" fmla="*/ 297 h 673"/>
              <a:gd name="T72" fmla="*/ 1344 w 5284"/>
              <a:gd name="T73" fmla="*/ 312 h 673"/>
              <a:gd name="T74" fmla="*/ 1134 w 5284"/>
              <a:gd name="T75" fmla="*/ 330 h 673"/>
              <a:gd name="T76" fmla="*/ 921 w 5284"/>
              <a:gd name="T77" fmla="*/ 342 h 673"/>
              <a:gd name="T78" fmla="*/ 696 w 5284"/>
              <a:gd name="T79" fmla="*/ 354 h 673"/>
              <a:gd name="T80" fmla="*/ 501 w 5284"/>
              <a:gd name="T81" fmla="*/ 360 h 673"/>
              <a:gd name="T82" fmla="*/ 279 w 5284"/>
              <a:gd name="T83" fmla="*/ 366 h 673"/>
              <a:gd name="T84" fmla="*/ 99 w 5284"/>
              <a:gd name="T85" fmla="*/ 369 h 673"/>
              <a:gd name="T86" fmla="*/ 0 w 5284"/>
              <a:gd name="T87" fmla="*/ 366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85 h 286"/>
              <a:gd name="T4" fmla="*/ 192 w 2884"/>
              <a:gd name="T5" fmla="*/ 285 h 286"/>
              <a:gd name="T6" fmla="*/ 384 w 2884"/>
              <a:gd name="T7" fmla="*/ 282 h 286"/>
              <a:gd name="T8" fmla="*/ 579 w 2884"/>
              <a:gd name="T9" fmla="*/ 276 h 286"/>
              <a:gd name="T10" fmla="*/ 789 w 2884"/>
              <a:gd name="T11" fmla="*/ 267 h 286"/>
              <a:gd name="T12" fmla="*/ 999 w 2884"/>
              <a:gd name="T13" fmla="*/ 258 h 286"/>
              <a:gd name="T14" fmla="*/ 1161 w 2884"/>
              <a:gd name="T15" fmla="*/ 246 h 286"/>
              <a:gd name="T16" fmla="*/ 1302 w 2884"/>
              <a:gd name="T17" fmla="*/ 234 h 286"/>
              <a:gd name="T18" fmla="*/ 1458 w 2884"/>
              <a:gd name="T19" fmla="*/ 222 h 286"/>
              <a:gd name="T20" fmla="*/ 1665 w 2884"/>
              <a:gd name="T21" fmla="*/ 201 h 286"/>
              <a:gd name="T22" fmla="*/ 1992 w 2884"/>
              <a:gd name="T23" fmla="*/ 159 h 286"/>
              <a:gd name="T24" fmla="*/ 2301 w 2884"/>
              <a:gd name="T25" fmla="*/ 117 h 286"/>
              <a:gd name="T26" fmla="*/ 2604 w 2884"/>
              <a:gd name="T27" fmla="*/ 60 h 286"/>
              <a:gd name="T28" fmla="*/ 2883 w 2884"/>
              <a:gd name="T29" fmla="*/ 0 h 286"/>
              <a:gd name="T30" fmla="*/ 0 w 2884"/>
              <a:gd name="T31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fld id="{91DDDD26-86BB-4B7E-B2B4-5C58CA22FD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6644-DEA0-4038-A8AA-0FC1739AC0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53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B1CA3-513F-4610-A722-6DA297FAF4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54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CBD50-4736-4622-986F-F386D5C764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47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B546D-6299-41AC-9DCA-4503AEFC32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6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B610B-CB70-4FE7-B1F7-55871D9DF0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1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034EE-5A6A-407D-93D0-A8BE752180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B3CFE-8FB2-4E1B-A2BD-EC82AC6D4B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96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12525-670D-4D75-9058-2C40A295DD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A9DF7-D564-4BB2-8C19-07D2936FC0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0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C843C-9BFD-4EE8-9192-BCA69832A5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97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3CEBB6D-F645-4A32-837D-34E3C59146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78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B555396-D7FC-4C27-AC91-7112654C94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72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514007B-0E86-41AE-8D23-C6A2A29ADA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4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>
              <a:gd name="T0" fmla="*/ 0 w 3625"/>
              <a:gd name="T1" fmla="*/ 1491 h 1492"/>
              <a:gd name="T2" fmla="*/ 0 w 3625"/>
              <a:gd name="T3" fmla="*/ 0 h 1492"/>
              <a:gd name="T4" fmla="*/ 171 w 3625"/>
              <a:gd name="T5" fmla="*/ 3 h 1492"/>
              <a:gd name="T6" fmla="*/ 355 w 3625"/>
              <a:gd name="T7" fmla="*/ 9 h 1492"/>
              <a:gd name="T8" fmla="*/ 499 w 3625"/>
              <a:gd name="T9" fmla="*/ 21 h 1492"/>
              <a:gd name="T10" fmla="*/ 650 w 3625"/>
              <a:gd name="T11" fmla="*/ 36 h 1492"/>
              <a:gd name="T12" fmla="*/ 809 w 3625"/>
              <a:gd name="T13" fmla="*/ 54 h 1492"/>
              <a:gd name="T14" fmla="*/ 957 w 3625"/>
              <a:gd name="T15" fmla="*/ 78 h 1492"/>
              <a:gd name="T16" fmla="*/ 1119 w 3625"/>
              <a:gd name="T17" fmla="*/ 105 h 1492"/>
              <a:gd name="T18" fmla="*/ 1261 w 3625"/>
              <a:gd name="T19" fmla="*/ 133 h 1492"/>
              <a:gd name="T20" fmla="*/ 1441 w 3625"/>
              <a:gd name="T21" fmla="*/ 175 h 1492"/>
              <a:gd name="T22" fmla="*/ 1598 w 3625"/>
              <a:gd name="T23" fmla="*/ 217 h 1492"/>
              <a:gd name="T24" fmla="*/ 1763 w 3625"/>
              <a:gd name="T25" fmla="*/ 269 h 1492"/>
              <a:gd name="T26" fmla="*/ 1887 w 3625"/>
              <a:gd name="T27" fmla="*/ 308 h 1492"/>
              <a:gd name="T28" fmla="*/ 2085 w 3625"/>
              <a:gd name="T29" fmla="*/ 384 h 1492"/>
              <a:gd name="T30" fmla="*/ 2230 w 3625"/>
              <a:gd name="T31" fmla="*/ 444 h 1492"/>
              <a:gd name="T32" fmla="*/ 2456 w 3625"/>
              <a:gd name="T33" fmla="*/ 547 h 1492"/>
              <a:gd name="T34" fmla="*/ 2666 w 3625"/>
              <a:gd name="T35" fmla="*/ 662 h 1492"/>
              <a:gd name="T36" fmla="*/ 2859 w 3625"/>
              <a:gd name="T37" fmla="*/ 786 h 1492"/>
              <a:gd name="T38" fmla="*/ 3046 w 3625"/>
              <a:gd name="T39" fmla="*/ 920 h 1492"/>
              <a:gd name="T40" fmla="*/ 3193 w 3625"/>
              <a:gd name="T41" fmla="*/ 1038 h 1492"/>
              <a:gd name="T42" fmla="*/ 3332 w 3625"/>
              <a:gd name="T43" fmla="*/ 1168 h 1492"/>
              <a:gd name="T44" fmla="*/ 3440 w 3625"/>
              <a:gd name="T45" fmla="*/ 1280 h 1492"/>
              <a:gd name="T46" fmla="*/ 3524 w 3625"/>
              <a:gd name="T47" fmla="*/ 1380 h 1492"/>
              <a:gd name="T48" fmla="*/ 3624 w 3625"/>
              <a:gd name="T49" fmla="*/ 1491 h 1492"/>
              <a:gd name="T50" fmla="*/ 3608 w 3625"/>
              <a:gd name="T51" fmla="*/ 1491 h 1492"/>
              <a:gd name="T52" fmla="*/ 0 w 3625"/>
              <a:gd name="T53" fmla="*/ 1491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>
              <a:gd name="T0" fmla="*/ 2718 w 5143"/>
              <a:gd name="T1" fmla="*/ 405 h 1902"/>
              <a:gd name="T2" fmla="*/ 2466 w 5143"/>
              <a:gd name="T3" fmla="*/ 333 h 1902"/>
              <a:gd name="T4" fmla="*/ 2202 w 5143"/>
              <a:gd name="T5" fmla="*/ 261 h 1902"/>
              <a:gd name="T6" fmla="*/ 1929 w 5143"/>
              <a:gd name="T7" fmla="*/ 198 h 1902"/>
              <a:gd name="T8" fmla="*/ 1695 w 5143"/>
              <a:gd name="T9" fmla="*/ 153 h 1902"/>
              <a:gd name="T10" fmla="*/ 1434 w 5143"/>
              <a:gd name="T11" fmla="*/ 111 h 1902"/>
              <a:gd name="T12" fmla="*/ 1188 w 5143"/>
              <a:gd name="T13" fmla="*/ 75 h 1902"/>
              <a:gd name="T14" fmla="*/ 957 w 5143"/>
              <a:gd name="T15" fmla="*/ 48 h 1902"/>
              <a:gd name="T16" fmla="*/ 747 w 5143"/>
              <a:gd name="T17" fmla="*/ 30 h 1902"/>
              <a:gd name="T18" fmla="*/ 501 w 5143"/>
              <a:gd name="T19" fmla="*/ 15 h 1902"/>
              <a:gd name="T20" fmla="*/ 246 w 5143"/>
              <a:gd name="T21" fmla="*/ 3 h 1902"/>
              <a:gd name="T22" fmla="*/ 0 w 5143"/>
              <a:gd name="T23" fmla="*/ 0 h 1902"/>
              <a:gd name="T24" fmla="*/ 0 w 5143"/>
              <a:gd name="T25" fmla="*/ 275 h 1902"/>
              <a:gd name="T26" fmla="*/ 0 w 5143"/>
              <a:gd name="T27" fmla="*/ 345 h 1902"/>
              <a:gd name="T28" fmla="*/ 0 w 5143"/>
              <a:gd name="T29" fmla="*/ 275 h 1902"/>
              <a:gd name="T30" fmla="*/ 0 w 5143"/>
              <a:gd name="T31" fmla="*/ 342 h 1902"/>
              <a:gd name="T32" fmla="*/ 339 w 5143"/>
              <a:gd name="T33" fmla="*/ 351 h 1902"/>
              <a:gd name="T34" fmla="*/ 606 w 5143"/>
              <a:gd name="T35" fmla="*/ 372 h 1902"/>
              <a:gd name="T36" fmla="*/ 852 w 5143"/>
              <a:gd name="T37" fmla="*/ 399 h 1902"/>
              <a:gd name="T38" fmla="*/ 1068 w 5143"/>
              <a:gd name="T39" fmla="*/ 435 h 1902"/>
              <a:gd name="T40" fmla="*/ 1275 w 5143"/>
              <a:gd name="T41" fmla="*/ 474 h 1902"/>
              <a:gd name="T42" fmla="*/ 1545 w 5143"/>
              <a:gd name="T43" fmla="*/ 540 h 1902"/>
              <a:gd name="T44" fmla="*/ 1761 w 5143"/>
              <a:gd name="T45" fmla="*/ 603 h 1902"/>
              <a:gd name="T46" fmla="*/ 1971 w 5143"/>
              <a:gd name="T47" fmla="*/ 678 h 1902"/>
              <a:gd name="T48" fmla="*/ 2166 w 5143"/>
              <a:gd name="T49" fmla="*/ 747 h 1902"/>
              <a:gd name="T50" fmla="*/ 2397 w 5143"/>
              <a:gd name="T51" fmla="*/ 852 h 1902"/>
              <a:gd name="T52" fmla="*/ 2613 w 5143"/>
              <a:gd name="T53" fmla="*/ 960 h 1902"/>
              <a:gd name="T54" fmla="*/ 2832 w 5143"/>
              <a:gd name="T55" fmla="*/ 1095 h 1902"/>
              <a:gd name="T56" fmla="*/ 3012 w 5143"/>
              <a:gd name="T57" fmla="*/ 1212 h 1902"/>
              <a:gd name="T58" fmla="*/ 3186 w 5143"/>
              <a:gd name="T59" fmla="*/ 1347 h 1902"/>
              <a:gd name="T60" fmla="*/ 3351 w 5143"/>
              <a:gd name="T61" fmla="*/ 1497 h 1902"/>
              <a:gd name="T62" fmla="*/ 3480 w 5143"/>
              <a:gd name="T63" fmla="*/ 1629 h 1902"/>
              <a:gd name="T64" fmla="*/ 3612 w 5143"/>
              <a:gd name="T65" fmla="*/ 1785 h 1902"/>
              <a:gd name="T66" fmla="*/ 3699 w 5143"/>
              <a:gd name="T67" fmla="*/ 1901 h 1902"/>
              <a:gd name="T68" fmla="*/ 5142 w 5143"/>
              <a:gd name="T69" fmla="*/ 1901 h 1902"/>
              <a:gd name="T70" fmla="*/ 5076 w 5143"/>
              <a:gd name="T71" fmla="*/ 1827 h 1902"/>
              <a:gd name="T72" fmla="*/ 4968 w 5143"/>
              <a:gd name="T73" fmla="*/ 1707 h 1902"/>
              <a:gd name="T74" fmla="*/ 4797 w 5143"/>
              <a:gd name="T75" fmla="*/ 1539 h 1902"/>
              <a:gd name="T76" fmla="*/ 4617 w 5143"/>
              <a:gd name="T77" fmla="*/ 1383 h 1902"/>
              <a:gd name="T78" fmla="*/ 4410 w 5143"/>
              <a:gd name="T79" fmla="*/ 1221 h 1902"/>
              <a:gd name="T80" fmla="*/ 4185 w 5143"/>
              <a:gd name="T81" fmla="*/ 1071 h 1902"/>
              <a:gd name="T82" fmla="*/ 3960 w 5143"/>
              <a:gd name="T83" fmla="*/ 939 h 1902"/>
              <a:gd name="T84" fmla="*/ 3708 w 5143"/>
              <a:gd name="T85" fmla="*/ 801 h 1902"/>
              <a:gd name="T86" fmla="*/ 3492 w 5143"/>
              <a:gd name="T87" fmla="*/ 702 h 1902"/>
              <a:gd name="T88" fmla="*/ 3231 w 5143"/>
              <a:gd name="T89" fmla="*/ 588 h 1902"/>
              <a:gd name="T90" fmla="*/ 2964 w 5143"/>
              <a:gd name="T91" fmla="*/ 489 h 1902"/>
              <a:gd name="T92" fmla="*/ 2718 w 5143"/>
              <a:gd name="T93" fmla="*/ 405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339 h 2325"/>
              <a:gd name="T4" fmla="*/ 558 w 5760"/>
              <a:gd name="T5" fmla="*/ 357 h 2325"/>
              <a:gd name="T6" fmla="*/ 807 w 5760"/>
              <a:gd name="T7" fmla="*/ 375 h 2325"/>
              <a:gd name="T8" fmla="*/ 1056 w 5760"/>
              <a:gd name="T9" fmla="*/ 399 h 2325"/>
              <a:gd name="T10" fmla="*/ 1272 w 5760"/>
              <a:gd name="T11" fmla="*/ 426 h 2325"/>
              <a:gd name="T12" fmla="*/ 1539 w 5760"/>
              <a:gd name="T13" fmla="*/ 465 h 2325"/>
              <a:gd name="T14" fmla="*/ 1791 w 5760"/>
              <a:gd name="T15" fmla="*/ 510 h 2325"/>
              <a:gd name="T16" fmla="*/ 2076 w 5760"/>
              <a:gd name="T17" fmla="*/ 570 h 2325"/>
              <a:gd name="T18" fmla="*/ 2334 w 5760"/>
              <a:gd name="T19" fmla="*/ 630 h 2325"/>
              <a:gd name="T20" fmla="*/ 2544 w 5760"/>
              <a:gd name="T21" fmla="*/ 687 h 2325"/>
              <a:gd name="T22" fmla="*/ 2775 w 5760"/>
              <a:gd name="T23" fmla="*/ 759 h 2325"/>
              <a:gd name="T24" fmla="*/ 3003 w 5760"/>
              <a:gd name="T25" fmla="*/ 837 h 2325"/>
              <a:gd name="T26" fmla="*/ 3231 w 5760"/>
              <a:gd name="T27" fmla="*/ 924 h 2325"/>
              <a:gd name="T28" fmla="*/ 3438 w 5760"/>
              <a:gd name="T29" fmla="*/ 1005 h 2325"/>
              <a:gd name="T30" fmla="*/ 3663 w 5760"/>
              <a:gd name="T31" fmla="*/ 1110 h 2325"/>
              <a:gd name="T32" fmla="*/ 3903 w 5760"/>
              <a:gd name="T33" fmla="*/ 1233 h 2325"/>
              <a:gd name="T34" fmla="*/ 4149 w 5760"/>
              <a:gd name="T35" fmla="*/ 1374 h 2325"/>
              <a:gd name="T36" fmla="*/ 4353 w 5760"/>
              <a:gd name="T37" fmla="*/ 1506 h 2325"/>
              <a:gd name="T38" fmla="*/ 4491 w 5760"/>
              <a:gd name="T39" fmla="*/ 1602 h 2325"/>
              <a:gd name="T40" fmla="*/ 4668 w 5760"/>
              <a:gd name="T41" fmla="*/ 1740 h 2325"/>
              <a:gd name="T42" fmla="*/ 4824 w 5760"/>
              <a:gd name="T43" fmla="*/ 1875 h 2325"/>
              <a:gd name="T44" fmla="*/ 4968 w 5760"/>
              <a:gd name="T45" fmla="*/ 2016 h 2325"/>
              <a:gd name="T46" fmla="*/ 5100 w 5760"/>
              <a:gd name="T47" fmla="*/ 2154 h 2325"/>
              <a:gd name="T48" fmla="*/ 5238 w 5760"/>
              <a:gd name="T49" fmla="*/ 2324 h 2325"/>
              <a:gd name="T50" fmla="*/ 5759 w 5760"/>
              <a:gd name="T51" fmla="*/ 2324 h 2325"/>
              <a:gd name="T52" fmla="*/ 5759 w 5760"/>
              <a:gd name="T53" fmla="*/ 1245 h 2325"/>
              <a:gd name="T54" fmla="*/ 5580 w 5760"/>
              <a:gd name="T55" fmla="*/ 1119 h 2325"/>
              <a:gd name="T56" fmla="*/ 5400 w 5760"/>
              <a:gd name="T57" fmla="*/ 1020 h 2325"/>
              <a:gd name="T58" fmla="*/ 5205 w 5760"/>
              <a:gd name="T59" fmla="*/ 918 h 2325"/>
              <a:gd name="T60" fmla="*/ 5031 w 5760"/>
              <a:gd name="T61" fmla="*/ 837 h 2325"/>
              <a:gd name="T62" fmla="*/ 4866 w 5760"/>
              <a:gd name="T63" fmla="*/ 771 h 2325"/>
              <a:gd name="T64" fmla="*/ 4710 w 5760"/>
              <a:gd name="T65" fmla="*/ 711 h 2325"/>
              <a:gd name="T66" fmla="*/ 4545 w 5760"/>
              <a:gd name="T67" fmla="*/ 651 h 2325"/>
              <a:gd name="T68" fmla="*/ 4386 w 5760"/>
              <a:gd name="T69" fmla="*/ 600 h 2325"/>
              <a:gd name="T70" fmla="*/ 4248 w 5760"/>
              <a:gd name="T71" fmla="*/ 552 h 2325"/>
              <a:gd name="T72" fmla="*/ 3993 w 5760"/>
              <a:gd name="T73" fmla="*/ 483 h 2325"/>
              <a:gd name="T74" fmla="*/ 3777 w 5760"/>
              <a:gd name="T75" fmla="*/ 423 h 2325"/>
              <a:gd name="T76" fmla="*/ 3564 w 5760"/>
              <a:gd name="T77" fmla="*/ 375 h 2325"/>
              <a:gd name="T78" fmla="*/ 3282 w 5760"/>
              <a:gd name="T79" fmla="*/ 312 h 2325"/>
              <a:gd name="T80" fmla="*/ 3003 w 5760"/>
              <a:gd name="T81" fmla="*/ 261 h 2325"/>
              <a:gd name="T82" fmla="*/ 2733 w 5760"/>
              <a:gd name="T83" fmla="*/ 213 h 2325"/>
              <a:gd name="T84" fmla="*/ 2451 w 5760"/>
              <a:gd name="T85" fmla="*/ 171 h 2325"/>
              <a:gd name="T86" fmla="*/ 2211 w 5760"/>
              <a:gd name="T87" fmla="*/ 138 h 2325"/>
              <a:gd name="T88" fmla="*/ 1974 w 5760"/>
              <a:gd name="T89" fmla="*/ 108 h 2325"/>
              <a:gd name="T90" fmla="*/ 1665 w 5760"/>
              <a:gd name="T91" fmla="*/ 81 h 2325"/>
              <a:gd name="T92" fmla="*/ 1437 w 5760"/>
              <a:gd name="T93" fmla="*/ 60 h 2325"/>
              <a:gd name="T94" fmla="*/ 1125 w 5760"/>
              <a:gd name="T95" fmla="*/ 36 h 2325"/>
              <a:gd name="T96" fmla="*/ 828 w 5760"/>
              <a:gd name="T97" fmla="*/ 21 h 2325"/>
              <a:gd name="T98" fmla="*/ 558 w 5760"/>
              <a:gd name="T99" fmla="*/ 12 h 2325"/>
              <a:gd name="T100" fmla="*/ 282 w 5760"/>
              <a:gd name="T101" fmla="*/ 3 h 2325"/>
              <a:gd name="T102" fmla="*/ 0 w 5760"/>
              <a:gd name="T103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351 h 1573"/>
              <a:gd name="T4" fmla="*/ 282 w 5760"/>
              <a:gd name="T5" fmla="*/ 357 h 1573"/>
              <a:gd name="T6" fmla="*/ 627 w 5760"/>
              <a:gd name="T7" fmla="*/ 363 h 1573"/>
              <a:gd name="T8" fmla="*/ 960 w 5760"/>
              <a:gd name="T9" fmla="*/ 375 h 1573"/>
              <a:gd name="T10" fmla="*/ 1218 w 5760"/>
              <a:gd name="T11" fmla="*/ 393 h 1573"/>
              <a:gd name="T12" fmla="*/ 1470 w 5760"/>
              <a:gd name="T13" fmla="*/ 411 h 1573"/>
              <a:gd name="T14" fmla="*/ 1746 w 5760"/>
              <a:gd name="T15" fmla="*/ 435 h 1573"/>
              <a:gd name="T16" fmla="*/ 2022 w 5760"/>
              <a:gd name="T17" fmla="*/ 462 h 1573"/>
              <a:gd name="T18" fmla="*/ 2340 w 5760"/>
              <a:gd name="T19" fmla="*/ 504 h 1573"/>
              <a:gd name="T20" fmla="*/ 2664 w 5760"/>
              <a:gd name="T21" fmla="*/ 549 h 1573"/>
              <a:gd name="T22" fmla="*/ 2952 w 5760"/>
              <a:gd name="T23" fmla="*/ 597 h 1573"/>
              <a:gd name="T24" fmla="*/ 3225 w 5760"/>
              <a:gd name="T25" fmla="*/ 648 h 1573"/>
              <a:gd name="T26" fmla="*/ 3513 w 5760"/>
              <a:gd name="T27" fmla="*/ 708 h 1573"/>
              <a:gd name="T28" fmla="*/ 3693 w 5760"/>
              <a:gd name="T29" fmla="*/ 750 h 1573"/>
              <a:gd name="T30" fmla="*/ 3936 w 5760"/>
              <a:gd name="T31" fmla="*/ 810 h 1573"/>
              <a:gd name="T32" fmla="*/ 4095 w 5760"/>
              <a:gd name="T33" fmla="*/ 855 h 1573"/>
              <a:gd name="T34" fmla="*/ 4281 w 5760"/>
              <a:gd name="T35" fmla="*/ 909 h 1573"/>
              <a:gd name="T36" fmla="*/ 4503 w 5760"/>
              <a:gd name="T37" fmla="*/ 981 h 1573"/>
              <a:gd name="T38" fmla="*/ 4704 w 5760"/>
              <a:gd name="T39" fmla="*/ 1053 h 1573"/>
              <a:gd name="T40" fmla="*/ 4911 w 5760"/>
              <a:gd name="T41" fmla="*/ 1131 h 1573"/>
              <a:gd name="T42" fmla="*/ 5073 w 5760"/>
              <a:gd name="T43" fmla="*/ 1197 h 1573"/>
              <a:gd name="T44" fmla="*/ 5256 w 5760"/>
              <a:gd name="T45" fmla="*/ 1281 h 1573"/>
              <a:gd name="T46" fmla="*/ 5475 w 5760"/>
              <a:gd name="T47" fmla="*/ 1401 h 1573"/>
              <a:gd name="T48" fmla="*/ 5628 w 5760"/>
              <a:gd name="T49" fmla="*/ 1482 h 1573"/>
              <a:gd name="T50" fmla="*/ 5759 w 5760"/>
              <a:gd name="T51" fmla="*/ 1572 h 1573"/>
              <a:gd name="T52" fmla="*/ 5759 w 5760"/>
              <a:gd name="T53" fmla="*/ 633 h 1573"/>
              <a:gd name="T54" fmla="*/ 5493 w 5760"/>
              <a:gd name="T55" fmla="*/ 570 h 1573"/>
              <a:gd name="T56" fmla="*/ 5214 w 5760"/>
              <a:gd name="T57" fmla="*/ 501 h 1573"/>
              <a:gd name="T58" fmla="*/ 4950 w 5760"/>
              <a:gd name="T59" fmla="*/ 444 h 1573"/>
              <a:gd name="T60" fmla="*/ 4701 w 5760"/>
              <a:gd name="T61" fmla="*/ 396 h 1573"/>
              <a:gd name="T62" fmla="*/ 4425 w 5760"/>
              <a:gd name="T63" fmla="*/ 348 h 1573"/>
              <a:gd name="T64" fmla="*/ 4110 w 5760"/>
              <a:gd name="T65" fmla="*/ 294 h 1573"/>
              <a:gd name="T66" fmla="*/ 3813 w 5760"/>
              <a:gd name="T67" fmla="*/ 252 h 1573"/>
              <a:gd name="T68" fmla="*/ 3549 w 5760"/>
              <a:gd name="T69" fmla="*/ 213 h 1573"/>
              <a:gd name="T70" fmla="*/ 3261 w 5760"/>
              <a:gd name="T71" fmla="*/ 183 h 1573"/>
              <a:gd name="T72" fmla="*/ 3015 w 5760"/>
              <a:gd name="T73" fmla="*/ 153 h 1573"/>
              <a:gd name="T74" fmla="*/ 2757 w 5760"/>
              <a:gd name="T75" fmla="*/ 129 h 1573"/>
              <a:gd name="T76" fmla="*/ 2520 w 5760"/>
              <a:gd name="T77" fmla="*/ 105 h 1573"/>
              <a:gd name="T78" fmla="*/ 2301 w 5760"/>
              <a:gd name="T79" fmla="*/ 87 h 1573"/>
              <a:gd name="T80" fmla="*/ 2013 w 5760"/>
              <a:gd name="T81" fmla="*/ 66 h 1573"/>
              <a:gd name="T82" fmla="*/ 1731 w 5760"/>
              <a:gd name="T83" fmla="*/ 48 h 1573"/>
              <a:gd name="T84" fmla="*/ 1524 w 5760"/>
              <a:gd name="T85" fmla="*/ 39 h 1573"/>
              <a:gd name="T86" fmla="*/ 1260 w 5760"/>
              <a:gd name="T87" fmla="*/ 27 h 1573"/>
              <a:gd name="T88" fmla="*/ 966 w 5760"/>
              <a:gd name="T89" fmla="*/ 15 h 1573"/>
              <a:gd name="T90" fmla="*/ 714 w 5760"/>
              <a:gd name="T91" fmla="*/ 12 h 1573"/>
              <a:gd name="T92" fmla="*/ 510 w 5760"/>
              <a:gd name="T93" fmla="*/ 6 h 1573"/>
              <a:gd name="T94" fmla="*/ 243 w 5760"/>
              <a:gd name="T95" fmla="*/ 0 h 1573"/>
              <a:gd name="T96" fmla="*/ 0 w 5760"/>
              <a:gd name="T97" fmla="*/ 0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339 h 970"/>
              <a:gd name="T4" fmla="*/ 318 w 5760"/>
              <a:gd name="T5" fmla="*/ 342 h 970"/>
              <a:gd name="T6" fmla="*/ 591 w 5760"/>
              <a:gd name="T7" fmla="*/ 348 h 970"/>
              <a:gd name="T8" fmla="*/ 846 w 5760"/>
              <a:gd name="T9" fmla="*/ 354 h 970"/>
              <a:gd name="T10" fmla="*/ 1074 w 5760"/>
              <a:gd name="T11" fmla="*/ 360 h 970"/>
              <a:gd name="T12" fmla="*/ 1314 w 5760"/>
              <a:gd name="T13" fmla="*/ 366 h 970"/>
              <a:gd name="T14" fmla="*/ 1599 w 5760"/>
              <a:gd name="T15" fmla="*/ 381 h 970"/>
              <a:gd name="T16" fmla="*/ 1911 w 5760"/>
              <a:gd name="T17" fmla="*/ 399 h 970"/>
              <a:gd name="T18" fmla="*/ 2241 w 5760"/>
              <a:gd name="T19" fmla="*/ 420 h 970"/>
              <a:gd name="T20" fmla="*/ 2619 w 5760"/>
              <a:gd name="T21" fmla="*/ 453 h 970"/>
              <a:gd name="T22" fmla="*/ 2889 w 5760"/>
              <a:gd name="T23" fmla="*/ 477 h 970"/>
              <a:gd name="T24" fmla="*/ 3177 w 5760"/>
              <a:gd name="T25" fmla="*/ 507 h 970"/>
              <a:gd name="T26" fmla="*/ 3498 w 5760"/>
              <a:gd name="T27" fmla="*/ 543 h 970"/>
              <a:gd name="T28" fmla="*/ 3813 w 5760"/>
              <a:gd name="T29" fmla="*/ 585 h 970"/>
              <a:gd name="T30" fmla="*/ 4044 w 5760"/>
              <a:gd name="T31" fmla="*/ 618 h 970"/>
              <a:gd name="T32" fmla="*/ 4365 w 5760"/>
              <a:gd name="T33" fmla="*/ 669 h 970"/>
              <a:gd name="T34" fmla="*/ 4683 w 5760"/>
              <a:gd name="T35" fmla="*/ 726 h 970"/>
              <a:gd name="T36" fmla="*/ 4980 w 5760"/>
              <a:gd name="T37" fmla="*/ 786 h 970"/>
              <a:gd name="T38" fmla="*/ 5268 w 5760"/>
              <a:gd name="T39" fmla="*/ 846 h 970"/>
              <a:gd name="T40" fmla="*/ 5646 w 5760"/>
              <a:gd name="T41" fmla="*/ 942 h 970"/>
              <a:gd name="T42" fmla="*/ 5759 w 5760"/>
              <a:gd name="T43" fmla="*/ 969 h 970"/>
              <a:gd name="T44" fmla="*/ 5759 w 5760"/>
              <a:gd name="T45" fmla="*/ 0 h 970"/>
              <a:gd name="T46" fmla="*/ 0 w 5760"/>
              <a:gd name="T47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>
              <a:gd name="T0" fmla="*/ 0 w 5760"/>
              <a:gd name="T1" fmla="*/ 753 h 1060"/>
              <a:gd name="T2" fmla="*/ 0 w 5760"/>
              <a:gd name="T3" fmla="*/ 1059 h 1060"/>
              <a:gd name="T4" fmla="*/ 5759 w 5760"/>
              <a:gd name="T5" fmla="*/ 1059 h 1060"/>
              <a:gd name="T6" fmla="*/ 5759 w 5760"/>
              <a:gd name="T7" fmla="*/ 0 h 1060"/>
              <a:gd name="T8" fmla="*/ 5430 w 5760"/>
              <a:gd name="T9" fmla="*/ 0 h 1060"/>
              <a:gd name="T10" fmla="*/ 5298 w 5760"/>
              <a:gd name="T11" fmla="*/ 84 h 1060"/>
              <a:gd name="T12" fmla="*/ 5136 w 5760"/>
              <a:gd name="T13" fmla="*/ 159 h 1060"/>
              <a:gd name="T14" fmla="*/ 4968 w 5760"/>
              <a:gd name="T15" fmla="*/ 222 h 1060"/>
              <a:gd name="T16" fmla="*/ 4812 w 5760"/>
              <a:gd name="T17" fmla="*/ 267 h 1060"/>
              <a:gd name="T18" fmla="*/ 4626 w 5760"/>
              <a:gd name="T19" fmla="*/ 324 h 1060"/>
              <a:gd name="T20" fmla="*/ 4440 w 5760"/>
              <a:gd name="T21" fmla="*/ 366 h 1060"/>
              <a:gd name="T22" fmla="*/ 4230 w 5760"/>
              <a:gd name="T23" fmla="*/ 414 h 1060"/>
              <a:gd name="T24" fmla="*/ 3939 w 5760"/>
              <a:gd name="T25" fmla="*/ 468 h 1060"/>
              <a:gd name="T26" fmla="*/ 3711 w 5760"/>
              <a:gd name="T27" fmla="*/ 504 h 1060"/>
              <a:gd name="T28" fmla="*/ 3441 w 5760"/>
              <a:gd name="T29" fmla="*/ 543 h 1060"/>
              <a:gd name="T30" fmla="*/ 3189 w 5760"/>
              <a:gd name="T31" fmla="*/ 579 h 1060"/>
              <a:gd name="T32" fmla="*/ 2925 w 5760"/>
              <a:gd name="T33" fmla="*/ 606 h 1060"/>
              <a:gd name="T34" fmla="*/ 2679 w 5760"/>
              <a:gd name="T35" fmla="*/ 633 h 1060"/>
              <a:gd name="T36" fmla="*/ 2418 w 5760"/>
              <a:gd name="T37" fmla="*/ 654 h 1060"/>
              <a:gd name="T38" fmla="*/ 2142 w 5760"/>
              <a:gd name="T39" fmla="*/ 675 h 1060"/>
              <a:gd name="T40" fmla="*/ 1896 w 5760"/>
              <a:gd name="T41" fmla="*/ 693 h 1060"/>
              <a:gd name="T42" fmla="*/ 1647 w 5760"/>
              <a:gd name="T43" fmla="*/ 708 h 1060"/>
              <a:gd name="T44" fmla="*/ 1404 w 5760"/>
              <a:gd name="T45" fmla="*/ 720 h 1060"/>
              <a:gd name="T46" fmla="*/ 1170 w 5760"/>
              <a:gd name="T47" fmla="*/ 732 h 1060"/>
              <a:gd name="T48" fmla="*/ 906 w 5760"/>
              <a:gd name="T49" fmla="*/ 738 h 1060"/>
              <a:gd name="T50" fmla="*/ 534 w 5760"/>
              <a:gd name="T51" fmla="*/ 747 h 1060"/>
              <a:gd name="T52" fmla="*/ 201 w 5760"/>
              <a:gd name="T53" fmla="*/ 753 h 1060"/>
              <a:gd name="T54" fmla="*/ 0 w 5760"/>
              <a:gd name="T55" fmla="*/ 753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>
              <a:gd name="T0" fmla="*/ 0 w 5284"/>
              <a:gd name="T1" fmla="*/ 366 h 673"/>
              <a:gd name="T2" fmla="*/ 0 w 5284"/>
              <a:gd name="T3" fmla="*/ 672 h 673"/>
              <a:gd name="T4" fmla="*/ 303 w 5284"/>
              <a:gd name="T5" fmla="*/ 672 h 673"/>
              <a:gd name="T6" fmla="*/ 723 w 5284"/>
              <a:gd name="T7" fmla="*/ 663 h 673"/>
              <a:gd name="T8" fmla="*/ 1020 w 5284"/>
              <a:gd name="T9" fmla="*/ 654 h 673"/>
              <a:gd name="T10" fmla="*/ 1302 w 5284"/>
              <a:gd name="T11" fmla="*/ 642 h 673"/>
              <a:gd name="T12" fmla="*/ 1554 w 5284"/>
              <a:gd name="T13" fmla="*/ 630 h 673"/>
              <a:gd name="T14" fmla="*/ 1779 w 5284"/>
              <a:gd name="T15" fmla="*/ 615 h 673"/>
              <a:gd name="T16" fmla="*/ 1962 w 5284"/>
              <a:gd name="T17" fmla="*/ 606 h 673"/>
              <a:gd name="T18" fmla="*/ 2193 w 5284"/>
              <a:gd name="T19" fmla="*/ 588 h 673"/>
              <a:gd name="T20" fmla="*/ 2448 w 5284"/>
              <a:gd name="T21" fmla="*/ 570 h 673"/>
              <a:gd name="T22" fmla="*/ 2700 w 5284"/>
              <a:gd name="T23" fmla="*/ 546 h 673"/>
              <a:gd name="T24" fmla="*/ 2904 w 5284"/>
              <a:gd name="T25" fmla="*/ 528 h 673"/>
              <a:gd name="T26" fmla="*/ 3138 w 5284"/>
              <a:gd name="T27" fmla="*/ 498 h 673"/>
              <a:gd name="T28" fmla="*/ 3324 w 5284"/>
              <a:gd name="T29" fmla="*/ 474 h 673"/>
              <a:gd name="T30" fmla="*/ 3534 w 5284"/>
              <a:gd name="T31" fmla="*/ 447 h 673"/>
              <a:gd name="T32" fmla="*/ 3735 w 5284"/>
              <a:gd name="T33" fmla="*/ 420 h 673"/>
              <a:gd name="T34" fmla="*/ 3933 w 5284"/>
              <a:gd name="T35" fmla="*/ 384 h 673"/>
              <a:gd name="T36" fmla="*/ 4116 w 5284"/>
              <a:gd name="T37" fmla="*/ 351 h 673"/>
              <a:gd name="T38" fmla="*/ 4266 w 5284"/>
              <a:gd name="T39" fmla="*/ 318 h 673"/>
              <a:gd name="T40" fmla="*/ 4446 w 5284"/>
              <a:gd name="T41" fmla="*/ 279 h 673"/>
              <a:gd name="T42" fmla="*/ 4620 w 5284"/>
              <a:gd name="T43" fmla="*/ 237 h 673"/>
              <a:gd name="T44" fmla="*/ 4779 w 5284"/>
              <a:gd name="T45" fmla="*/ 192 h 673"/>
              <a:gd name="T46" fmla="*/ 4920 w 5284"/>
              <a:gd name="T47" fmla="*/ 147 h 673"/>
              <a:gd name="T48" fmla="*/ 5085 w 5284"/>
              <a:gd name="T49" fmla="*/ 90 h 673"/>
              <a:gd name="T50" fmla="*/ 5193 w 5284"/>
              <a:gd name="T51" fmla="*/ 42 h 673"/>
              <a:gd name="T52" fmla="*/ 5283 w 5284"/>
              <a:gd name="T53" fmla="*/ 0 h 673"/>
              <a:gd name="T54" fmla="*/ 3201 w 5284"/>
              <a:gd name="T55" fmla="*/ 0 h 673"/>
              <a:gd name="T56" fmla="*/ 2982 w 5284"/>
              <a:gd name="T57" fmla="*/ 57 h 673"/>
              <a:gd name="T58" fmla="*/ 2775 w 5284"/>
              <a:gd name="T59" fmla="*/ 108 h 673"/>
              <a:gd name="T60" fmla="*/ 2562 w 5284"/>
              <a:gd name="T61" fmla="*/ 150 h 673"/>
              <a:gd name="T62" fmla="*/ 2397 w 5284"/>
              <a:gd name="T63" fmla="*/ 183 h 673"/>
              <a:gd name="T64" fmla="*/ 2205 w 5284"/>
              <a:gd name="T65" fmla="*/ 213 h 673"/>
              <a:gd name="T66" fmla="*/ 2001 w 5284"/>
              <a:gd name="T67" fmla="*/ 243 h 673"/>
              <a:gd name="T68" fmla="*/ 1776 w 5284"/>
              <a:gd name="T69" fmla="*/ 273 h 673"/>
              <a:gd name="T70" fmla="*/ 1536 w 5284"/>
              <a:gd name="T71" fmla="*/ 297 h 673"/>
              <a:gd name="T72" fmla="*/ 1344 w 5284"/>
              <a:gd name="T73" fmla="*/ 312 h 673"/>
              <a:gd name="T74" fmla="*/ 1134 w 5284"/>
              <a:gd name="T75" fmla="*/ 330 h 673"/>
              <a:gd name="T76" fmla="*/ 921 w 5284"/>
              <a:gd name="T77" fmla="*/ 342 h 673"/>
              <a:gd name="T78" fmla="*/ 696 w 5284"/>
              <a:gd name="T79" fmla="*/ 354 h 673"/>
              <a:gd name="T80" fmla="*/ 501 w 5284"/>
              <a:gd name="T81" fmla="*/ 360 h 673"/>
              <a:gd name="T82" fmla="*/ 279 w 5284"/>
              <a:gd name="T83" fmla="*/ 366 h 673"/>
              <a:gd name="T84" fmla="*/ 99 w 5284"/>
              <a:gd name="T85" fmla="*/ 369 h 673"/>
              <a:gd name="T86" fmla="*/ 0 w 5284"/>
              <a:gd name="T87" fmla="*/ 366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85 h 286"/>
              <a:gd name="T4" fmla="*/ 192 w 2884"/>
              <a:gd name="T5" fmla="*/ 285 h 286"/>
              <a:gd name="T6" fmla="*/ 384 w 2884"/>
              <a:gd name="T7" fmla="*/ 282 h 286"/>
              <a:gd name="T8" fmla="*/ 579 w 2884"/>
              <a:gd name="T9" fmla="*/ 276 h 286"/>
              <a:gd name="T10" fmla="*/ 789 w 2884"/>
              <a:gd name="T11" fmla="*/ 267 h 286"/>
              <a:gd name="T12" fmla="*/ 999 w 2884"/>
              <a:gd name="T13" fmla="*/ 258 h 286"/>
              <a:gd name="T14" fmla="*/ 1161 w 2884"/>
              <a:gd name="T15" fmla="*/ 246 h 286"/>
              <a:gd name="T16" fmla="*/ 1302 w 2884"/>
              <a:gd name="T17" fmla="*/ 234 h 286"/>
              <a:gd name="T18" fmla="*/ 1458 w 2884"/>
              <a:gd name="T19" fmla="*/ 222 h 286"/>
              <a:gd name="T20" fmla="*/ 1665 w 2884"/>
              <a:gd name="T21" fmla="*/ 201 h 286"/>
              <a:gd name="T22" fmla="*/ 1992 w 2884"/>
              <a:gd name="T23" fmla="*/ 159 h 286"/>
              <a:gd name="T24" fmla="*/ 2301 w 2884"/>
              <a:gd name="T25" fmla="*/ 117 h 286"/>
              <a:gd name="T26" fmla="*/ 2604 w 2884"/>
              <a:gd name="T27" fmla="*/ 60 h 286"/>
              <a:gd name="T28" fmla="*/ 2883 w 2884"/>
              <a:gd name="T29" fmla="*/ 0 h 286"/>
              <a:gd name="T30" fmla="*/ 0 w 2884"/>
              <a:gd name="T31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AAB89075-74E5-4EBF-AAF6-50B0916EC37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ericanrhetoric.com/top100speechesall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066800"/>
            <a:ext cx="8610600" cy="1752600"/>
          </a:xfrm>
        </p:spPr>
        <p:txBody>
          <a:bodyPr/>
          <a:lstStyle/>
          <a:p>
            <a:r>
              <a:rPr lang="en-US" dirty="0"/>
              <a:t>Horticulture </a:t>
            </a:r>
            <a:r>
              <a:rPr lang="en-US" dirty="0" smtClean="0"/>
              <a:t>II- Leadership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114800"/>
            <a:ext cx="4800600" cy="838200"/>
          </a:xfrm>
        </p:spPr>
        <p:txBody>
          <a:bodyPr/>
          <a:lstStyle/>
          <a:p>
            <a:r>
              <a:rPr lang="en-US" dirty="0" smtClean="0"/>
              <a:t>Essential Standard 1.00: Understand leadership qualities </a:t>
            </a:r>
            <a:endParaRPr lang="en-US" dirty="0"/>
          </a:p>
        </p:txBody>
      </p:sp>
      <p:pic>
        <p:nvPicPr>
          <p:cNvPr id="4100" name="Picture 4" descr="ffa_crestlogo_col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005138"/>
            <a:ext cx="2598737" cy="32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Leadership Qualities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pPr algn="l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/>
              <a:t>What is Leadership?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r>
              <a:rPr lang="en-US" sz="2400"/>
              <a:t>Lead and inspire people. Don't try to manage and manipulate people.  Inventories can be managed but people must be lead. </a:t>
            </a:r>
          </a:p>
          <a:p>
            <a:pPr>
              <a:buFontTx/>
              <a:buNone/>
            </a:pPr>
            <a:r>
              <a:rPr lang="en-US" sz="2400"/>
              <a:t>                      - Ross Perot </a:t>
            </a:r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Leadership has a harder job to do than just choose sides. It must bring sides together. </a:t>
            </a:r>
          </a:p>
          <a:p>
            <a:pPr>
              <a:buFontTx/>
              <a:buNone/>
            </a:pPr>
            <a:r>
              <a:rPr lang="en-US" sz="2400"/>
              <a:t>                      - Jesse Jackson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192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Leadership?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724400"/>
          </a:xfrm>
        </p:spPr>
        <p:txBody>
          <a:bodyPr/>
          <a:lstStyle/>
          <a:p>
            <a:r>
              <a:rPr lang="en-US" sz="2400"/>
              <a:t>The task of the leader is to get his people from where they are to where they have not been. </a:t>
            </a:r>
          </a:p>
          <a:p>
            <a:pPr>
              <a:buFontTx/>
              <a:buNone/>
            </a:pPr>
            <a:r>
              <a:rPr lang="en-US" sz="2400"/>
              <a:t>                      - Henry Kissinger </a:t>
            </a:r>
          </a:p>
          <a:p>
            <a:endParaRPr lang="en-US" sz="2400"/>
          </a:p>
          <a:p>
            <a:r>
              <a:rPr lang="en-US" sz="2400"/>
              <a:t>Where there is no vision, the people perish. </a:t>
            </a:r>
          </a:p>
          <a:p>
            <a:pPr>
              <a:buFontTx/>
              <a:buNone/>
            </a:pPr>
            <a:r>
              <a:rPr lang="en-US" sz="2400"/>
              <a:t>                      - Proverbs 29:18</a:t>
            </a:r>
          </a:p>
          <a:p>
            <a:pPr>
              <a:buFontTx/>
              <a:buNone/>
            </a:pPr>
            <a:endParaRPr lang="en-US" sz="2400"/>
          </a:p>
          <a:p>
            <a:r>
              <a:rPr lang="en-US" sz="2400"/>
              <a:t>Nearly all men can stand adversity, but if you want to test a man's character, give him power. </a:t>
            </a:r>
          </a:p>
          <a:p>
            <a:pPr>
              <a:buFontTx/>
              <a:buNone/>
            </a:pPr>
            <a:r>
              <a:rPr lang="en-US" sz="2400"/>
              <a:t>                      - Abraham Lincoln 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5173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Leadership Qualities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Integrity</a:t>
            </a:r>
          </a:p>
          <a:p>
            <a:pPr lvl="1"/>
            <a:r>
              <a:rPr lang="en-US"/>
              <a:t>Honesty</a:t>
            </a:r>
          </a:p>
          <a:p>
            <a:r>
              <a:rPr lang="en-US"/>
              <a:t>Courage</a:t>
            </a:r>
          </a:p>
          <a:p>
            <a:pPr lvl="1"/>
            <a:r>
              <a:rPr lang="en-US"/>
              <a:t>Willing to go forward under difficult circumstances</a:t>
            </a:r>
          </a:p>
          <a:p>
            <a:r>
              <a:rPr lang="en-US"/>
              <a:t>Management</a:t>
            </a:r>
          </a:p>
          <a:p>
            <a:pPr lvl="1"/>
            <a:r>
              <a:rPr lang="en-US"/>
              <a:t>Using people, resources, process to reach a goal</a:t>
            </a:r>
          </a:p>
        </p:txBody>
      </p:sp>
    </p:spTree>
    <p:extLst>
      <p:ext uri="{BB962C8B-B14F-4D97-AF65-F5344CB8AC3E}">
        <p14:creationId xmlns:p14="http://schemas.microsoft.com/office/powerpoint/2010/main" val="273265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Leadership Qualities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95800"/>
          </a:xfrm>
        </p:spPr>
        <p:txBody>
          <a:bodyPr/>
          <a:lstStyle/>
          <a:p>
            <a:r>
              <a:rPr lang="en-US"/>
              <a:t>Unselfishness</a:t>
            </a:r>
          </a:p>
          <a:p>
            <a:pPr lvl="1"/>
            <a:r>
              <a:rPr lang="en-US"/>
              <a:t>Placing the desires and welfare of others above yourself</a:t>
            </a:r>
          </a:p>
          <a:p>
            <a:r>
              <a:rPr lang="en-US"/>
              <a:t>Loyalty</a:t>
            </a:r>
          </a:p>
          <a:p>
            <a:pPr lvl="1"/>
            <a:r>
              <a:rPr lang="en-US"/>
              <a:t>Reliable support for an individual, group or cause</a:t>
            </a:r>
          </a:p>
          <a:p>
            <a:r>
              <a:rPr lang="en-US"/>
              <a:t>Enthusiasm</a:t>
            </a:r>
          </a:p>
          <a:p>
            <a:pPr lvl="1"/>
            <a:r>
              <a:rPr lang="en-US"/>
              <a:t>Energy to do a job and the inspiration to encourage others</a:t>
            </a:r>
          </a:p>
        </p:txBody>
      </p:sp>
    </p:spTree>
    <p:extLst>
      <p:ext uri="{BB962C8B-B14F-4D97-AF65-F5344CB8AC3E}">
        <p14:creationId xmlns:p14="http://schemas.microsoft.com/office/powerpoint/2010/main" val="33129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Leadership Qualities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Plan</a:t>
            </a:r>
          </a:p>
          <a:p>
            <a:pPr lvl="1"/>
            <a:r>
              <a:rPr lang="en-US"/>
              <a:t>Able to think through, determine procedures</a:t>
            </a:r>
          </a:p>
          <a:p>
            <a:r>
              <a:rPr lang="en-US"/>
              <a:t>Knowledge</a:t>
            </a:r>
          </a:p>
          <a:p>
            <a:pPr lvl="1"/>
            <a:r>
              <a:rPr lang="en-US"/>
              <a:t>Awareness, understanding</a:t>
            </a:r>
          </a:p>
          <a:p>
            <a:r>
              <a:rPr lang="en-US"/>
              <a:t>Tact</a:t>
            </a:r>
          </a:p>
          <a:p>
            <a:pPr lvl="1"/>
            <a:r>
              <a:rPr lang="en-US"/>
              <a:t>Enjoying and doing the right thing without offending</a:t>
            </a:r>
          </a:p>
        </p:txBody>
      </p:sp>
    </p:spTree>
    <p:extLst>
      <p:ext uri="{BB962C8B-B14F-4D97-AF65-F5344CB8AC3E}">
        <p14:creationId xmlns:p14="http://schemas.microsoft.com/office/powerpoint/2010/main" val="132555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Leadership Defined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2133600"/>
          </a:xfrm>
        </p:spPr>
        <p:txBody>
          <a:bodyPr/>
          <a:lstStyle/>
          <a:p>
            <a:pPr>
              <a:buFontTx/>
              <a:buNone/>
            </a:pPr>
            <a:r>
              <a:rPr lang="en-US" sz="4000" i="1"/>
              <a:t>Leadership is influence- the ability to obtain followers.</a:t>
            </a:r>
            <a:endParaRPr lang="en-US" sz="4000"/>
          </a:p>
          <a:p>
            <a:pPr algn="r">
              <a:buFontTx/>
              <a:buNone/>
            </a:pPr>
            <a:r>
              <a:rPr lang="en-US" sz="4000"/>
              <a:t>- John C. Maxwell</a:t>
            </a:r>
          </a:p>
        </p:txBody>
      </p:sp>
    </p:spTree>
    <p:extLst>
      <p:ext uri="{BB962C8B-B14F-4D97-AF65-F5344CB8AC3E}">
        <p14:creationId xmlns:p14="http://schemas.microsoft.com/office/powerpoint/2010/main" val="68045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Program Components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pPr algn="l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295400"/>
          </a:xfrm>
        </p:spPr>
        <p:txBody>
          <a:bodyPr/>
          <a:lstStyle/>
          <a:p>
            <a:r>
              <a:rPr lang="en-US"/>
              <a:t>Components of the Program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Supervised Agricultural Experience</a:t>
            </a:r>
          </a:p>
          <a:p>
            <a:pPr lvl="1"/>
            <a:r>
              <a:rPr lang="en-US" dirty="0"/>
              <a:t>explore interest</a:t>
            </a:r>
          </a:p>
          <a:p>
            <a:pPr lvl="1"/>
            <a:r>
              <a:rPr lang="en-US" dirty="0"/>
              <a:t>gain work experience</a:t>
            </a:r>
          </a:p>
          <a:p>
            <a:r>
              <a:rPr lang="en-US" dirty="0"/>
              <a:t>Classroom </a:t>
            </a:r>
            <a:r>
              <a:rPr lang="en-US" dirty="0" smtClean="0"/>
              <a:t>Instruction</a:t>
            </a:r>
          </a:p>
          <a:p>
            <a:pPr lvl="1"/>
            <a:r>
              <a:rPr lang="en-US" dirty="0" smtClean="0"/>
              <a:t>Studying subject matter in classroom, shop, greenhouse, nursery, barns or other settings</a:t>
            </a:r>
            <a:endParaRPr lang="en-US" dirty="0"/>
          </a:p>
          <a:p>
            <a:r>
              <a:rPr lang="en-US" dirty="0" smtClean="0"/>
              <a:t>FFA </a:t>
            </a:r>
            <a:r>
              <a:rPr lang="en-US" dirty="0"/>
              <a:t>Student Organization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FFA Student Organization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95800"/>
          </a:xfrm>
        </p:spPr>
        <p:txBody>
          <a:bodyPr/>
          <a:lstStyle/>
          <a:p>
            <a:r>
              <a:rPr lang="en-US" sz="2400" dirty="0" smtClean="0"/>
              <a:t>Student organization that develops leadership, communication, and citizenship</a:t>
            </a:r>
          </a:p>
          <a:p>
            <a:pPr lvl="0"/>
            <a:r>
              <a:rPr lang="en-US" sz="2400" dirty="0" smtClean="0"/>
              <a:t>Leadership- </a:t>
            </a:r>
            <a:r>
              <a:rPr lang="en-US" sz="2400" dirty="0">
                <a:solidFill>
                  <a:schemeClr val="tx1"/>
                </a:solidFill>
              </a:rPr>
              <a:t>skills are developed by participation as chapter officers, committee members, group leaders, mentors, etc.</a:t>
            </a: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Communication- skills are developed through speaking career development events such </a:t>
            </a:r>
            <a:r>
              <a:rPr lang="en-US" sz="2400" dirty="0" smtClean="0">
                <a:solidFill>
                  <a:schemeClr val="tx1"/>
                </a:solidFill>
              </a:rPr>
              <a:t>as: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prepared public </a:t>
            </a:r>
            <a:r>
              <a:rPr lang="en-US" sz="2000" dirty="0" smtClean="0">
                <a:solidFill>
                  <a:schemeClr val="tx1"/>
                </a:solidFill>
              </a:rPr>
              <a:t>speaking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creed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parliamentary procedure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extemporaneous speaking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agricultural </a:t>
            </a:r>
            <a:r>
              <a:rPr lang="en-US" sz="2000" dirty="0">
                <a:solidFill>
                  <a:schemeClr val="tx1"/>
                </a:solidFill>
              </a:rPr>
              <a:t>sales </a:t>
            </a:r>
            <a:endParaRPr lang="en-US" sz="2000" dirty="0"/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poultry</a:t>
            </a:r>
            <a:r>
              <a:rPr lang="en-US" sz="2000" dirty="0">
                <a:solidFill>
                  <a:schemeClr val="tx1"/>
                </a:solidFill>
              </a:rPr>
              <a:t>, dairy and livestock oral reasons.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FFA Student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Citizenship- skills are developed to promote community service involvement by volunteering at food banks, animal shelters, nursing homes, 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533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FFA Student Organization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772400" cy="12954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This class develops Leadership, so what is Leadership?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Public Speaking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pPr algn="l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1066800" y="533400"/>
            <a:ext cx="6781800" cy="1752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Arial" pitchFamily="34" charset="0"/>
              </a:rPr>
              <a:t>Parts of a Good Speech</a:t>
            </a:r>
            <a:endParaRPr lang="en-US" b="1">
              <a:latin typeface="Arial" pitchFamily="34" charset="0"/>
            </a:endParaRP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381000" y="3962400"/>
            <a:ext cx="2209800" cy="2286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Introduction</a:t>
            </a:r>
          </a:p>
          <a:p>
            <a:pPr algn="ctr"/>
            <a:endParaRPr lang="en-US"/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3352800" y="4114800"/>
            <a:ext cx="2362200" cy="2438400"/>
          </a:xfrm>
          <a:prstGeom prst="can">
            <a:avLst>
              <a:gd name="adj" fmla="val 25806"/>
            </a:avLst>
          </a:prstGeom>
          <a:solidFill>
            <a:schemeClr val="accent1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Body</a:t>
            </a:r>
            <a:endParaRPr lang="en-US" b="1">
              <a:latin typeface="Arial" pitchFamily="34" charset="0"/>
            </a:endParaRPr>
          </a:p>
          <a:p>
            <a:pPr algn="ctr"/>
            <a:endParaRPr lang="en-US"/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6400800" y="3886200"/>
            <a:ext cx="2438400" cy="26670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Conclusion</a:t>
            </a:r>
          </a:p>
          <a:p>
            <a:pPr algn="ctr"/>
            <a:endParaRPr lang="en-US"/>
          </a:p>
        </p:txBody>
      </p:sp>
      <p:cxnSp>
        <p:nvCxnSpPr>
          <p:cNvPr id="28680" name="AutoShape 8"/>
          <p:cNvCxnSpPr>
            <a:cxnSpLocks noChangeShapeType="1"/>
            <a:stCxn id="28676" idx="2"/>
            <a:endCxn id="28677" idx="0"/>
          </p:cNvCxnSpPr>
          <p:nvPr/>
        </p:nvCxnSpPr>
        <p:spPr bwMode="auto">
          <a:xfrm rot="5400000">
            <a:off x="2133600" y="1638300"/>
            <a:ext cx="1676400" cy="29718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1" name="AutoShape 9"/>
          <p:cNvCxnSpPr>
            <a:cxnSpLocks noChangeShapeType="1"/>
            <a:stCxn id="28676" idx="2"/>
            <a:endCxn id="28678" idx="1"/>
          </p:cNvCxnSpPr>
          <p:nvPr/>
        </p:nvCxnSpPr>
        <p:spPr bwMode="auto">
          <a:xfrm rot="16200000" flipH="1">
            <a:off x="3581400" y="3162300"/>
            <a:ext cx="1828800" cy="762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2" name="AutoShape 10"/>
          <p:cNvCxnSpPr>
            <a:cxnSpLocks noChangeShapeType="1"/>
            <a:stCxn id="28676" idx="2"/>
            <a:endCxn id="28679" idx="0"/>
          </p:cNvCxnSpPr>
          <p:nvPr/>
        </p:nvCxnSpPr>
        <p:spPr bwMode="auto">
          <a:xfrm rot="16200000" flipH="1">
            <a:off x="5391150" y="1352550"/>
            <a:ext cx="1600200" cy="34671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Speeches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342900" lvl="3" indent="-342900">
              <a:buFontTx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</a:rPr>
              <a:t>Informative- gives knowledge or information to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audiences</a:t>
            </a:r>
            <a:endParaRPr lang="en-US" dirty="0" smtClean="0"/>
          </a:p>
          <a:p>
            <a:pPr lvl="0"/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Persuasive- convinces people to believe or do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something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Integrative- pep talks, welcome speeches, introduction, etc.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Prepared- speech is written and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learned</a:t>
            </a: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Extemporaneous- speech with little or no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preparation</a:t>
            </a: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Things to consider...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  <a:p>
            <a:pPr lvl="1"/>
            <a:r>
              <a:rPr lang="en-US" dirty="0"/>
              <a:t>why are you giving the speech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Audience- What group is hearing the speech?</a:t>
            </a:r>
            <a:endParaRPr lang="en-US" dirty="0" smtClean="0"/>
          </a:p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Occasion- What is the event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Content- What is in the speech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Composition- How is the speech written and organized?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Delivery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Voice</a:t>
            </a:r>
            <a:endParaRPr lang="en-US"/>
          </a:p>
          <a:p>
            <a:pPr lvl="1"/>
            <a:r>
              <a:rPr lang="en-US"/>
              <a:t>pitch</a:t>
            </a:r>
          </a:p>
          <a:p>
            <a:pPr lvl="1"/>
            <a:r>
              <a:rPr lang="en-US"/>
              <a:t>quality</a:t>
            </a:r>
          </a:p>
          <a:p>
            <a:pPr lvl="1"/>
            <a:r>
              <a:rPr lang="en-US"/>
              <a:t>articulation</a:t>
            </a:r>
          </a:p>
          <a:p>
            <a:pPr lvl="1"/>
            <a:r>
              <a:rPr lang="en-US"/>
              <a:t>pronunciation</a:t>
            </a:r>
          </a:p>
          <a:p>
            <a:pPr lvl="2"/>
            <a:r>
              <a:rPr lang="en-US"/>
              <a:t>over pronounce each word</a:t>
            </a:r>
          </a:p>
          <a:p>
            <a:pPr lvl="1"/>
            <a:r>
              <a:rPr lang="en-US"/>
              <a:t>force</a:t>
            </a:r>
          </a:p>
          <a:p>
            <a:pPr lvl="2"/>
            <a:r>
              <a:rPr lang="en-US"/>
              <a:t>may the force be with you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Delivery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r>
              <a:rPr lang="en-US"/>
              <a:t>Stage presence</a:t>
            </a:r>
          </a:p>
          <a:p>
            <a:pPr lvl="1"/>
            <a:r>
              <a:rPr lang="en-US"/>
              <a:t>appearance</a:t>
            </a:r>
          </a:p>
          <a:p>
            <a:pPr lvl="1"/>
            <a:r>
              <a:rPr lang="en-US"/>
              <a:t>poise</a:t>
            </a:r>
          </a:p>
          <a:p>
            <a:pPr lvl="1"/>
            <a:r>
              <a:rPr lang="en-US"/>
              <a:t>attitude </a:t>
            </a:r>
          </a:p>
          <a:p>
            <a:pPr lvl="2"/>
            <a:r>
              <a:rPr lang="en-US"/>
              <a:t>always positive</a:t>
            </a:r>
          </a:p>
          <a:p>
            <a:pPr lvl="1"/>
            <a:r>
              <a:rPr lang="en-US"/>
              <a:t>confidence</a:t>
            </a:r>
          </a:p>
          <a:p>
            <a:pPr lvl="2"/>
            <a:r>
              <a:rPr lang="en-US"/>
              <a:t>but not over confident</a:t>
            </a:r>
          </a:p>
          <a:p>
            <a:pPr lvl="1"/>
            <a:r>
              <a:rPr lang="en-US"/>
              <a:t>personality</a:t>
            </a:r>
          </a:p>
          <a:p>
            <a:pPr lvl="1"/>
            <a:r>
              <a:rPr lang="en-US"/>
              <a:t>posture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Delivery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Power of expression</a:t>
            </a:r>
          </a:p>
          <a:p>
            <a:pPr lvl="1"/>
            <a:r>
              <a:rPr lang="en-US"/>
              <a:t>fluency</a:t>
            </a:r>
          </a:p>
          <a:p>
            <a:pPr lvl="1"/>
            <a:r>
              <a:rPr lang="en-US"/>
              <a:t>sincerity</a:t>
            </a:r>
          </a:p>
          <a:p>
            <a:pPr lvl="1"/>
            <a:r>
              <a:rPr lang="en-US"/>
              <a:t>emphasis</a:t>
            </a:r>
          </a:p>
          <a:p>
            <a:pPr lvl="1"/>
            <a:r>
              <a:rPr lang="en-US"/>
              <a:t>directness</a:t>
            </a:r>
          </a:p>
          <a:p>
            <a:pPr lvl="1"/>
            <a:r>
              <a:rPr lang="en-US"/>
              <a:t>conveyance of thought and meaning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Delivery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Response to questions</a:t>
            </a:r>
          </a:p>
          <a:p>
            <a:pPr lvl="1"/>
            <a:r>
              <a:rPr lang="en-US"/>
              <a:t>accurately</a:t>
            </a:r>
          </a:p>
          <a:p>
            <a:pPr lvl="1"/>
            <a:r>
              <a:rPr lang="en-US"/>
              <a:t>ability to think quickly</a:t>
            </a:r>
          </a:p>
          <a:p>
            <a:pPr lvl="1"/>
            <a:r>
              <a:rPr lang="en-US"/>
              <a:t>If you can not answer a question:</a:t>
            </a:r>
          </a:p>
          <a:p>
            <a:pPr lvl="2"/>
            <a:r>
              <a:rPr lang="en-US"/>
              <a:t>“That is an interesting question, however, I am not sure of the answer at this time.”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Delivery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General effect</a:t>
            </a:r>
          </a:p>
          <a:p>
            <a:pPr lvl="1"/>
            <a:r>
              <a:rPr lang="en-US"/>
              <a:t>interesting</a:t>
            </a:r>
          </a:p>
          <a:p>
            <a:pPr lvl="1"/>
            <a:r>
              <a:rPr lang="en-US"/>
              <a:t>understandable</a:t>
            </a:r>
          </a:p>
          <a:p>
            <a:pPr lvl="1"/>
            <a:r>
              <a:rPr lang="en-US"/>
              <a:t>convincing</a:t>
            </a:r>
          </a:p>
          <a:p>
            <a:pPr lvl="1"/>
            <a:r>
              <a:rPr lang="en-US"/>
              <a:t>pleasing</a:t>
            </a:r>
          </a:p>
          <a:p>
            <a:pPr lvl="1"/>
            <a:r>
              <a:rPr lang="en-US"/>
              <a:t>holds attention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Workforce Preparation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09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Designed to give the employer information about your background skills, job experience and education</a:t>
            </a:r>
          </a:p>
          <a:p>
            <a:r>
              <a:rPr lang="en-US" dirty="0" smtClean="0"/>
              <a:t>Should be tailored for each job</a:t>
            </a:r>
          </a:p>
          <a:p>
            <a:r>
              <a:rPr lang="en-US" dirty="0" smtClean="0"/>
              <a:t>Purpose is to get an interview</a:t>
            </a:r>
          </a:p>
          <a:p>
            <a:r>
              <a:rPr lang="en-US" dirty="0" smtClean="0"/>
              <a:t>Most resumes should be 1 page but no more than 2 pages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422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Items to include in your resume:</a:t>
            </a:r>
          </a:p>
          <a:p>
            <a:pPr lvl="1"/>
            <a:r>
              <a:rPr lang="en-US" dirty="0" smtClean="0"/>
              <a:t>Name and address</a:t>
            </a:r>
          </a:p>
          <a:p>
            <a:pPr lvl="1"/>
            <a:r>
              <a:rPr lang="en-US" dirty="0" smtClean="0"/>
              <a:t>Objective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Skills</a:t>
            </a:r>
          </a:p>
          <a:p>
            <a:pPr lvl="1"/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29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Preview to your resume</a:t>
            </a:r>
          </a:p>
          <a:p>
            <a:r>
              <a:rPr lang="en-US" dirty="0" smtClean="0"/>
              <a:t>Should be brief, ½ page, but no more than one page</a:t>
            </a:r>
          </a:p>
          <a:p>
            <a:r>
              <a:rPr lang="en-US" dirty="0" smtClean="0"/>
              <a:t>Items to include</a:t>
            </a:r>
          </a:p>
          <a:p>
            <a:pPr lvl="1"/>
            <a:r>
              <a:rPr lang="en-US" dirty="0" smtClean="0"/>
              <a:t>Position you are applying for</a:t>
            </a:r>
          </a:p>
          <a:p>
            <a:pPr lvl="1"/>
            <a:r>
              <a:rPr lang="en-US" dirty="0" smtClean="0"/>
              <a:t>Outline your key selling points</a:t>
            </a:r>
          </a:p>
          <a:p>
            <a:pPr lvl="1"/>
            <a:r>
              <a:rPr lang="en-US" dirty="0" smtClean="0"/>
              <a:t>Address the needs of your employer</a:t>
            </a:r>
          </a:p>
          <a:p>
            <a:pPr lvl="1"/>
            <a:r>
              <a:rPr lang="en-US" dirty="0" smtClean="0"/>
              <a:t>Invite employer to contact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00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Cover letter sent in to assist in establishing an interview date</a:t>
            </a:r>
          </a:p>
          <a:p>
            <a:r>
              <a:rPr lang="en-US" dirty="0" smtClean="0"/>
              <a:t>Follow-up phone call is typically recommended to secure interview</a:t>
            </a:r>
          </a:p>
          <a:p>
            <a:r>
              <a:rPr lang="en-US" dirty="0" smtClean="0"/>
              <a:t>Resume is sent with cover letter. Typically suggested that the individual bring a copy of resume to interview as 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926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Individual should dress in professional attire</a:t>
            </a:r>
          </a:p>
          <a:p>
            <a:r>
              <a:rPr lang="en-US" dirty="0" smtClean="0"/>
              <a:t>Prepare for the interview and application process</a:t>
            </a:r>
          </a:p>
          <a:p>
            <a:r>
              <a:rPr lang="en-US" dirty="0" smtClean="0"/>
              <a:t>Practice common questions asked during an interview</a:t>
            </a:r>
          </a:p>
        </p:txBody>
      </p:sp>
    </p:spTree>
    <p:extLst>
      <p:ext uri="{BB962C8B-B14F-4D97-AF65-F5344CB8AC3E}">
        <p14:creationId xmlns:p14="http://schemas.microsoft.com/office/powerpoint/2010/main" val="3843199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dirty="0" smtClean="0"/>
              <a:t>Job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4114800"/>
          </a:xfrm>
        </p:spPr>
        <p:txBody>
          <a:bodyPr/>
          <a:lstStyle/>
          <a:p>
            <a:r>
              <a:rPr lang="en-US" dirty="0" smtClean="0"/>
              <a:t>What are your 3 greatest attributes and strengths?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What are your three biggest weaknesses or things you would like to improve upon?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Where do you want to be in five years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?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What leadership qualities can you bring to our company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?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Why are you the best candidate for job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5083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 smtClean="0"/>
              <a:t>Job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114800"/>
          </a:xfrm>
        </p:spPr>
        <p:txBody>
          <a:bodyPr/>
          <a:lstStyle/>
          <a:p>
            <a:r>
              <a:rPr lang="en-US" dirty="0" smtClean="0"/>
              <a:t>Gather information typically requested during the application process</a:t>
            </a:r>
          </a:p>
          <a:p>
            <a:pPr lvl="1"/>
            <a:r>
              <a:rPr lang="en-US" sz="2700" dirty="0" smtClean="0"/>
              <a:t>General applicant information- name, date of birth, address, email, phone</a:t>
            </a:r>
          </a:p>
          <a:p>
            <a:pPr lvl="1"/>
            <a:r>
              <a:rPr lang="en-US" sz="2700" dirty="0" smtClean="0"/>
              <a:t>Education- name of school attended, degree obtained, graduation date, etc.</a:t>
            </a:r>
          </a:p>
          <a:p>
            <a:pPr lvl="1"/>
            <a:r>
              <a:rPr lang="en-US" sz="2700" dirty="0" smtClean="0"/>
              <a:t>Previous Work experience- dates employed, address, name of supervisor, etc.</a:t>
            </a:r>
          </a:p>
          <a:p>
            <a:pPr lvl="1"/>
            <a:r>
              <a:rPr lang="en-US" sz="2700" dirty="0" smtClean="0"/>
              <a:t>References- name, address, phone, email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21137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371600"/>
          </a:xfrm>
        </p:spPr>
        <p:txBody>
          <a:bodyPr/>
          <a:lstStyle/>
          <a:p>
            <a:r>
              <a:rPr lang="en-US" dirty="0" smtClean="0"/>
              <a:t>Parliamentary Law Basics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Parliamentary Procedure?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Parliamentary procedure is a systematic way of organizing meetings.  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Parliamentary procedure is governed by Robert’s Rules of Order.</a:t>
            </a:r>
          </a:p>
        </p:txBody>
      </p:sp>
      <p:pic>
        <p:nvPicPr>
          <p:cNvPr id="30724" name="Picture 4" descr="neweditio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889500"/>
            <a:ext cx="1306513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Parliamentary Law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Robert’s Rule of Order</a:t>
            </a:r>
          </a:p>
          <a:p>
            <a:pPr lvl="1"/>
            <a:r>
              <a:rPr lang="en-US" dirty="0" smtClean="0"/>
              <a:t>Book of authority</a:t>
            </a:r>
          </a:p>
          <a:p>
            <a:pPr lvl="1"/>
            <a:r>
              <a:rPr lang="en-US" dirty="0" smtClean="0"/>
              <a:t>Assures </a:t>
            </a:r>
            <a:r>
              <a:rPr lang="en-US" dirty="0"/>
              <a:t>that all sides are treated fairly and that everyone has the opportunity to discuss and vote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**Special Note**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FFA, we typically do Opening and Closing ceremony at our meetings before using Parly Pro which is a RITUAL. Opening/closing ceremonies is NOT apart of actual Parliamentary Procedure through Robert’s Rules.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Parliamentary Law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Main Objective:</a:t>
            </a:r>
          </a:p>
          <a:p>
            <a:pPr lvl="1"/>
            <a:r>
              <a:rPr lang="en-US"/>
              <a:t>Focus on one item at a time</a:t>
            </a:r>
          </a:p>
          <a:p>
            <a:pPr lvl="1"/>
            <a:r>
              <a:rPr lang="en-US"/>
              <a:t>Extend courtesy to everyone</a:t>
            </a:r>
          </a:p>
          <a:p>
            <a:pPr lvl="1"/>
            <a:r>
              <a:rPr lang="en-US"/>
              <a:t>Observe the rule of the majority</a:t>
            </a:r>
          </a:p>
          <a:p>
            <a:pPr lvl="1"/>
            <a:r>
              <a:rPr lang="en-US"/>
              <a:t>Ensure the rights of the minority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 of Voting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Voice- aye (pronounced “I”) for yes or no</a:t>
            </a:r>
            <a:endParaRPr lang="en-US" dirty="0"/>
          </a:p>
          <a:p>
            <a:r>
              <a:rPr lang="en-US" dirty="0" smtClean="0"/>
              <a:t>Rising-standing or showing of hands</a:t>
            </a:r>
            <a:endParaRPr lang="en-US" dirty="0"/>
          </a:p>
          <a:p>
            <a:r>
              <a:rPr lang="en-US" dirty="0"/>
              <a:t>Secret </a:t>
            </a:r>
            <a:r>
              <a:rPr lang="en-US" dirty="0" smtClean="0"/>
              <a:t>Ballot- written vote</a:t>
            </a:r>
            <a:endParaRPr lang="en-US" dirty="0"/>
          </a:p>
          <a:p>
            <a:r>
              <a:rPr lang="en-US" dirty="0"/>
              <a:t>Roll </a:t>
            </a:r>
            <a:r>
              <a:rPr lang="en-US" dirty="0" smtClean="0"/>
              <a:t>Call- secretary asks each member to state vote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votes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Single majority</a:t>
            </a:r>
          </a:p>
          <a:p>
            <a:pPr lvl="1"/>
            <a:r>
              <a:rPr lang="en-US"/>
              <a:t>one vote more than 50% of the votes cast</a:t>
            </a:r>
          </a:p>
          <a:p>
            <a:r>
              <a:rPr lang="en-US"/>
              <a:t>Two-thirds majority</a:t>
            </a:r>
          </a:p>
          <a:p>
            <a:pPr lvl="1"/>
            <a:r>
              <a:rPr lang="en-US"/>
              <a:t>2/3 of the members must be for the motion</a:t>
            </a:r>
          </a:p>
          <a:p>
            <a:pPr lvl="1"/>
            <a:r>
              <a:rPr lang="en-US"/>
              <a:t>usually used when the rights of the members are limited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Quorum</a:t>
            </a:r>
          </a:p>
          <a:p>
            <a:pPr lvl="1"/>
            <a:r>
              <a:rPr lang="en-US"/>
              <a:t>number of members required to conduct business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of Motions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Privileged</a:t>
            </a:r>
          </a:p>
          <a:p>
            <a:r>
              <a:rPr lang="en-US"/>
              <a:t>Incidental</a:t>
            </a:r>
          </a:p>
          <a:p>
            <a:r>
              <a:rPr lang="en-US"/>
              <a:t>Subsidiary</a:t>
            </a:r>
          </a:p>
          <a:p>
            <a:r>
              <a:rPr lang="en-US"/>
              <a:t>Unclassified</a:t>
            </a:r>
          </a:p>
        </p:txBody>
      </p:sp>
      <p:sp>
        <p:nvSpPr>
          <p:cNvPr id="37892" name="WordArt 4"/>
          <p:cNvSpPr>
            <a:spLocks noChangeArrowheads="1" noChangeShapeType="1" noTextEdit="1"/>
          </p:cNvSpPr>
          <p:nvPr/>
        </p:nvSpPr>
        <p:spPr bwMode="auto">
          <a:xfrm>
            <a:off x="4876800" y="1295400"/>
            <a:ext cx="2590800" cy="11795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Highest</a:t>
            </a:r>
          </a:p>
        </p:txBody>
      </p:sp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7315200" y="2057400"/>
            <a:ext cx="685800" cy="990600"/>
          </a:xfrm>
          <a:prstGeom prst="downArrow">
            <a:avLst>
              <a:gd name="adj1" fmla="val 50000"/>
              <a:gd name="adj2" fmla="val 36111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WordArt 6"/>
          <p:cNvSpPr>
            <a:spLocks noChangeArrowheads="1" noChangeShapeType="1" noTextEdit="1"/>
          </p:cNvSpPr>
          <p:nvPr/>
        </p:nvSpPr>
        <p:spPr bwMode="auto">
          <a:xfrm>
            <a:off x="5257800" y="3048000"/>
            <a:ext cx="1752600" cy="7985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CC00"/>
                    </a:gs>
                    <a:gs pos="100000">
                      <a:srgbClr val="CC3300"/>
                    </a:gs>
                  </a:gsLst>
                  <a:lin ang="5400000" scaled="1"/>
                </a:gradFill>
                <a:latin typeface="Impact"/>
              </a:rPr>
              <a:t>Lowest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Gavel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The president uses the gavel to control aspects of the meeting.</a:t>
            </a:r>
          </a:p>
          <a:p>
            <a:endParaRPr lang="en-US" sz="2800"/>
          </a:p>
          <a:p>
            <a:r>
              <a:rPr lang="en-US" sz="2800"/>
              <a:t>The number of taps determines the meaning.</a:t>
            </a:r>
          </a:p>
        </p:txBody>
      </p:sp>
      <p:pic>
        <p:nvPicPr>
          <p:cNvPr id="38916" name="Picture 4" descr="gavel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828925"/>
            <a:ext cx="3352800" cy="28003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Gavel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Symbol of authority</a:t>
            </a:r>
          </a:p>
          <a:p>
            <a:r>
              <a:rPr lang="en-US"/>
              <a:t>Meaning of the taps</a:t>
            </a:r>
          </a:p>
          <a:p>
            <a:pPr lvl="1"/>
            <a:r>
              <a:rPr lang="en-US"/>
              <a:t>1 tap means to be seated</a:t>
            </a:r>
          </a:p>
          <a:p>
            <a:pPr lvl="1"/>
            <a:r>
              <a:rPr lang="en-US"/>
              <a:t>2 taps means the meeting is called to order</a:t>
            </a:r>
          </a:p>
          <a:p>
            <a:pPr lvl="1"/>
            <a:r>
              <a:rPr lang="en-US"/>
              <a:t>3 taps means that members should stand</a:t>
            </a:r>
          </a:p>
          <a:p>
            <a:pPr lvl="1"/>
            <a:r>
              <a:rPr lang="en-US"/>
              <a:t>Series of taps</a:t>
            </a:r>
          </a:p>
          <a:p>
            <a:pPr lvl="2"/>
            <a:r>
              <a:rPr lang="en-US"/>
              <a:t>“be quiet and orderly”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/>
            </a:r>
            <a:br>
              <a:rPr lang="en-US"/>
            </a:br>
            <a:r>
              <a:rPr lang="en-US" sz="6600"/>
              <a:t>Motions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Motion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main motion of the floor at a time</a:t>
            </a:r>
            <a:endParaRPr lang="en-US" dirty="0"/>
          </a:p>
          <a:p>
            <a:r>
              <a:rPr lang="en-US" dirty="0"/>
              <a:t>Used to get group approval for a new project or some other course of action</a:t>
            </a:r>
          </a:p>
          <a:p>
            <a:endParaRPr lang="en-US" dirty="0"/>
          </a:p>
          <a:p>
            <a:r>
              <a:rPr lang="en-US" dirty="0"/>
              <a:t>Wording:  “I move” NOT “I make a motion”</a:t>
            </a:r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 Motion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Requires second</a:t>
            </a:r>
          </a:p>
          <a:p>
            <a:r>
              <a:rPr lang="en-US"/>
              <a:t>Debatable</a:t>
            </a:r>
          </a:p>
          <a:p>
            <a:r>
              <a:rPr lang="en-US"/>
              <a:t>Amendable</a:t>
            </a:r>
          </a:p>
          <a:p>
            <a:r>
              <a:rPr lang="en-US"/>
              <a:t>Majority vote required</a:t>
            </a:r>
          </a:p>
          <a:p>
            <a:r>
              <a:rPr lang="en-US"/>
              <a:t>Can be reconsidered</a:t>
            </a:r>
          </a:p>
        </p:txBody>
      </p:sp>
      <p:pic>
        <p:nvPicPr>
          <p:cNvPr id="43012" name="Picture 4" descr="bd0555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2895600"/>
            <a:ext cx="3865562" cy="317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Amendments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Used to change a main motion</a:t>
            </a:r>
          </a:p>
          <a:p>
            <a:endParaRPr lang="en-US"/>
          </a:p>
          <a:p>
            <a:r>
              <a:rPr lang="en-US"/>
              <a:t>3 ways to amend:  addition, substitution, striking out</a:t>
            </a:r>
          </a:p>
          <a:p>
            <a:endParaRPr lang="en-US"/>
          </a:p>
          <a:p>
            <a:r>
              <a:rPr lang="en-US"/>
              <a:t>Wording:  “I move to amend the motion”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Amendments	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Requires second</a:t>
            </a:r>
          </a:p>
          <a:p>
            <a:r>
              <a:rPr lang="en-US"/>
              <a:t>Debatable</a:t>
            </a:r>
          </a:p>
          <a:p>
            <a:r>
              <a:rPr lang="en-US"/>
              <a:t>Amendable</a:t>
            </a:r>
          </a:p>
          <a:p>
            <a:r>
              <a:rPr lang="en-US"/>
              <a:t>Majority vote required</a:t>
            </a:r>
          </a:p>
          <a:p>
            <a:r>
              <a:rPr lang="en-US"/>
              <a:t>Can be reconsidered</a:t>
            </a:r>
          </a:p>
        </p:txBody>
      </p:sp>
      <p:pic>
        <p:nvPicPr>
          <p:cNvPr id="45060" name="Picture 4" descr="sy0126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05000"/>
            <a:ext cx="1638300" cy="3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 to committee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Used to gain more information on a motion before voting</a:t>
            </a:r>
          </a:p>
          <a:p>
            <a:endParaRPr lang="en-US"/>
          </a:p>
          <a:p>
            <a:r>
              <a:rPr lang="en-US"/>
              <a:t>Wording:  “I move to refer this motion to a committee to report at our next meeting.”</a:t>
            </a:r>
          </a:p>
        </p:txBody>
      </p:sp>
    </p:spTree>
    <p:extLst>
      <p:ext uri="{BB962C8B-B14F-4D97-AF65-F5344CB8AC3E}">
        <p14:creationId xmlns:p14="http://schemas.microsoft.com/office/powerpoint/2010/main" val="2871420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 to committee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Second required</a:t>
            </a:r>
          </a:p>
          <a:p>
            <a:r>
              <a:rPr lang="en-US" sz="2800"/>
              <a:t>Debatable</a:t>
            </a:r>
          </a:p>
          <a:p>
            <a:r>
              <a:rPr lang="en-US" sz="2800"/>
              <a:t>Amendable</a:t>
            </a:r>
          </a:p>
          <a:p>
            <a:r>
              <a:rPr lang="en-US" sz="2800"/>
              <a:t>Can be reconsidered</a:t>
            </a:r>
          </a:p>
          <a:p>
            <a:r>
              <a:rPr lang="en-US" sz="2800"/>
              <a:t>Majority vote</a:t>
            </a:r>
          </a:p>
        </p:txBody>
      </p:sp>
      <p:pic>
        <p:nvPicPr>
          <p:cNvPr id="59396" name="Picture 4" descr="pe01561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773363"/>
            <a:ext cx="3810000" cy="2528887"/>
          </a:xfrm>
        </p:spPr>
      </p:pic>
    </p:spTree>
    <p:extLst>
      <p:ext uri="{BB962C8B-B14F-4D97-AF65-F5344CB8AC3E}">
        <p14:creationId xmlns:p14="http://schemas.microsoft.com/office/powerpoint/2010/main" val="4013212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 of Order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Used when one believes a parliamentary error has been made</a:t>
            </a:r>
          </a:p>
          <a:p>
            <a:endParaRPr lang="en-US"/>
          </a:p>
          <a:p>
            <a:r>
              <a:rPr lang="en-US"/>
              <a:t>Wording:  “I rise to a point of order”</a:t>
            </a:r>
          </a:p>
        </p:txBody>
      </p:sp>
    </p:spTree>
    <p:extLst>
      <p:ext uri="{BB962C8B-B14F-4D97-AF65-F5344CB8AC3E}">
        <p14:creationId xmlns:p14="http://schemas.microsoft.com/office/powerpoint/2010/main" val="15029071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 of order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Not debatable</a:t>
            </a:r>
          </a:p>
          <a:p>
            <a:r>
              <a:rPr lang="en-US" sz="2800"/>
              <a:t>Does not require second</a:t>
            </a:r>
          </a:p>
          <a:p>
            <a:r>
              <a:rPr lang="en-US" sz="2800"/>
              <a:t>Cannot be reconsidered</a:t>
            </a:r>
          </a:p>
          <a:p>
            <a:r>
              <a:rPr lang="en-US" sz="2800"/>
              <a:t>No vote required</a:t>
            </a:r>
          </a:p>
        </p:txBody>
      </p:sp>
      <p:pic>
        <p:nvPicPr>
          <p:cNvPr id="51204" name="Picture 4" descr="pe01832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297113"/>
            <a:ext cx="3810000" cy="3481387"/>
          </a:xfrm>
        </p:spPr>
      </p:pic>
    </p:spTree>
    <p:extLst>
      <p:ext uri="{BB962C8B-B14F-4D97-AF65-F5344CB8AC3E}">
        <p14:creationId xmlns:p14="http://schemas.microsoft.com/office/powerpoint/2010/main" val="162531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 of the </a:t>
            </a:r>
            <a:r>
              <a:rPr lang="en-US" dirty="0" smtClean="0"/>
              <a:t>House/Assembly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Requires a re-vote on an inconclusive vote (and in some cases hand vote)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until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chairperson has stated the question on another motion.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Wording:  “I call for a division of the house</a:t>
            </a:r>
            <a:r>
              <a:rPr lang="en-US" dirty="0" smtClean="0"/>
              <a:t>.” or simply “</a:t>
            </a:r>
            <a:r>
              <a:rPr lang="en-US" dirty="0" err="1" smtClean="0"/>
              <a:t>Divison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4575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Division of the House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 debatable</a:t>
            </a:r>
          </a:p>
          <a:p>
            <a:r>
              <a:rPr lang="en-US"/>
              <a:t>Not Amendable</a:t>
            </a:r>
          </a:p>
          <a:p>
            <a:r>
              <a:rPr lang="en-US"/>
              <a:t>Does not require second</a:t>
            </a:r>
          </a:p>
          <a:p>
            <a:r>
              <a:rPr lang="en-US"/>
              <a:t>Cannot be reconsidered</a:t>
            </a:r>
          </a:p>
          <a:p>
            <a:r>
              <a:rPr lang="en-US"/>
              <a:t>No vote required</a:t>
            </a:r>
          </a:p>
        </p:txBody>
      </p:sp>
      <p:pic>
        <p:nvPicPr>
          <p:cNvPr id="53252" name="Picture 4" descr="bd0529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8" y="3048000"/>
            <a:ext cx="3522662" cy="327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3174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Previous question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Member’s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call for previous question when motion on the floor has been discussed and no new ideas are being presented.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Wording</a:t>
            </a:r>
            <a:r>
              <a:rPr lang="en-US" dirty="0"/>
              <a:t>:  “I move to previous question”</a:t>
            </a:r>
          </a:p>
        </p:txBody>
      </p:sp>
    </p:spTree>
    <p:extLst>
      <p:ext uri="{BB962C8B-B14F-4D97-AF65-F5344CB8AC3E}">
        <p14:creationId xmlns:p14="http://schemas.microsoft.com/office/powerpoint/2010/main" val="26030948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Previous question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 required</a:t>
            </a:r>
          </a:p>
          <a:p>
            <a:r>
              <a:rPr lang="en-US" dirty="0"/>
              <a:t>Not debatable</a:t>
            </a:r>
          </a:p>
          <a:p>
            <a:r>
              <a:rPr lang="en-US" dirty="0"/>
              <a:t>Not amendable</a:t>
            </a:r>
          </a:p>
          <a:p>
            <a:r>
              <a:rPr lang="en-US" dirty="0"/>
              <a:t>Can be reconsidered before vote</a:t>
            </a:r>
          </a:p>
          <a:p>
            <a:r>
              <a:rPr lang="en-US" b="1" dirty="0"/>
              <a:t>2/3 vote required</a:t>
            </a:r>
          </a:p>
        </p:txBody>
      </p:sp>
      <p:pic>
        <p:nvPicPr>
          <p:cNvPr id="57348" name="Picture 4" descr="bd0002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8" y="4222750"/>
            <a:ext cx="2690812" cy="263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9998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 on the table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postpone a motion to the next meeting</a:t>
            </a:r>
          </a:p>
          <a:p>
            <a:r>
              <a:rPr lang="en-US"/>
              <a:t>Motion must be taken from the table at the next meeting to be discussed</a:t>
            </a:r>
          </a:p>
          <a:p>
            <a:r>
              <a:rPr lang="en-US"/>
              <a:t>Wording:  “I move to lay this motion on the table”</a:t>
            </a:r>
          </a:p>
        </p:txBody>
      </p:sp>
    </p:spTree>
    <p:extLst>
      <p:ext uri="{BB962C8B-B14F-4D97-AF65-F5344CB8AC3E}">
        <p14:creationId xmlns:p14="http://schemas.microsoft.com/office/powerpoint/2010/main" val="13274198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 on the table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Requires second</a:t>
            </a:r>
          </a:p>
          <a:p>
            <a:r>
              <a:rPr lang="en-US" sz="2800"/>
              <a:t>Not debatable</a:t>
            </a:r>
          </a:p>
          <a:p>
            <a:r>
              <a:rPr lang="en-US" sz="2800"/>
              <a:t>Not amendable</a:t>
            </a:r>
          </a:p>
          <a:p>
            <a:r>
              <a:rPr lang="en-US" sz="2800"/>
              <a:t>Cannot be reconsidered</a:t>
            </a:r>
          </a:p>
          <a:p>
            <a:r>
              <a:rPr lang="en-US" sz="2800"/>
              <a:t>Majority vote</a:t>
            </a:r>
          </a:p>
        </p:txBody>
      </p:sp>
      <p:pic>
        <p:nvPicPr>
          <p:cNvPr id="55300" name="Picture 4" descr="bd06675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7100" y="1981200"/>
            <a:ext cx="3327400" cy="4114800"/>
          </a:xfrm>
        </p:spPr>
      </p:pic>
    </p:spTree>
    <p:extLst>
      <p:ext uri="{BB962C8B-B14F-4D97-AF65-F5344CB8AC3E}">
        <p14:creationId xmlns:p14="http://schemas.microsoft.com/office/powerpoint/2010/main" val="1923763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Suspend the Rules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members to do something it needs to do that it cannot do without suspending the rules</a:t>
            </a:r>
          </a:p>
          <a:p>
            <a:r>
              <a:rPr lang="en-US" dirty="0" smtClean="0"/>
              <a:t>Requires 2/3 vote</a:t>
            </a:r>
          </a:p>
          <a:p>
            <a:r>
              <a:rPr lang="en-US" dirty="0" smtClean="0"/>
              <a:t>Requires a second</a:t>
            </a:r>
          </a:p>
          <a:p>
            <a:r>
              <a:rPr lang="en-US" dirty="0" smtClean="0"/>
              <a:t>Cannot be debated</a:t>
            </a:r>
          </a:p>
          <a:p>
            <a:r>
              <a:rPr lang="en-US" dirty="0" smtClean="0"/>
              <a:t>Cannot be amended</a:t>
            </a:r>
          </a:p>
          <a:p>
            <a:r>
              <a:rPr lang="en-US" dirty="0" smtClean="0"/>
              <a:t>Cannot be reconsidered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0099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 or Limit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members to limit or extend debate to a specified time frame</a:t>
            </a:r>
          </a:p>
          <a:p>
            <a:r>
              <a:rPr lang="en-US" dirty="0" smtClean="0"/>
              <a:t>Require 2/3 vote</a:t>
            </a:r>
          </a:p>
          <a:p>
            <a:r>
              <a:rPr lang="en-US" dirty="0" smtClean="0"/>
              <a:t>Does require a second</a:t>
            </a:r>
          </a:p>
          <a:p>
            <a:r>
              <a:rPr lang="en-US" dirty="0" smtClean="0"/>
              <a:t>Cannot be debated</a:t>
            </a:r>
          </a:p>
          <a:p>
            <a:r>
              <a:rPr lang="en-US" dirty="0" smtClean="0"/>
              <a:t>Can be amended</a:t>
            </a:r>
          </a:p>
          <a:p>
            <a:r>
              <a:rPr lang="en-US" dirty="0" smtClean="0"/>
              <a:t>Can be reconsidered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0204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Adjourn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Used to end a meeting</a:t>
            </a:r>
          </a:p>
          <a:p>
            <a:endParaRPr lang="en-US"/>
          </a:p>
          <a:p>
            <a:r>
              <a:rPr lang="en-US"/>
              <a:t>Wording:  “I move to adjourn”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Adjourn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Cannot be debated</a:t>
            </a:r>
          </a:p>
          <a:p>
            <a:r>
              <a:rPr lang="en-US"/>
              <a:t>Cannot be amended</a:t>
            </a:r>
          </a:p>
          <a:p>
            <a:r>
              <a:rPr lang="en-US"/>
              <a:t>Cannot be reconsidered</a:t>
            </a:r>
          </a:p>
          <a:p>
            <a:r>
              <a:rPr lang="en-US"/>
              <a:t>Requires second</a:t>
            </a:r>
          </a:p>
          <a:p>
            <a:r>
              <a:rPr lang="en-US"/>
              <a:t>Requires majority vote</a:t>
            </a:r>
          </a:p>
        </p:txBody>
      </p:sp>
      <p:pic>
        <p:nvPicPr>
          <p:cNvPr id="47108" name="Picture 4" descr="bd0667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3" y="2819400"/>
            <a:ext cx="3614737" cy="362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mblem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6151563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mble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700"/>
            <a:ext cx="613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mblem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700"/>
            <a:ext cx="613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mblem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613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mblem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700"/>
            <a:ext cx="613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Emblem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613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Designs\PULSE.POT</Template>
  <TotalTime>660</TotalTime>
  <Words>1537</Words>
  <Application>Microsoft Office PowerPoint</Application>
  <PresentationFormat>On-screen Show (4:3)</PresentationFormat>
  <Paragraphs>314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Arial</vt:lpstr>
      <vt:lpstr>Impact</vt:lpstr>
      <vt:lpstr>Times New Roman</vt:lpstr>
      <vt:lpstr>Verdana</vt:lpstr>
      <vt:lpstr>Pulse</vt:lpstr>
      <vt:lpstr>Horticulture II- Leadership</vt:lpstr>
      <vt:lpstr>Leadership Qualities</vt:lpstr>
      <vt:lpstr>What is Leadership?</vt:lpstr>
      <vt:lpstr>What is Leadership?</vt:lpstr>
      <vt:lpstr>Leadership Qualities</vt:lpstr>
      <vt:lpstr>Leadership Qualities</vt:lpstr>
      <vt:lpstr>Leadership Qualities</vt:lpstr>
      <vt:lpstr>Leadership Defined</vt:lpstr>
      <vt:lpstr>Program Components</vt:lpstr>
      <vt:lpstr>Components of the Program</vt:lpstr>
      <vt:lpstr>FFA Student Organization</vt:lpstr>
      <vt:lpstr>FFA Student Organization</vt:lpstr>
      <vt:lpstr>FFA Student Organization</vt:lpstr>
      <vt:lpstr>Public Speaking</vt:lpstr>
      <vt:lpstr>PowerPoint Presentation</vt:lpstr>
      <vt:lpstr>Types of Speeches</vt:lpstr>
      <vt:lpstr>Things to consider...</vt:lpstr>
      <vt:lpstr>Delivery</vt:lpstr>
      <vt:lpstr>Delivery</vt:lpstr>
      <vt:lpstr>Delivery</vt:lpstr>
      <vt:lpstr>Delivery</vt:lpstr>
      <vt:lpstr>Delivery</vt:lpstr>
      <vt:lpstr>Workforce Preparation</vt:lpstr>
      <vt:lpstr>Resume</vt:lpstr>
      <vt:lpstr>Resume</vt:lpstr>
      <vt:lpstr>Cover Letter</vt:lpstr>
      <vt:lpstr>Job Interview</vt:lpstr>
      <vt:lpstr>Job Interview</vt:lpstr>
      <vt:lpstr>Job Interview</vt:lpstr>
      <vt:lpstr>Job Interview</vt:lpstr>
      <vt:lpstr>Parliamentary Law Basics</vt:lpstr>
      <vt:lpstr>What is Parliamentary Procedure?</vt:lpstr>
      <vt:lpstr>Parliamentary Law</vt:lpstr>
      <vt:lpstr>**Special Note**</vt:lpstr>
      <vt:lpstr>Parliamentary Law</vt:lpstr>
      <vt:lpstr>Methods of Voting</vt:lpstr>
      <vt:lpstr>Types of votes</vt:lpstr>
      <vt:lpstr>Voting</vt:lpstr>
      <vt:lpstr>Table of Motions</vt:lpstr>
      <vt:lpstr>The Gavel</vt:lpstr>
      <vt:lpstr>Gavel</vt:lpstr>
      <vt:lpstr> Motions</vt:lpstr>
      <vt:lpstr>Main Motion</vt:lpstr>
      <vt:lpstr>Main Motion</vt:lpstr>
      <vt:lpstr>Amendments</vt:lpstr>
      <vt:lpstr>Amendments </vt:lpstr>
      <vt:lpstr>Refer to committee</vt:lpstr>
      <vt:lpstr>Refer to committee</vt:lpstr>
      <vt:lpstr>Point of Order</vt:lpstr>
      <vt:lpstr>Point of order</vt:lpstr>
      <vt:lpstr>Division of the House/Assembly</vt:lpstr>
      <vt:lpstr>Division of the House</vt:lpstr>
      <vt:lpstr>Previous question</vt:lpstr>
      <vt:lpstr>Previous question</vt:lpstr>
      <vt:lpstr>Lay on the table</vt:lpstr>
      <vt:lpstr>Lay on the table</vt:lpstr>
      <vt:lpstr>Suspend the Rules</vt:lpstr>
      <vt:lpstr>Extend or Limit Debate</vt:lpstr>
      <vt:lpstr>Adjourn</vt:lpstr>
      <vt:lpstr>Adjourn</vt:lpstr>
      <vt:lpstr>PowerPoint Presentation</vt:lpstr>
    </vt:vector>
  </TitlesOfParts>
  <Company>Cleveland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Science- Small Animal</dc:title>
  <dc:creator>Olivia Watson</dc:creator>
  <cp:lastModifiedBy>Abigail Carriker</cp:lastModifiedBy>
  <cp:revision>30</cp:revision>
  <dcterms:created xsi:type="dcterms:W3CDTF">2004-12-28T14:01:13Z</dcterms:created>
  <dcterms:modified xsi:type="dcterms:W3CDTF">2015-07-28T17:48:18Z</dcterms:modified>
</cp:coreProperties>
</file>