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70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312CA-FFD8-46B7-9BFB-A3D8BFDE8A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3C81C9-6DCA-4C20-A2FD-6FA5541B59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D3AADC-B892-447E-90C7-556A20F3C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4DA3-E380-400A-BABE-C86BB102DBB1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EBE4B-FF21-422A-B28D-2572738AB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3F6BD5-253B-4028-B481-6326203B9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35BD9-3A9C-4CF1-A980-C10C3098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493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E359A-6171-4F22-B79D-EB5EB3016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7A7CB-BD73-4F21-9A00-2AA52B031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0114CB-ADE6-4D33-BF8B-9C296E7B0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4DA3-E380-400A-BABE-C86BB102DBB1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9AD01-169D-4050-AE3B-FC95C6E9F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938E63-E82C-4246-95BF-07A8CE119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35BD9-3A9C-4CF1-A980-C10C3098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28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FFEF8-DBA1-4001-B13F-CC095B163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821EAE-90AB-4393-8F48-B7369CF5B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D46765-FE83-456E-B026-081D3B77E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4DA3-E380-400A-BABE-C86BB102DBB1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AB6F9-A92A-4826-95C5-FFD3C1083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89C19-CEA9-4F39-9F27-FDDA2C13F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35BD9-3A9C-4CF1-A980-C10C3098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781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0E714-A5CB-431C-AF02-34E14476D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DCD47-BEB8-499F-A84B-F2356C1A26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31D0D-4BF4-49E6-85E3-426DD21A22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338692-6FD2-41FF-A6AC-F32EF4D20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4DA3-E380-400A-BABE-C86BB102DBB1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A08BB0-F458-4D87-8196-581B443D3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94F3EC-4113-4326-86D3-40602945D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35BD9-3A9C-4CF1-A980-C10C3098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29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01AA6-897C-47D0-9836-C0282DA1B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920A4E-E49B-4760-AD12-0DD97BF2B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2E48E6-5DE2-42BA-90FB-61C3234C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BFC846-9FF6-4009-8889-A9DCB0B64C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C27FBB-05DB-495C-AF77-B9497EE252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BAC44C-EEAC-4245-A301-E6648B16C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4DA3-E380-400A-BABE-C86BB102DBB1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DCCB66-4F9A-4F4E-8984-B78609DBF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B7D2E5-A6E5-4023-871E-A62CD7251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35BD9-3A9C-4CF1-A980-C10C3098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436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3D77A-7874-4723-89FA-7ACDB7C8D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A93B09-6501-4FD0-8BFD-0B512DDE4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4DA3-E380-400A-BABE-C86BB102DBB1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BF20DF-782B-43DF-8488-066959B17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D5FDDA-C782-4FF3-BA1E-08808EE4F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35BD9-3A9C-4CF1-A980-C10C3098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912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FA6EE3-683E-44B8-BE9A-BF6CE7766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4DA3-E380-400A-BABE-C86BB102DBB1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28309D-8B05-4E2B-86E0-A2654189A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85C37A-7BEB-4786-843B-1F24BEA25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35BD9-3A9C-4CF1-A980-C10C3098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56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C2C9E-8802-42E3-8720-F61FE38F1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1E0CF-7F8A-4617-9246-32638379C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1A80DF-D86E-4949-A611-4E8365A134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0F088-1E87-403D-8AC1-0D6CCBB87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4DA3-E380-400A-BABE-C86BB102DBB1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12E893-A724-4A40-AC86-D1CDB1C68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D1AC0C-5ADB-40B6-8558-B8058DB27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35BD9-3A9C-4CF1-A980-C10C3098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98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37504-DDFC-4E11-BA80-14AA20777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ADB9AB-0D7A-43A7-A176-688B26F71E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376275-10C9-4749-899F-277CA484E0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DDEBC5-007D-4433-9A9E-221E0911A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4DA3-E380-400A-BABE-C86BB102DBB1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AD4DE4-8CA7-4DB2-A8DC-E7DC4648C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323B0C-4F72-4D69-AB8B-83C0E81B9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35BD9-3A9C-4CF1-A980-C10C3098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847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0D884-3296-4A34-9E60-13E1A5602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E302B5-EFE1-406B-AC4E-20F2B5B21D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9BA0-C43D-4D91-BECE-9DF36E8A4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4DA3-E380-400A-BABE-C86BB102DBB1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319E2-9FA2-4EC4-A760-BEBEFC15D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285E1-E4AF-4514-BDDD-D86F52C2F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35BD9-3A9C-4CF1-A980-C10C3098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308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775EEC-0270-43E3-8A82-B4AD2E9671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61C5A0-040C-44DC-8E41-562EA3D037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CF6D4-DAE5-44A0-88E4-0559BECAF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4DA3-E380-400A-BABE-C86BB102DBB1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C124D-BFBF-4FDF-85C4-F52FDA5A6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F22B88-3ED5-4CA3-9C92-657F06086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35BD9-3A9C-4CF1-A980-C10C3098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234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047CCB-06BD-41B9-B77C-98B712B55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CDC26-6409-45BB-8EE7-3F631F7A0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B2B6D4-2790-48DE-AD32-1E6308EA6D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24DA3-E380-400A-BABE-C86BB102DBB1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ADE2B-C03F-468F-8603-8BAFCB862A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5A17DF-B20E-47E9-904D-B9B0968888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35BD9-3A9C-4CF1-A980-C10C3098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237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Clipping">
            <a:extLst>
              <a:ext uri="{FF2B5EF4-FFF2-40B4-BE49-F238E27FC236}">
                <a16:creationId xmlns:a16="http://schemas.microsoft.com/office/drawing/2014/main" id="{BE3E3CB6-7A37-4D55-A207-77872E23A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485" y="0"/>
            <a:ext cx="90390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047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Clipping">
            <a:extLst>
              <a:ext uri="{FF2B5EF4-FFF2-40B4-BE49-F238E27FC236}">
                <a16:creationId xmlns:a16="http://schemas.microsoft.com/office/drawing/2014/main" id="{CE3A0515-5209-41FC-AFAF-CDACF589AD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786" y="0"/>
            <a:ext cx="91244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23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Bruner</dc:creator>
  <cp:lastModifiedBy>Stephanie Bruner</cp:lastModifiedBy>
  <cp:revision>1</cp:revision>
  <dcterms:created xsi:type="dcterms:W3CDTF">2018-02-02T17:05:20Z</dcterms:created>
  <dcterms:modified xsi:type="dcterms:W3CDTF">2018-02-02T17:07:43Z</dcterms:modified>
</cp:coreProperties>
</file>