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37"/>
  </p:notesMasterIdLst>
  <p:sldIdLst>
    <p:sldId id="361" r:id="rId2"/>
    <p:sldId id="369" r:id="rId3"/>
    <p:sldId id="363" r:id="rId4"/>
    <p:sldId id="354" r:id="rId5"/>
    <p:sldId id="286" r:id="rId6"/>
    <p:sldId id="364" r:id="rId7"/>
    <p:sldId id="333" r:id="rId8"/>
    <p:sldId id="334" r:id="rId9"/>
    <p:sldId id="335" r:id="rId10"/>
    <p:sldId id="370" r:id="rId11"/>
    <p:sldId id="365" r:id="rId12"/>
    <p:sldId id="287" r:id="rId13"/>
    <p:sldId id="288" r:id="rId14"/>
    <p:sldId id="375" r:id="rId15"/>
    <p:sldId id="289" r:id="rId16"/>
    <p:sldId id="372" r:id="rId17"/>
    <p:sldId id="380" r:id="rId18"/>
    <p:sldId id="336" r:id="rId19"/>
    <p:sldId id="290" r:id="rId20"/>
    <p:sldId id="366" r:id="rId21"/>
    <p:sldId id="371" r:id="rId22"/>
    <p:sldId id="367" r:id="rId23"/>
    <p:sldId id="292" r:id="rId24"/>
    <p:sldId id="379" r:id="rId25"/>
    <p:sldId id="368" r:id="rId26"/>
    <p:sldId id="355" r:id="rId27"/>
    <p:sldId id="356" r:id="rId28"/>
    <p:sldId id="357" r:id="rId29"/>
    <p:sldId id="358" r:id="rId30"/>
    <p:sldId id="373" r:id="rId31"/>
    <p:sldId id="359" r:id="rId32"/>
    <p:sldId id="374" r:id="rId33"/>
    <p:sldId id="360" r:id="rId34"/>
    <p:sldId id="378" r:id="rId35"/>
    <p:sldId id="377" r:id="rId3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5pPr>
    <a:lvl6pPr marL="2286000" algn="l" defTabSz="914400" rtl="0" eaLnBrk="1" latinLnBrk="0" hangingPunct="1">
      <a:defRPr kern="1200">
        <a:solidFill>
          <a:schemeClr val="tx1"/>
        </a:solidFill>
        <a:latin typeface="Tahoma" panose="020B0604030504040204" pitchFamily="34" charset="0"/>
        <a:ea typeface="+mn-ea"/>
        <a:cs typeface="+mn-cs"/>
      </a:defRPr>
    </a:lvl6pPr>
    <a:lvl7pPr marL="2743200" algn="l" defTabSz="914400" rtl="0" eaLnBrk="1" latinLnBrk="0" hangingPunct="1">
      <a:defRPr kern="1200">
        <a:solidFill>
          <a:schemeClr val="tx1"/>
        </a:solidFill>
        <a:latin typeface="Tahoma" panose="020B0604030504040204" pitchFamily="34" charset="0"/>
        <a:ea typeface="+mn-ea"/>
        <a:cs typeface="+mn-cs"/>
      </a:defRPr>
    </a:lvl7pPr>
    <a:lvl8pPr marL="3200400" algn="l" defTabSz="914400" rtl="0" eaLnBrk="1" latinLnBrk="0" hangingPunct="1">
      <a:defRPr kern="1200">
        <a:solidFill>
          <a:schemeClr val="tx1"/>
        </a:solidFill>
        <a:latin typeface="Tahoma" panose="020B0604030504040204" pitchFamily="34" charset="0"/>
        <a:ea typeface="+mn-ea"/>
        <a:cs typeface="+mn-cs"/>
      </a:defRPr>
    </a:lvl8pPr>
    <a:lvl9pPr marL="3657600" algn="l" defTabSz="914400" rtl="0" eaLnBrk="1" latinLnBrk="0" hangingPunct="1">
      <a:defRPr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9" d="100"/>
          <a:sy n="79" d="100"/>
        </p:scale>
        <p:origin x="282" y="5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81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81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atin typeface="Arial" panose="020B0604020202020204" pitchFamily="34" charset="0"/>
              </a:defRPr>
            </a:lvl1pPr>
          </a:lstStyle>
          <a:p>
            <a:pPr>
              <a:defRPr/>
            </a:pPr>
            <a:fld id="{9C079932-E18A-4E89-B977-AE9AF0462580}" type="slidenum">
              <a:rPr lang="en-US"/>
              <a:pPr>
                <a:defRPr/>
              </a:pPr>
              <a:t>‹#›</a:t>
            </a:fld>
            <a:endParaRPr lang="en-US"/>
          </a:p>
        </p:txBody>
      </p:sp>
    </p:spTree>
    <p:extLst>
      <p:ext uri="{BB962C8B-B14F-4D97-AF65-F5344CB8AC3E}">
        <p14:creationId xmlns:p14="http://schemas.microsoft.com/office/powerpoint/2010/main" val="1603098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59875" cy="6858000"/>
            <a:chOff x="0" y="0"/>
            <a:chExt cx="5770" cy="4320"/>
          </a:xfrm>
        </p:grpSpPr>
        <p:sp>
          <p:nvSpPr>
            <p:cNvPr id="5" name="Rectangle 3"/>
            <p:cNvSpPr>
              <a:spLocks noChangeArrowheads="1"/>
            </p:cNvSpPr>
            <p:nvPr userDrawn="1"/>
          </p:nvSpPr>
          <p:spPr bwMode="hidden">
            <a:xfrm>
              <a:off x="5232" y="1"/>
              <a:ext cx="528" cy="4319"/>
            </a:xfrm>
            <a:prstGeom prst="rect">
              <a:avLst/>
            </a:prstGeom>
            <a:gradFill rotWithShape="0">
              <a:gsLst>
                <a:gs pos="0">
                  <a:schemeClr val="accent2"/>
                </a:gs>
                <a:gs pos="100000">
                  <a:schemeClr val="accent2">
                    <a:gamma/>
                    <a:tint val="94118"/>
                    <a:invGamma/>
                  </a:schemeClr>
                </a:gs>
              </a:gsLst>
              <a:lin ang="0" scaled="1"/>
            </a:gradFill>
            <a:ln w="9525">
              <a:noFill/>
              <a:miter lim="800000"/>
              <a:headEnd/>
              <a:tailEnd/>
            </a:ln>
            <a:effectLst/>
          </p:spPr>
          <p:txBody>
            <a:bodyPr wrap="none" anchor="ctr"/>
            <a:lstStyle/>
            <a:p>
              <a:pPr>
                <a:defRPr/>
              </a:pPr>
              <a:endParaRPr lang="en-US"/>
            </a:p>
          </p:txBody>
        </p:sp>
        <p:sp>
          <p:nvSpPr>
            <p:cNvPr id="6" name="Rectangle 4"/>
            <p:cNvSpPr>
              <a:spLocks noChangeArrowheads="1"/>
            </p:cNvSpPr>
            <p:nvPr userDrawn="1"/>
          </p:nvSpPr>
          <p:spPr bwMode="hidden">
            <a:xfrm>
              <a:off x="1056" y="0"/>
              <a:ext cx="192" cy="4320"/>
            </a:xfrm>
            <a:prstGeom prst="rect">
              <a:avLst/>
            </a:pr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endParaRPr lang="en-US"/>
            </a:p>
          </p:txBody>
        </p:sp>
        <p:sp>
          <p:nvSpPr>
            <p:cNvPr id="7" name="Rectangle 5"/>
            <p:cNvSpPr>
              <a:spLocks noChangeArrowheads="1"/>
            </p:cNvSpPr>
            <p:nvPr userDrawn="1"/>
          </p:nvSpPr>
          <p:spPr bwMode="hidden">
            <a:xfrm>
              <a:off x="1728" y="0"/>
              <a:ext cx="432" cy="4320"/>
            </a:xfrm>
            <a:prstGeom prst="rect">
              <a:avLst/>
            </a:pr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endParaRPr lang="en-US"/>
            </a:p>
          </p:txBody>
        </p:sp>
        <p:sp>
          <p:nvSpPr>
            <p:cNvPr id="8" name="Rectangle 6"/>
            <p:cNvSpPr>
              <a:spLocks noChangeArrowheads="1"/>
            </p:cNvSpPr>
            <p:nvPr userDrawn="1"/>
          </p:nvSpPr>
          <p:spPr bwMode="hidden">
            <a:xfrm>
              <a:off x="2256" y="0"/>
              <a:ext cx="240" cy="43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endParaRPr lang="en-US"/>
            </a:p>
          </p:txBody>
        </p:sp>
        <p:sp>
          <p:nvSpPr>
            <p:cNvPr id="9" name="Rectangle 7"/>
            <p:cNvSpPr>
              <a:spLocks noChangeArrowheads="1"/>
            </p:cNvSpPr>
            <p:nvPr userDrawn="1"/>
          </p:nvSpPr>
          <p:spPr bwMode="hidden">
            <a:xfrm>
              <a:off x="1344" y="0"/>
              <a:ext cx="384" cy="432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endParaRPr lang="en-US"/>
            </a:p>
          </p:txBody>
        </p:sp>
        <p:sp>
          <p:nvSpPr>
            <p:cNvPr id="10" name="Rectangle 8"/>
            <p:cNvSpPr>
              <a:spLocks noChangeArrowheads="1"/>
            </p:cNvSpPr>
            <p:nvPr userDrawn="1"/>
          </p:nvSpPr>
          <p:spPr bwMode="hidden">
            <a:xfrm>
              <a:off x="480" y="0"/>
              <a:ext cx="576" cy="432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endParaRPr lang="en-US"/>
            </a:p>
          </p:txBody>
        </p:sp>
        <p:sp>
          <p:nvSpPr>
            <p:cNvPr id="11" name="Rectangle 9"/>
            <p:cNvSpPr>
              <a:spLocks noChangeArrowheads="1"/>
            </p:cNvSpPr>
            <p:nvPr userDrawn="1"/>
          </p:nvSpPr>
          <p:spPr bwMode="hidden">
            <a:xfrm>
              <a:off x="288" y="0"/>
              <a:ext cx="192" cy="4320"/>
            </a:xfrm>
            <a:prstGeom prst="rect">
              <a:avLst/>
            </a:prstGeom>
            <a:gradFill rotWithShape="0">
              <a:gsLst>
                <a:gs pos="0">
                  <a:schemeClr val="bg2"/>
                </a:gs>
                <a:gs pos="50000">
                  <a:schemeClr val="bg2">
                    <a:gamma/>
                    <a:shade val="84706"/>
                    <a:invGamma/>
                  </a:schemeClr>
                </a:gs>
                <a:gs pos="100000">
                  <a:schemeClr val="bg2"/>
                </a:gs>
              </a:gsLst>
              <a:lin ang="0" scaled="1"/>
            </a:gradFill>
            <a:ln w="9525">
              <a:noFill/>
              <a:miter lim="800000"/>
              <a:headEnd/>
              <a:tailEnd/>
            </a:ln>
            <a:effectLst/>
          </p:spPr>
          <p:txBody>
            <a:bodyPr wrap="none" anchor="ctr"/>
            <a:lstStyle/>
            <a:p>
              <a:pPr>
                <a:defRPr/>
              </a:pPr>
              <a:endParaRPr lang="en-US"/>
            </a:p>
          </p:txBody>
        </p:sp>
        <p:sp>
          <p:nvSpPr>
            <p:cNvPr id="12" name="Rectangle 10"/>
            <p:cNvSpPr>
              <a:spLocks noChangeArrowheads="1"/>
            </p:cNvSpPr>
            <p:nvPr userDrawn="1"/>
          </p:nvSpPr>
          <p:spPr bwMode="hidden">
            <a:xfrm>
              <a:off x="0" y="0"/>
              <a:ext cx="288" cy="4320"/>
            </a:xfrm>
            <a:prstGeom prst="rect">
              <a:avLst/>
            </a:prstGeom>
            <a:gradFill rotWithShape="0">
              <a:gsLst>
                <a:gs pos="0">
                  <a:schemeClr val="bg2">
                    <a:gamma/>
                    <a:shade val="78824"/>
                    <a:invGamma/>
                  </a:schemeClr>
                </a:gs>
                <a:gs pos="100000">
                  <a:schemeClr val="bg2"/>
                </a:gs>
              </a:gsLst>
              <a:lin ang="0" scaled="1"/>
            </a:gradFill>
            <a:ln w="9525">
              <a:noFill/>
              <a:miter lim="800000"/>
              <a:headEnd/>
              <a:tailEnd/>
            </a:ln>
            <a:effectLst/>
          </p:spPr>
          <p:txBody>
            <a:bodyPr wrap="none" anchor="ctr"/>
            <a:lstStyle/>
            <a:p>
              <a:pPr>
                <a:defRPr/>
              </a:pPr>
              <a:endParaRPr lang="en-US"/>
            </a:p>
          </p:txBody>
        </p:sp>
        <p:sp>
          <p:nvSpPr>
            <p:cNvPr id="13" name="Rectangle 11"/>
            <p:cNvSpPr>
              <a:spLocks noChangeArrowheads="1"/>
            </p:cNvSpPr>
            <p:nvPr userDrawn="1"/>
          </p:nvSpPr>
          <p:spPr bwMode="hidden">
            <a:xfrm>
              <a:off x="2160" y="0"/>
              <a:ext cx="240" cy="432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endParaRPr lang="en-US"/>
            </a:p>
          </p:txBody>
        </p:sp>
        <p:sp>
          <p:nvSpPr>
            <p:cNvPr id="14" name="Rectangle 12"/>
            <p:cNvSpPr>
              <a:spLocks noChangeArrowheads="1"/>
            </p:cNvSpPr>
            <p:nvPr userDrawn="1"/>
          </p:nvSpPr>
          <p:spPr bwMode="hidden">
            <a:xfrm>
              <a:off x="2784" y="0"/>
              <a:ext cx="528" cy="4320"/>
            </a:xfrm>
            <a:prstGeom prst="rect">
              <a:avLst/>
            </a:pr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endParaRPr lang="en-US"/>
            </a:p>
          </p:txBody>
        </p:sp>
        <p:sp>
          <p:nvSpPr>
            <p:cNvPr id="15" name="Rectangle 13"/>
            <p:cNvSpPr>
              <a:spLocks noChangeArrowheads="1"/>
            </p:cNvSpPr>
            <p:nvPr userDrawn="1"/>
          </p:nvSpPr>
          <p:spPr bwMode="hidden">
            <a:xfrm>
              <a:off x="1248" y="0"/>
              <a:ext cx="144" cy="432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endParaRPr lang="en-US"/>
            </a:p>
          </p:txBody>
        </p:sp>
        <p:sp>
          <p:nvSpPr>
            <p:cNvPr id="16" name="Rectangle 14"/>
            <p:cNvSpPr>
              <a:spLocks noChangeArrowheads="1"/>
            </p:cNvSpPr>
            <p:nvPr userDrawn="1"/>
          </p:nvSpPr>
          <p:spPr bwMode="hidden">
            <a:xfrm>
              <a:off x="3300" y="0"/>
              <a:ext cx="252" cy="432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endParaRPr lang="en-US"/>
            </a:p>
          </p:txBody>
        </p:sp>
        <p:sp>
          <p:nvSpPr>
            <p:cNvPr id="17" name="Rectangle 15"/>
            <p:cNvSpPr>
              <a:spLocks noChangeArrowheads="1"/>
            </p:cNvSpPr>
            <p:nvPr userDrawn="1"/>
          </p:nvSpPr>
          <p:spPr bwMode="hidden">
            <a:xfrm>
              <a:off x="4656" y="0"/>
              <a:ext cx="144" cy="4320"/>
            </a:xfrm>
            <a:prstGeom prst="rect">
              <a:avLst/>
            </a:prstGeom>
            <a:gradFill rotWithShape="0">
              <a:gsLst>
                <a:gs pos="0">
                  <a:schemeClr val="bg2"/>
                </a:gs>
                <a:gs pos="50000">
                  <a:schemeClr val="bg2">
                    <a:gamma/>
                    <a:shade val="96863"/>
                    <a:invGamma/>
                  </a:schemeClr>
                </a:gs>
                <a:gs pos="100000">
                  <a:schemeClr val="bg2"/>
                </a:gs>
              </a:gsLst>
              <a:lin ang="0" scaled="1"/>
            </a:gradFill>
            <a:ln w="9525">
              <a:noFill/>
              <a:miter lim="800000"/>
              <a:headEnd/>
              <a:tailEnd/>
            </a:ln>
            <a:effectLst/>
          </p:spPr>
          <p:txBody>
            <a:bodyPr wrap="none" anchor="ctr"/>
            <a:lstStyle/>
            <a:p>
              <a:pPr>
                <a:defRPr/>
              </a:pPr>
              <a:endParaRPr lang="en-US"/>
            </a:p>
          </p:txBody>
        </p:sp>
        <p:sp>
          <p:nvSpPr>
            <p:cNvPr id="18" name="Rectangle 16"/>
            <p:cNvSpPr>
              <a:spLocks noChangeArrowheads="1"/>
            </p:cNvSpPr>
            <p:nvPr userDrawn="1"/>
          </p:nvSpPr>
          <p:spPr bwMode="hidden">
            <a:xfrm>
              <a:off x="4608" y="0"/>
              <a:ext cx="672" cy="4320"/>
            </a:xfrm>
            <a:prstGeom prst="rect">
              <a:avLst/>
            </a:pr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endParaRPr lang="en-US"/>
            </a:p>
          </p:txBody>
        </p:sp>
        <p:sp>
          <p:nvSpPr>
            <p:cNvPr id="19" name="Rectangle 17"/>
            <p:cNvSpPr>
              <a:spLocks noChangeArrowheads="1"/>
            </p:cNvSpPr>
            <p:nvPr userDrawn="1"/>
          </p:nvSpPr>
          <p:spPr bwMode="hidden">
            <a:xfrm>
              <a:off x="3504" y="0"/>
              <a:ext cx="624" cy="4320"/>
            </a:xfrm>
            <a:prstGeom prst="rect">
              <a:avLst/>
            </a:prstGeom>
            <a:gradFill rotWithShape="0">
              <a:gsLst>
                <a:gs pos="0">
                  <a:schemeClr val="bg2"/>
                </a:gs>
                <a:gs pos="50000">
                  <a:schemeClr val="bg1"/>
                </a:gs>
                <a:gs pos="100000">
                  <a:schemeClr val="bg2"/>
                </a:gs>
              </a:gsLst>
              <a:lin ang="0" scaled="1"/>
            </a:gradFill>
            <a:ln w="9525">
              <a:noFill/>
              <a:miter lim="800000"/>
              <a:headEnd/>
              <a:tailEnd/>
            </a:ln>
            <a:effectLst/>
          </p:spPr>
          <p:txBody>
            <a:bodyPr wrap="none" anchor="ctr"/>
            <a:lstStyle/>
            <a:p>
              <a:pPr>
                <a:defRPr/>
              </a:pPr>
              <a:endParaRPr lang="en-US"/>
            </a:p>
          </p:txBody>
        </p:sp>
        <p:sp>
          <p:nvSpPr>
            <p:cNvPr id="20" name="Rectangle 18"/>
            <p:cNvSpPr>
              <a:spLocks noChangeArrowheads="1"/>
            </p:cNvSpPr>
            <p:nvPr userDrawn="1"/>
          </p:nvSpPr>
          <p:spPr bwMode="hidden">
            <a:xfrm>
              <a:off x="3840" y="0"/>
              <a:ext cx="528" cy="4320"/>
            </a:xfrm>
            <a:prstGeom prst="rect">
              <a:avLst/>
            </a:pr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endParaRPr lang="en-US"/>
            </a:p>
          </p:txBody>
        </p:sp>
        <p:sp>
          <p:nvSpPr>
            <p:cNvPr id="21" name="Rectangle 19"/>
            <p:cNvSpPr>
              <a:spLocks noChangeArrowheads="1"/>
            </p:cNvSpPr>
            <p:nvPr userDrawn="1"/>
          </p:nvSpPr>
          <p:spPr bwMode="hidden">
            <a:xfrm>
              <a:off x="4368" y="0"/>
              <a:ext cx="240" cy="4320"/>
            </a:xfrm>
            <a:prstGeom prst="rect">
              <a:avLst/>
            </a:prstGeom>
            <a:gradFill rotWithShape="0">
              <a:gsLst>
                <a:gs pos="0">
                  <a:schemeClr val="bg2"/>
                </a:gs>
                <a:gs pos="50000">
                  <a:schemeClr val="bg2">
                    <a:gamma/>
                    <a:shade val="96863"/>
                    <a:invGamma/>
                  </a:schemeClr>
                </a:gs>
                <a:gs pos="100000">
                  <a:schemeClr val="bg2"/>
                </a:gs>
              </a:gsLst>
              <a:lin ang="0" scaled="1"/>
            </a:gradFill>
            <a:ln w="9525">
              <a:noFill/>
              <a:miter lim="800000"/>
              <a:headEnd/>
              <a:tailEnd/>
            </a:ln>
            <a:effectLst/>
          </p:spPr>
          <p:txBody>
            <a:bodyPr wrap="none" anchor="ctr"/>
            <a:lstStyle/>
            <a:p>
              <a:pPr>
                <a:defRPr/>
              </a:pPr>
              <a:endParaRPr lang="en-US"/>
            </a:p>
          </p:txBody>
        </p:sp>
        <p:sp>
          <p:nvSpPr>
            <p:cNvPr id="22" name="Rectangle 20"/>
            <p:cNvSpPr>
              <a:spLocks noChangeArrowheads="1"/>
            </p:cNvSpPr>
            <p:nvPr userDrawn="1"/>
          </p:nvSpPr>
          <p:spPr bwMode="hidden">
            <a:xfrm>
              <a:off x="2680" y="0"/>
              <a:ext cx="152" cy="432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endParaRPr lang="en-US"/>
            </a:p>
          </p:txBody>
        </p:sp>
        <p:sp>
          <p:nvSpPr>
            <p:cNvPr id="23" name="Rectangle 21"/>
            <p:cNvSpPr>
              <a:spLocks noChangeArrowheads="1"/>
            </p:cNvSpPr>
            <p:nvPr userDrawn="1"/>
          </p:nvSpPr>
          <p:spPr bwMode="hidden">
            <a:xfrm>
              <a:off x="2366" y="0"/>
              <a:ext cx="336" cy="4320"/>
            </a:xfrm>
            <a:prstGeom prst="rect">
              <a:avLst/>
            </a:pr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endParaRPr lang="en-US"/>
            </a:p>
          </p:txBody>
        </p:sp>
        <p:sp>
          <p:nvSpPr>
            <p:cNvPr id="24" name="Freeform 22"/>
            <p:cNvSpPr>
              <a:spLocks/>
            </p:cNvSpPr>
            <p:nvPr userDrawn="1"/>
          </p:nvSpPr>
          <p:spPr bwMode="hidden">
            <a:xfrm>
              <a:off x="1" y="3875"/>
              <a:ext cx="5760" cy="445"/>
            </a:xfrm>
            <a:custGeom>
              <a:avLst/>
              <a:gdLst>
                <a:gd name="T0" fmla="*/ 5700 w 5760"/>
                <a:gd name="T1" fmla="*/ 86 h 445"/>
                <a:gd name="T2" fmla="*/ 5508 w 5760"/>
                <a:gd name="T3" fmla="*/ 86 h 445"/>
                <a:gd name="T4" fmla="*/ 5454 w 5760"/>
                <a:gd name="T5" fmla="*/ 76 h 445"/>
                <a:gd name="T6" fmla="*/ 5448 w 5760"/>
                <a:gd name="T7" fmla="*/ 65 h 445"/>
                <a:gd name="T8" fmla="*/ 5442 w 5760"/>
                <a:gd name="T9" fmla="*/ 44 h 445"/>
                <a:gd name="T10" fmla="*/ 5414 w 5760"/>
                <a:gd name="T11" fmla="*/ 18 h 445"/>
                <a:gd name="T12" fmla="*/ 5332 w 5760"/>
                <a:gd name="T13" fmla="*/ 7 h 445"/>
                <a:gd name="T14" fmla="*/ 5051 w 5760"/>
                <a:gd name="T15" fmla="*/ 22 h 445"/>
                <a:gd name="T16" fmla="*/ 4986 w 5760"/>
                <a:gd name="T17" fmla="*/ 55 h 445"/>
                <a:gd name="T18" fmla="*/ 4854 w 5760"/>
                <a:gd name="T19" fmla="*/ 102 h 445"/>
                <a:gd name="T20" fmla="*/ 4740 w 5760"/>
                <a:gd name="T21" fmla="*/ 112 h 445"/>
                <a:gd name="T22" fmla="*/ 4662 w 5760"/>
                <a:gd name="T23" fmla="*/ 91 h 445"/>
                <a:gd name="T24" fmla="*/ 4598 w 5760"/>
                <a:gd name="T25" fmla="*/ 25 h 445"/>
                <a:gd name="T26" fmla="*/ 4514 w 5760"/>
                <a:gd name="T27" fmla="*/ 9 h 445"/>
                <a:gd name="T28" fmla="*/ 4410 w 5760"/>
                <a:gd name="T29" fmla="*/ 39 h 445"/>
                <a:gd name="T30" fmla="*/ 4236 w 5760"/>
                <a:gd name="T31" fmla="*/ 81 h 445"/>
                <a:gd name="T32" fmla="*/ 4020 w 5760"/>
                <a:gd name="T33" fmla="*/ 102 h 445"/>
                <a:gd name="T34" fmla="*/ 3810 w 5760"/>
                <a:gd name="T35" fmla="*/ 102 h 445"/>
                <a:gd name="T36" fmla="*/ 3654 w 5760"/>
                <a:gd name="T37" fmla="*/ 76 h 445"/>
                <a:gd name="T38" fmla="*/ 3594 w 5760"/>
                <a:gd name="T39" fmla="*/ 50 h 445"/>
                <a:gd name="T40" fmla="*/ 3528 w 5760"/>
                <a:gd name="T41" fmla="*/ 44 h 445"/>
                <a:gd name="T42" fmla="*/ 3480 w 5760"/>
                <a:gd name="T43" fmla="*/ 55 h 445"/>
                <a:gd name="T44" fmla="*/ 3420 w 5760"/>
                <a:gd name="T45" fmla="*/ 76 h 445"/>
                <a:gd name="T46" fmla="*/ 3048 w 5760"/>
                <a:gd name="T47" fmla="*/ 112 h 445"/>
                <a:gd name="T48" fmla="*/ 2844 w 5760"/>
                <a:gd name="T49" fmla="*/ 128 h 445"/>
                <a:gd name="T50" fmla="*/ 2742 w 5760"/>
                <a:gd name="T51" fmla="*/ 117 h 445"/>
                <a:gd name="T52" fmla="*/ 2710 w 5760"/>
                <a:gd name="T53" fmla="*/ 56 h 445"/>
                <a:gd name="T54" fmla="*/ 2658 w 5760"/>
                <a:gd name="T55" fmla="*/ 50 h 445"/>
                <a:gd name="T56" fmla="*/ 2558 w 5760"/>
                <a:gd name="T57" fmla="*/ 95 h 445"/>
                <a:gd name="T58" fmla="*/ 2444 w 5760"/>
                <a:gd name="T59" fmla="*/ 109 h 445"/>
                <a:gd name="T60" fmla="*/ 2322 w 5760"/>
                <a:gd name="T61" fmla="*/ 91 h 445"/>
                <a:gd name="T62" fmla="*/ 2274 w 5760"/>
                <a:gd name="T63" fmla="*/ 70 h 445"/>
                <a:gd name="T64" fmla="*/ 2185 w 5760"/>
                <a:gd name="T65" fmla="*/ 3 h 445"/>
                <a:gd name="T66" fmla="*/ 2048 w 5760"/>
                <a:gd name="T67" fmla="*/ 64 h 445"/>
                <a:gd name="T68" fmla="*/ 1794 w 5760"/>
                <a:gd name="T69" fmla="*/ 102 h 445"/>
                <a:gd name="T70" fmla="*/ 1560 w 5760"/>
                <a:gd name="T71" fmla="*/ 91 h 445"/>
                <a:gd name="T72" fmla="*/ 1482 w 5760"/>
                <a:gd name="T73" fmla="*/ 76 h 445"/>
                <a:gd name="T74" fmla="*/ 1428 w 5760"/>
                <a:gd name="T75" fmla="*/ 50 h 445"/>
                <a:gd name="T76" fmla="*/ 1374 w 5760"/>
                <a:gd name="T77" fmla="*/ 44 h 445"/>
                <a:gd name="T78" fmla="*/ 1308 w 5760"/>
                <a:gd name="T79" fmla="*/ 55 h 445"/>
                <a:gd name="T80" fmla="*/ 1140 w 5760"/>
                <a:gd name="T81" fmla="*/ 107 h 445"/>
                <a:gd name="T82" fmla="*/ 948 w 5760"/>
                <a:gd name="T83" fmla="*/ 143 h 445"/>
                <a:gd name="T84" fmla="*/ 708 w 5760"/>
                <a:gd name="T85" fmla="*/ 138 h 445"/>
                <a:gd name="T86" fmla="*/ 534 w 5760"/>
                <a:gd name="T87" fmla="*/ 96 h 445"/>
                <a:gd name="T88" fmla="*/ 444 w 5760"/>
                <a:gd name="T89" fmla="*/ 55 h 445"/>
                <a:gd name="T90" fmla="*/ 396 w 5760"/>
                <a:gd name="T91" fmla="*/ 34 h 445"/>
                <a:gd name="T92" fmla="*/ 378 w 5760"/>
                <a:gd name="T93" fmla="*/ 39 h 445"/>
                <a:gd name="T94" fmla="*/ 342 w 5760"/>
                <a:gd name="T95" fmla="*/ 70 h 445"/>
                <a:gd name="T96" fmla="*/ 288 w 5760"/>
                <a:gd name="T97" fmla="*/ 96 h 445"/>
                <a:gd name="T98" fmla="*/ 192 w 5760"/>
                <a:gd name="T99" fmla="*/ 112 h 445"/>
                <a:gd name="T100" fmla="*/ 90 w 5760"/>
                <a:gd name="T101" fmla="*/ 112 h 445"/>
                <a:gd name="T102" fmla="*/ 0 w 5760"/>
                <a:gd name="T103" fmla="*/ 96 h 445"/>
                <a:gd name="T104" fmla="*/ 5760 w 5760"/>
                <a:gd name="T105" fmla="*/ 445 h 44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760" h="445">
                  <a:moveTo>
                    <a:pt x="5760" y="445"/>
                  </a:moveTo>
                  <a:lnTo>
                    <a:pt x="5760" y="76"/>
                  </a:lnTo>
                  <a:lnTo>
                    <a:pt x="5730" y="81"/>
                  </a:lnTo>
                  <a:lnTo>
                    <a:pt x="5700" y="86"/>
                  </a:lnTo>
                  <a:lnTo>
                    <a:pt x="5646" y="91"/>
                  </a:lnTo>
                  <a:lnTo>
                    <a:pt x="5592" y="91"/>
                  </a:lnTo>
                  <a:lnTo>
                    <a:pt x="5544" y="91"/>
                  </a:lnTo>
                  <a:lnTo>
                    <a:pt x="5508" y="86"/>
                  </a:lnTo>
                  <a:lnTo>
                    <a:pt x="5490" y="86"/>
                  </a:lnTo>
                  <a:lnTo>
                    <a:pt x="5478" y="81"/>
                  </a:lnTo>
                  <a:lnTo>
                    <a:pt x="5466" y="76"/>
                  </a:lnTo>
                  <a:lnTo>
                    <a:pt x="5454" y="76"/>
                  </a:lnTo>
                  <a:lnTo>
                    <a:pt x="5454" y="70"/>
                  </a:lnTo>
                  <a:lnTo>
                    <a:pt x="5448" y="70"/>
                  </a:lnTo>
                  <a:lnTo>
                    <a:pt x="5448" y="65"/>
                  </a:lnTo>
                  <a:lnTo>
                    <a:pt x="5448" y="60"/>
                  </a:lnTo>
                  <a:lnTo>
                    <a:pt x="5448" y="55"/>
                  </a:lnTo>
                  <a:lnTo>
                    <a:pt x="5442" y="50"/>
                  </a:lnTo>
                  <a:lnTo>
                    <a:pt x="5442" y="44"/>
                  </a:lnTo>
                  <a:lnTo>
                    <a:pt x="5436" y="39"/>
                  </a:lnTo>
                  <a:lnTo>
                    <a:pt x="5424" y="34"/>
                  </a:lnTo>
                  <a:lnTo>
                    <a:pt x="5418" y="29"/>
                  </a:lnTo>
                  <a:lnTo>
                    <a:pt x="5414" y="18"/>
                  </a:lnTo>
                  <a:lnTo>
                    <a:pt x="5401" y="16"/>
                  </a:lnTo>
                  <a:lnTo>
                    <a:pt x="5386" y="10"/>
                  </a:lnTo>
                  <a:lnTo>
                    <a:pt x="5368" y="7"/>
                  </a:lnTo>
                  <a:lnTo>
                    <a:pt x="5332" y="7"/>
                  </a:lnTo>
                  <a:lnTo>
                    <a:pt x="5246" y="10"/>
                  </a:lnTo>
                  <a:lnTo>
                    <a:pt x="5144" y="7"/>
                  </a:lnTo>
                  <a:lnTo>
                    <a:pt x="5090" y="16"/>
                  </a:lnTo>
                  <a:lnTo>
                    <a:pt x="5051" y="22"/>
                  </a:lnTo>
                  <a:lnTo>
                    <a:pt x="5036" y="30"/>
                  </a:lnTo>
                  <a:lnTo>
                    <a:pt x="5022" y="39"/>
                  </a:lnTo>
                  <a:lnTo>
                    <a:pt x="5010" y="44"/>
                  </a:lnTo>
                  <a:lnTo>
                    <a:pt x="4986" y="55"/>
                  </a:lnTo>
                  <a:lnTo>
                    <a:pt x="4950" y="70"/>
                  </a:lnTo>
                  <a:lnTo>
                    <a:pt x="4920" y="86"/>
                  </a:lnTo>
                  <a:lnTo>
                    <a:pt x="4884" y="96"/>
                  </a:lnTo>
                  <a:lnTo>
                    <a:pt x="4854" y="102"/>
                  </a:lnTo>
                  <a:lnTo>
                    <a:pt x="4824" y="107"/>
                  </a:lnTo>
                  <a:lnTo>
                    <a:pt x="4794" y="112"/>
                  </a:lnTo>
                  <a:lnTo>
                    <a:pt x="4764" y="112"/>
                  </a:lnTo>
                  <a:lnTo>
                    <a:pt x="4740" y="112"/>
                  </a:lnTo>
                  <a:lnTo>
                    <a:pt x="4716" y="107"/>
                  </a:lnTo>
                  <a:lnTo>
                    <a:pt x="4698" y="102"/>
                  </a:lnTo>
                  <a:lnTo>
                    <a:pt x="4674" y="96"/>
                  </a:lnTo>
                  <a:lnTo>
                    <a:pt x="4662" y="91"/>
                  </a:lnTo>
                  <a:lnTo>
                    <a:pt x="4644" y="86"/>
                  </a:lnTo>
                  <a:lnTo>
                    <a:pt x="4631" y="66"/>
                  </a:lnTo>
                  <a:lnTo>
                    <a:pt x="4617" y="42"/>
                  </a:lnTo>
                  <a:lnTo>
                    <a:pt x="4598" y="25"/>
                  </a:lnTo>
                  <a:lnTo>
                    <a:pt x="4584" y="13"/>
                  </a:lnTo>
                  <a:lnTo>
                    <a:pt x="4565" y="4"/>
                  </a:lnTo>
                  <a:lnTo>
                    <a:pt x="4535" y="3"/>
                  </a:lnTo>
                  <a:lnTo>
                    <a:pt x="4514" y="9"/>
                  </a:lnTo>
                  <a:lnTo>
                    <a:pt x="4494" y="18"/>
                  </a:lnTo>
                  <a:lnTo>
                    <a:pt x="4471" y="23"/>
                  </a:lnTo>
                  <a:lnTo>
                    <a:pt x="4440" y="29"/>
                  </a:lnTo>
                  <a:lnTo>
                    <a:pt x="4410" y="39"/>
                  </a:lnTo>
                  <a:lnTo>
                    <a:pt x="4374" y="50"/>
                  </a:lnTo>
                  <a:lnTo>
                    <a:pt x="4332" y="60"/>
                  </a:lnTo>
                  <a:lnTo>
                    <a:pt x="4284" y="76"/>
                  </a:lnTo>
                  <a:lnTo>
                    <a:pt x="4236" y="81"/>
                  </a:lnTo>
                  <a:lnTo>
                    <a:pt x="4183" y="91"/>
                  </a:lnTo>
                  <a:lnTo>
                    <a:pt x="4128" y="96"/>
                  </a:lnTo>
                  <a:lnTo>
                    <a:pt x="4074" y="102"/>
                  </a:lnTo>
                  <a:lnTo>
                    <a:pt x="4020" y="102"/>
                  </a:lnTo>
                  <a:lnTo>
                    <a:pt x="3966" y="102"/>
                  </a:lnTo>
                  <a:lnTo>
                    <a:pt x="3912" y="102"/>
                  </a:lnTo>
                  <a:lnTo>
                    <a:pt x="3858" y="102"/>
                  </a:lnTo>
                  <a:lnTo>
                    <a:pt x="3810" y="102"/>
                  </a:lnTo>
                  <a:lnTo>
                    <a:pt x="3762" y="96"/>
                  </a:lnTo>
                  <a:lnTo>
                    <a:pt x="3726" y="91"/>
                  </a:lnTo>
                  <a:lnTo>
                    <a:pt x="3684" y="81"/>
                  </a:lnTo>
                  <a:lnTo>
                    <a:pt x="3654" y="76"/>
                  </a:lnTo>
                  <a:lnTo>
                    <a:pt x="3642" y="70"/>
                  </a:lnTo>
                  <a:lnTo>
                    <a:pt x="3630" y="65"/>
                  </a:lnTo>
                  <a:lnTo>
                    <a:pt x="3612" y="60"/>
                  </a:lnTo>
                  <a:lnTo>
                    <a:pt x="3594" y="50"/>
                  </a:lnTo>
                  <a:lnTo>
                    <a:pt x="3576" y="50"/>
                  </a:lnTo>
                  <a:lnTo>
                    <a:pt x="3558" y="44"/>
                  </a:lnTo>
                  <a:lnTo>
                    <a:pt x="3540" y="44"/>
                  </a:lnTo>
                  <a:lnTo>
                    <a:pt x="3528" y="44"/>
                  </a:lnTo>
                  <a:lnTo>
                    <a:pt x="3516" y="50"/>
                  </a:lnTo>
                  <a:lnTo>
                    <a:pt x="3504" y="50"/>
                  </a:lnTo>
                  <a:lnTo>
                    <a:pt x="3492" y="55"/>
                  </a:lnTo>
                  <a:lnTo>
                    <a:pt x="3480" y="55"/>
                  </a:lnTo>
                  <a:lnTo>
                    <a:pt x="3468" y="65"/>
                  </a:lnTo>
                  <a:lnTo>
                    <a:pt x="3456" y="70"/>
                  </a:lnTo>
                  <a:lnTo>
                    <a:pt x="3450" y="70"/>
                  </a:lnTo>
                  <a:lnTo>
                    <a:pt x="3420" y="76"/>
                  </a:lnTo>
                  <a:lnTo>
                    <a:pt x="3330" y="81"/>
                  </a:lnTo>
                  <a:lnTo>
                    <a:pt x="3204" y="91"/>
                  </a:lnTo>
                  <a:lnTo>
                    <a:pt x="3126" y="102"/>
                  </a:lnTo>
                  <a:lnTo>
                    <a:pt x="3048" y="112"/>
                  </a:lnTo>
                  <a:lnTo>
                    <a:pt x="2970" y="123"/>
                  </a:lnTo>
                  <a:lnTo>
                    <a:pt x="2904" y="128"/>
                  </a:lnTo>
                  <a:lnTo>
                    <a:pt x="2868" y="128"/>
                  </a:lnTo>
                  <a:lnTo>
                    <a:pt x="2844" y="128"/>
                  </a:lnTo>
                  <a:lnTo>
                    <a:pt x="2814" y="128"/>
                  </a:lnTo>
                  <a:lnTo>
                    <a:pt x="2790" y="128"/>
                  </a:lnTo>
                  <a:lnTo>
                    <a:pt x="2766" y="123"/>
                  </a:lnTo>
                  <a:lnTo>
                    <a:pt x="2742" y="117"/>
                  </a:lnTo>
                  <a:lnTo>
                    <a:pt x="2724" y="112"/>
                  </a:lnTo>
                  <a:lnTo>
                    <a:pt x="2706" y="107"/>
                  </a:lnTo>
                  <a:lnTo>
                    <a:pt x="2704" y="83"/>
                  </a:lnTo>
                  <a:lnTo>
                    <a:pt x="2710" y="56"/>
                  </a:lnTo>
                  <a:lnTo>
                    <a:pt x="2710" y="36"/>
                  </a:lnTo>
                  <a:lnTo>
                    <a:pt x="2696" y="25"/>
                  </a:lnTo>
                  <a:lnTo>
                    <a:pt x="2672" y="36"/>
                  </a:lnTo>
                  <a:lnTo>
                    <a:pt x="2658" y="50"/>
                  </a:lnTo>
                  <a:lnTo>
                    <a:pt x="2638" y="60"/>
                  </a:lnTo>
                  <a:lnTo>
                    <a:pt x="2614" y="76"/>
                  </a:lnTo>
                  <a:lnTo>
                    <a:pt x="2590" y="84"/>
                  </a:lnTo>
                  <a:lnTo>
                    <a:pt x="2558" y="95"/>
                  </a:lnTo>
                  <a:lnTo>
                    <a:pt x="2536" y="98"/>
                  </a:lnTo>
                  <a:lnTo>
                    <a:pt x="2508" y="102"/>
                  </a:lnTo>
                  <a:lnTo>
                    <a:pt x="2478" y="105"/>
                  </a:lnTo>
                  <a:lnTo>
                    <a:pt x="2444" y="109"/>
                  </a:lnTo>
                  <a:lnTo>
                    <a:pt x="2410" y="110"/>
                  </a:lnTo>
                  <a:lnTo>
                    <a:pt x="2374" y="107"/>
                  </a:lnTo>
                  <a:lnTo>
                    <a:pt x="2348" y="103"/>
                  </a:lnTo>
                  <a:lnTo>
                    <a:pt x="2322" y="91"/>
                  </a:lnTo>
                  <a:lnTo>
                    <a:pt x="2304" y="86"/>
                  </a:lnTo>
                  <a:lnTo>
                    <a:pt x="2292" y="81"/>
                  </a:lnTo>
                  <a:lnTo>
                    <a:pt x="2286" y="76"/>
                  </a:lnTo>
                  <a:lnTo>
                    <a:pt x="2274" y="70"/>
                  </a:lnTo>
                  <a:lnTo>
                    <a:pt x="2268" y="65"/>
                  </a:lnTo>
                  <a:lnTo>
                    <a:pt x="2246" y="18"/>
                  </a:lnTo>
                  <a:lnTo>
                    <a:pt x="2224" y="0"/>
                  </a:lnTo>
                  <a:lnTo>
                    <a:pt x="2185" y="3"/>
                  </a:lnTo>
                  <a:lnTo>
                    <a:pt x="2156" y="16"/>
                  </a:lnTo>
                  <a:lnTo>
                    <a:pt x="2126" y="22"/>
                  </a:lnTo>
                  <a:lnTo>
                    <a:pt x="2081" y="49"/>
                  </a:lnTo>
                  <a:lnTo>
                    <a:pt x="2048" y="64"/>
                  </a:lnTo>
                  <a:lnTo>
                    <a:pt x="2018" y="76"/>
                  </a:lnTo>
                  <a:lnTo>
                    <a:pt x="1986" y="96"/>
                  </a:lnTo>
                  <a:lnTo>
                    <a:pt x="1896" y="102"/>
                  </a:lnTo>
                  <a:lnTo>
                    <a:pt x="1794" y="102"/>
                  </a:lnTo>
                  <a:lnTo>
                    <a:pt x="1692" y="102"/>
                  </a:lnTo>
                  <a:lnTo>
                    <a:pt x="1644" y="102"/>
                  </a:lnTo>
                  <a:lnTo>
                    <a:pt x="1602" y="96"/>
                  </a:lnTo>
                  <a:lnTo>
                    <a:pt x="1560" y="91"/>
                  </a:lnTo>
                  <a:lnTo>
                    <a:pt x="1524" y="86"/>
                  </a:lnTo>
                  <a:lnTo>
                    <a:pt x="1506" y="86"/>
                  </a:lnTo>
                  <a:lnTo>
                    <a:pt x="1494" y="81"/>
                  </a:lnTo>
                  <a:lnTo>
                    <a:pt x="1482" y="76"/>
                  </a:lnTo>
                  <a:lnTo>
                    <a:pt x="1476" y="70"/>
                  </a:lnTo>
                  <a:lnTo>
                    <a:pt x="1458" y="65"/>
                  </a:lnTo>
                  <a:lnTo>
                    <a:pt x="1440" y="55"/>
                  </a:lnTo>
                  <a:lnTo>
                    <a:pt x="1428" y="50"/>
                  </a:lnTo>
                  <a:lnTo>
                    <a:pt x="1410" y="50"/>
                  </a:lnTo>
                  <a:lnTo>
                    <a:pt x="1398" y="44"/>
                  </a:lnTo>
                  <a:lnTo>
                    <a:pt x="1386" y="44"/>
                  </a:lnTo>
                  <a:lnTo>
                    <a:pt x="1374" y="44"/>
                  </a:lnTo>
                  <a:lnTo>
                    <a:pt x="1356" y="44"/>
                  </a:lnTo>
                  <a:lnTo>
                    <a:pt x="1344" y="44"/>
                  </a:lnTo>
                  <a:lnTo>
                    <a:pt x="1332" y="50"/>
                  </a:lnTo>
                  <a:lnTo>
                    <a:pt x="1308" y="55"/>
                  </a:lnTo>
                  <a:lnTo>
                    <a:pt x="1260" y="70"/>
                  </a:lnTo>
                  <a:lnTo>
                    <a:pt x="1218" y="86"/>
                  </a:lnTo>
                  <a:lnTo>
                    <a:pt x="1176" y="96"/>
                  </a:lnTo>
                  <a:lnTo>
                    <a:pt x="1140" y="107"/>
                  </a:lnTo>
                  <a:lnTo>
                    <a:pt x="1098" y="117"/>
                  </a:lnTo>
                  <a:lnTo>
                    <a:pt x="1062" y="128"/>
                  </a:lnTo>
                  <a:lnTo>
                    <a:pt x="1020" y="133"/>
                  </a:lnTo>
                  <a:lnTo>
                    <a:pt x="948" y="143"/>
                  </a:lnTo>
                  <a:lnTo>
                    <a:pt x="882" y="149"/>
                  </a:lnTo>
                  <a:lnTo>
                    <a:pt x="822" y="149"/>
                  </a:lnTo>
                  <a:lnTo>
                    <a:pt x="762" y="143"/>
                  </a:lnTo>
                  <a:lnTo>
                    <a:pt x="708" y="138"/>
                  </a:lnTo>
                  <a:lnTo>
                    <a:pt x="654" y="128"/>
                  </a:lnTo>
                  <a:lnTo>
                    <a:pt x="612" y="117"/>
                  </a:lnTo>
                  <a:lnTo>
                    <a:pt x="570" y="107"/>
                  </a:lnTo>
                  <a:lnTo>
                    <a:pt x="534" y="96"/>
                  </a:lnTo>
                  <a:lnTo>
                    <a:pt x="504" y="86"/>
                  </a:lnTo>
                  <a:lnTo>
                    <a:pt x="480" y="76"/>
                  </a:lnTo>
                  <a:lnTo>
                    <a:pt x="462" y="65"/>
                  </a:lnTo>
                  <a:lnTo>
                    <a:pt x="444" y="55"/>
                  </a:lnTo>
                  <a:lnTo>
                    <a:pt x="426" y="44"/>
                  </a:lnTo>
                  <a:lnTo>
                    <a:pt x="408" y="34"/>
                  </a:lnTo>
                  <a:lnTo>
                    <a:pt x="402" y="34"/>
                  </a:lnTo>
                  <a:lnTo>
                    <a:pt x="396" y="34"/>
                  </a:lnTo>
                  <a:lnTo>
                    <a:pt x="390" y="34"/>
                  </a:lnTo>
                  <a:lnTo>
                    <a:pt x="384" y="34"/>
                  </a:lnTo>
                  <a:lnTo>
                    <a:pt x="378" y="39"/>
                  </a:lnTo>
                  <a:lnTo>
                    <a:pt x="372" y="44"/>
                  </a:lnTo>
                  <a:lnTo>
                    <a:pt x="360" y="55"/>
                  </a:lnTo>
                  <a:lnTo>
                    <a:pt x="348" y="65"/>
                  </a:lnTo>
                  <a:lnTo>
                    <a:pt x="342" y="70"/>
                  </a:lnTo>
                  <a:lnTo>
                    <a:pt x="336" y="76"/>
                  </a:lnTo>
                  <a:lnTo>
                    <a:pt x="324" y="86"/>
                  </a:lnTo>
                  <a:lnTo>
                    <a:pt x="306" y="91"/>
                  </a:lnTo>
                  <a:lnTo>
                    <a:pt x="288" y="96"/>
                  </a:lnTo>
                  <a:lnTo>
                    <a:pt x="264" y="102"/>
                  </a:lnTo>
                  <a:lnTo>
                    <a:pt x="240" y="107"/>
                  </a:lnTo>
                  <a:lnTo>
                    <a:pt x="216" y="112"/>
                  </a:lnTo>
                  <a:lnTo>
                    <a:pt x="192" y="112"/>
                  </a:lnTo>
                  <a:lnTo>
                    <a:pt x="168" y="117"/>
                  </a:lnTo>
                  <a:lnTo>
                    <a:pt x="145" y="117"/>
                  </a:lnTo>
                  <a:lnTo>
                    <a:pt x="120" y="117"/>
                  </a:lnTo>
                  <a:lnTo>
                    <a:pt x="90" y="112"/>
                  </a:lnTo>
                  <a:lnTo>
                    <a:pt x="66" y="112"/>
                  </a:lnTo>
                  <a:lnTo>
                    <a:pt x="42" y="107"/>
                  </a:lnTo>
                  <a:lnTo>
                    <a:pt x="24" y="102"/>
                  </a:lnTo>
                  <a:lnTo>
                    <a:pt x="0" y="96"/>
                  </a:lnTo>
                  <a:lnTo>
                    <a:pt x="0" y="445"/>
                  </a:lnTo>
                  <a:lnTo>
                    <a:pt x="5760" y="445"/>
                  </a:lnTo>
                </a:path>
              </a:pathLst>
            </a:custGeom>
            <a:solidFill>
              <a:schemeClr val="accent2">
                <a:alpha val="50195"/>
              </a:schemeClr>
            </a:solidFill>
            <a:ln>
              <a:noFill/>
            </a:ln>
            <a:extLst>
              <a:ext uri="{91240B29-F687-4F45-9708-019B960494DF}">
                <a14:hiddenLine xmlns:a14="http://schemas.microsoft.com/office/drawing/2010/main" w="9525">
                  <a:solidFill>
                    <a:srgbClr val="000000"/>
                  </a:solidFill>
                  <a:prstDash val="solid"/>
                  <a:round/>
                  <a:headEnd/>
                  <a:tailEnd/>
                </a14:hiddenLine>
              </a:ext>
            </a:extLst>
          </p:spPr>
          <p:txBody>
            <a:bodyPr/>
            <a:lstStyle/>
            <a:p>
              <a:endParaRPr lang="en-US"/>
            </a:p>
          </p:txBody>
        </p:sp>
        <p:sp>
          <p:nvSpPr>
            <p:cNvPr id="25" name="Freeform 23"/>
            <p:cNvSpPr>
              <a:spLocks/>
            </p:cNvSpPr>
            <p:nvPr userDrawn="1"/>
          </p:nvSpPr>
          <p:spPr bwMode="hidden">
            <a:xfrm>
              <a:off x="0" y="3867"/>
              <a:ext cx="5770" cy="174"/>
            </a:xfrm>
            <a:custGeom>
              <a:avLst/>
              <a:gdLst/>
              <a:ahLst/>
              <a:cxnLst>
                <a:cxn ang="0">
                  <a:pos x="4993" y="66"/>
                </a:cxn>
                <a:cxn ang="0">
                  <a:pos x="4771" y="132"/>
                </a:cxn>
                <a:cxn ang="0">
                  <a:pos x="4640" y="96"/>
                </a:cxn>
                <a:cxn ang="0">
                  <a:pos x="4598" y="36"/>
                </a:cxn>
                <a:cxn ang="0">
                  <a:pos x="4478" y="30"/>
                </a:cxn>
                <a:cxn ang="0">
                  <a:pos x="4186" y="108"/>
                </a:cxn>
                <a:cxn ang="0">
                  <a:pos x="3815" y="120"/>
                </a:cxn>
                <a:cxn ang="0">
                  <a:pos x="3617" y="72"/>
                </a:cxn>
                <a:cxn ang="0">
                  <a:pos x="3510" y="60"/>
                </a:cxn>
                <a:cxn ang="0">
                  <a:pos x="3336" y="96"/>
                </a:cxn>
                <a:cxn ang="0">
                  <a:pos x="2846" y="150"/>
                </a:cxn>
                <a:cxn ang="0">
                  <a:pos x="2703" y="96"/>
                </a:cxn>
                <a:cxn ang="0">
                  <a:pos x="2619" y="90"/>
                </a:cxn>
                <a:cxn ang="0">
                  <a:pos x="2416" y="132"/>
                </a:cxn>
                <a:cxn ang="0">
                  <a:pos x="2278" y="84"/>
                </a:cxn>
                <a:cxn ang="0">
                  <a:pos x="2151" y="36"/>
                </a:cxn>
                <a:cxn ang="0">
                  <a:pos x="1947" y="120"/>
                </a:cxn>
                <a:cxn ang="0">
                  <a:pos x="1525" y="102"/>
                </a:cxn>
                <a:cxn ang="0">
                  <a:pos x="1429" y="60"/>
                </a:cxn>
                <a:cxn ang="0">
                  <a:pos x="1333" y="60"/>
                </a:cxn>
                <a:cxn ang="0">
                  <a:pos x="1058" y="150"/>
                </a:cxn>
                <a:cxn ang="0">
                  <a:pos x="652" y="150"/>
                </a:cxn>
                <a:cxn ang="0">
                  <a:pos x="442" y="66"/>
                </a:cxn>
                <a:cxn ang="0">
                  <a:pos x="377" y="48"/>
                </a:cxn>
                <a:cxn ang="0">
                  <a:pos x="305" y="108"/>
                </a:cxn>
                <a:cxn ang="0">
                  <a:pos x="144" y="138"/>
                </a:cxn>
                <a:cxn ang="0">
                  <a:pos x="0" y="96"/>
                </a:cxn>
                <a:cxn ang="0">
                  <a:pos x="167" y="120"/>
                </a:cxn>
                <a:cxn ang="0">
                  <a:pos x="323" y="84"/>
                </a:cxn>
                <a:cxn ang="0">
                  <a:pos x="383" y="24"/>
                </a:cxn>
                <a:cxn ang="0">
                  <a:pos x="460" y="60"/>
                </a:cxn>
                <a:cxn ang="0">
                  <a:pos x="706" y="144"/>
                </a:cxn>
                <a:cxn ang="0">
                  <a:pos x="1100" y="120"/>
                </a:cxn>
                <a:cxn ang="0">
                  <a:pos x="1345" y="36"/>
                </a:cxn>
                <a:cxn ang="0">
                  <a:pos x="1441" y="48"/>
                </a:cxn>
                <a:cxn ang="0">
                  <a:pos x="1561" y="90"/>
                </a:cxn>
                <a:cxn ang="0">
                  <a:pos x="1971" y="96"/>
                </a:cxn>
                <a:cxn ang="0">
                  <a:pos x="2235" y="3"/>
                </a:cxn>
                <a:cxn ang="0">
                  <a:pos x="2350" y="102"/>
                </a:cxn>
                <a:cxn ang="0">
                  <a:pos x="2559" y="96"/>
                </a:cxn>
                <a:cxn ang="0">
                  <a:pos x="2715" y="24"/>
                </a:cxn>
                <a:cxn ang="0">
                  <a:pos x="2792" y="132"/>
                </a:cxn>
                <a:cxn ang="0">
                  <a:pos x="3127" y="102"/>
                </a:cxn>
                <a:cxn ang="0">
                  <a:pos x="3486" y="48"/>
                </a:cxn>
                <a:cxn ang="0">
                  <a:pos x="3582" y="42"/>
                </a:cxn>
                <a:cxn ang="0">
                  <a:pos x="3731" y="90"/>
                </a:cxn>
                <a:cxn ang="0">
                  <a:pos x="4078" y="102"/>
                </a:cxn>
                <a:cxn ang="0">
                  <a:pos x="4419" y="30"/>
                </a:cxn>
                <a:cxn ang="0">
                  <a:pos x="4574" y="6"/>
                </a:cxn>
                <a:cxn ang="0">
                  <a:pos x="4628" y="60"/>
                </a:cxn>
                <a:cxn ang="0">
                  <a:pos x="4724" y="108"/>
                </a:cxn>
                <a:cxn ang="0">
                  <a:pos x="4927" y="84"/>
                </a:cxn>
                <a:cxn ang="0">
                  <a:pos x="5118" y="14"/>
                </a:cxn>
                <a:cxn ang="0">
                  <a:pos x="5280" y="9"/>
                </a:cxn>
                <a:cxn ang="0">
                  <a:pos x="5453" y="36"/>
                </a:cxn>
                <a:cxn ang="0">
                  <a:pos x="5465" y="72"/>
                </a:cxn>
                <a:cxn ang="0">
                  <a:pos x="5656" y="90"/>
                </a:cxn>
                <a:cxn ang="0">
                  <a:pos x="5710" y="102"/>
                </a:cxn>
                <a:cxn ang="0">
                  <a:pos x="5477" y="90"/>
                </a:cxn>
                <a:cxn ang="0">
                  <a:pos x="5453" y="60"/>
                </a:cxn>
                <a:cxn ang="0">
                  <a:pos x="5393" y="30"/>
                </a:cxn>
                <a:cxn ang="0">
                  <a:pos x="5219" y="24"/>
                </a:cxn>
              </a:cxnLst>
              <a:rect l="0" t="0" r="r" b="b"/>
              <a:pathLst>
                <a:path w="5770" h="174">
                  <a:moveTo>
                    <a:pt x="5151" y="24"/>
                  </a:moveTo>
                  <a:lnTo>
                    <a:pt x="5127" y="26"/>
                  </a:lnTo>
                  <a:lnTo>
                    <a:pt x="5082" y="30"/>
                  </a:lnTo>
                  <a:lnTo>
                    <a:pt x="5049" y="38"/>
                  </a:lnTo>
                  <a:lnTo>
                    <a:pt x="5029" y="48"/>
                  </a:lnTo>
                  <a:lnTo>
                    <a:pt x="5017" y="54"/>
                  </a:lnTo>
                  <a:lnTo>
                    <a:pt x="4993" y="66"/>
                  </a:lnTo>
                  <a:lnTo>
                    <a:pt x="4957" y="84"/>
                  </a:lnTo>
                  <a:lnTo>
                    <a:pt x="4927" y="102"/>
                  </a:lnTo>
                  <a:lnTo>
                    <a:pt x="4891" y="114"/>
                  </a:lnTo>
                  <a:lnTo>
                    <a:pt x="4861" y="120"/>
                  </a:lnTo>
                  <a:lnTo>
                    <a:pt x="4831" y="126"/>
                  </a:lnTo>
                  <a:lnTo>
                    <a:pt x="4801" y="132"/>
                  </a:lnTo>
                  <a:lnTo>
                    <a:pt x="4771" y="132"/>
                  </a:lnTo>
                  <a:lnTo>
                    <a:pt x="4748" y="132"/>
                  </a:lnTo>
                  <a:lnTo>
                    <a:pt x="4724" y="126"/>
                  </a:lnTo>
                  <a:lnTo>
                    <a:pt x="4706" y="120"/>
                  </a:lnTo>
                  <a:lnTo>
                    <a:pt x="4682" y="114"/>
                  </a:lnTo>
                  <a:lnTo>
                    <a:pt x="4670" y="108"/>
                  </a:lnTo>
                  <a:lnTo>
                    <a:pt x="4652" y="102"/>
                  </a:lnTo>
                  <a:lnTo>
                    <a:pt x="4640" y="96"/>
                  </a:lnTo>
                  <a:lnTo>
                    <a:pt x="4634" y="84"/>
                  </a:lnTo>
                  <a:lnTo>
                    <a:pt x="4628" y="78"/>
                  </a:lnTo>
                  <a:lnTo>
                    <a:pt x="4622" y="66"/>
                  </a:lnTo>
                  <a:lnTo>
                    <a:pt x="4616" y="54"/>
                  </a:lnTo>
                  <a:lnTo>
                    <a:pt x="4610" y="48"/>
                  </a:lnTo>
                  <a:lnTo>
                    <a:pt x="4604" y="42"/>
                  </a:lnTo>
                  <a:lnTo>
                    <a:pt x="4598" y="36"/>
                  </a:lnTo>
                  <a:lnTo>
                    <a:pt x="4586" y="30"/>
                  </a:lnTo>
                  <a:lnTo>
                    <a:pt x="4574" y="24"/>
                  </a:lnTo>
                  <a:lnTo>
                    <a:pt x="4562" y="18"/>
                  </a:lnTo>
                  <a:lnTo>
                    <a:pt x="4544" y="18"/>
                  </a:lnTo>
                  <a:lnTo>
                    <a:pt x="4526" y="18"/>
                  </a:lnTo>
                  <a:lnTo>
                    <a:pt x="4502" y="24"/>
                  </a:lnTo>
                  <a:lnTo>
                    <a:pt x="4478" y="30"/>
                  </a:lnTo>
                  <a:lnTo>
                    <a:pt x="4449" y="36"/>
                  </a:lnTo>
                  <a:lnTo>
                    <a:pt x="4419" y="48"/>
                  </a:lnTo>
                  <a:lnTo>
                    <a:pt x="4383" y="60"/>
                  </a:lnTo>
                  <a:lnTo>
                    <a:pt x="4341" y="72"/>
                  </a:lnTo>
                  <a:lnTo>
                    <a:pt x="4287" y="90"/>
                  </a:lnTo>
                  <a:lnTo>
                    <a:pt x="4239" y="96"/>
                  </a:lnTo>
                  <a:lnTo>
                    <a:pt x="4186" y="108"/>
                  </a:lnTo>
                  <a:lnTo>
                    <a:pt x="4132" y="114"/>
                  </a:lnTo>
                  <a:lnTo>
                    <a:pt x="4078" y="120"/>
                  </a:lnTo>
                  <a:lnTo>
                    <a:pt x="4024" y="120"/>
                  </a:lnTo>
                  <a:lnTo>
                    <a:pt x="3970" y="120"/>
                  </a:lnTo>
                  <a:lnTo>
                    <a:pt x="3916" y="120"/>
                  </a:lnTo>
                  <a:lnTo>
                    <a:pt x="3863" y="120"/>
                  </a:lnTo>
                  <a:lnTo>
                    <a:pt x="3815" y="120"/>
                  </a:lnTo>
                  <a:lnTo>
                    <a:pt x="3767" y="114"/>
                  </a:lnTo>
                  <a:lnTo>
                    <a:pt x="3731" y="108"/>
                  </a:lnTo>
                  <a:lnTo>
                    <a:pt x="3689" y="96"/>
                  </a:lnTo>
                  <a:lnTo>
                    <a:pt x="3659" y="90"/>
                  </a:lnTo>
                  <a:lnTo>
                    <a:pt x="3647" y="84"/>
                  </a:lnTo>
                  <a:lnTo>
                    <a:pt x="3635" y="78"/>
                  </a:lnTo>
                  <a:lnTo>
                    <a:pt x="3617" y="72"/>
                  </a:lnTo>
                  <a:lnTo>
                    <a:pt x="3600" y="60"/>
                  </a:lnTo>
                  <a:lnTo>
                    <a:pt x="3582" y="60"/>
                  </a:lnTo>
                  <a:lnTo>
                    <a:pt x="3564" y="54"/>
                  </a:lnTo>
                  <a:lnTo>
                    <a:pt x="3546" y="54"/>
                  </a:lnTo>
                  <a:lnTo>
                    <a:pt x="3534" y="54"/>
                  </a:lnTo>
                  <a:lnTo>
                    <a:pt x="3522" y="60"/>
                  </a:lnTo>
                  <a:lnTo>
                    <a:pt x="3510" y="60"/>
                  </a:lnTo>
                  <a:lnTo>
                    <a:pt x="3498" y="66"/>
                  </a:lnTo>
                  <a:lnTo>
                    <a:pt x="3486" y="66"/>
                  </a:lnTo>
                  <a:lnTo>
                    <a:pt x="3474" y="78"/>
                  </a:lnTo>
                  <a:lnTo>
                    <a:pt x="3462" y="84"/>
                  </a:lnTo>
                  <a:lnTo>
                    <a:pt x="3456" y="84"/>
                  </a:lnTo>
                  <a:lnTo>
                    <a:pt x="3426" y="90"/>
                  </a:lnTo>
                  <a:lnTo>
                    <a:pt x="3336" y="96"/>
                  </a:lnTo>
                  <a:lnTo>
                    <a:pt x="3205" y="108"/>
                  </a:lnTo>
                  <a:lnTo>
                    <a:pt x="3127" y="120"/>
                  </a:lnTo>
                  <a:lnTo>
                    <a:pt x="3049" y="132"/>
                  </a:lnTo>
                  <a:lnTo>
                    <a:pt x="2972" y="144"/>
                  </a:lnTo>
                  <a:lnTo>
                    <a:pt x="2906" y="150"/>
                  </a:lnTo>
                  <a:lnTo>
                    <a:pt x="2870" y="150"/>
                  </a:lnTo>
                  <a:lnTo>
                    <a:pt x="2846" y="150"/>
                  </a:lnTo>
                  <a:lnTo>
                    <a:pt x="2816" y="150"/>
                  </a:lnTo>
                  <a:lnTo>
                    <a:pt x="2792" y="150"/>
                  </a:lnTo>
                  <a:lnTo>
                    <a:pt x="2768" y="144"/>
                  </a:lnTo>
                  <a:lnTo>
                    <a:pt x="2744" y="138"/>
                  </a:lnTo>
                  <a:lnTo>
                    <a:pt x="2727" y="132"/>
                  </a:lnTo>
                  <a:lnTo>
                    <a:pt x="2709" y="126"/>
                  </a:lnTo>
                  <a:lnTo>
                    <a:pt x="2703" y="96"/>
                  </a:lnTo>
                  <a:lnTo>
                    <a:pt x="2703" y="78"/>
                  </a:lnTo>
                  <a:lnTo>
                    <a:pt x="2709" y="42"/>
                  </a:lnTo>
                  <a:lnTo>
                    <a:pt x="2697" y="36"/>
                  </a:lnTo>
                  <a:lnTo>
                    <a:pt x="2673" y="42"/>
                  </a:lnTo>
                  <a:lnTo>
                    <a:pt x="2661" y="60"/>
                  </a:lnTo>
                  <a:lnTo>
                    <a:pt x="2643" y="72"/>
                  </a:lnTo>
                  <a:lnTo>
                    <a:pt x="2619" y="90"/>
                  </a:lnTo>
                  <a:lnTo>
                    <a:pt x="2595" y="102"/>
                  </a:lnTo>
                  <a:lnTo>
                    <a:pt x="2559" y="114"/>
                  </a:lnTo>
                  <a:lnTo>
                    <a:pt x="2541" y="114"/>
                  </a:lnTo>
                  <a:lnTo>
                    <a:pt x="2511" y="120"/>
                  </a:lnTo>
                  <a:lnTo>
                    <a:pt x="2481" y="126"/>
                  </a:lnTo>
                  <a:lnTo>
                    <a:pt x="2446" y="126"/>
                  </a:lnTo>
                  <a:lnTo>
                    <a:pt x="2416" y="132"/>
                  </a:lnTo>
                  <a:lnTo>
                    <a:pt x="2380" y="126"/>
                  </a:lnTo>
                  <a:lnTo>
                    <a:pt x="2350" y="120"/>
                  </a:lnTo>
                  <a:lnTo>
                    <a:pt x="2326" y="108"/>
                  </a:lnTo>
                  <a:lnTo>
                    <a:pt x="2308" y="102"/>
                  </a:lnTo>
                  <a:lnTo>
                    <a:pt x="2296" y="96"/>
                  </a:lnTo>
                  <a:lnTo>
                    <a:pt x="2290" y="90"/>
                  </a:lnTo>
                  <a:lnTo>
                    <a:pt x="2278" y="84"/>
                  </a:lnTo>
                  <a:lnTo>
                    <a:pt x="2272" y="78"/>
                  </a:lnTo>
                  <a:lnTo>
                    <a:pt x="2250" y="57"/>
                  </a:lnTo>
                  <a:lnTo>
                    <a:pt x="2243" y="35"/>
                  </a:lnTo>
                  <a:lnTo>
                    <a:pt x="2228" y="18"/>
                  </a:lnTo>
                  <a:lnTo>
                    <a:pt x="2208" y="18"/>
                  </a:lnTo>
                  <a:lnTo>
                    <a:pt x="2172" y="24"/>
                  </a:lnTo>
                  <a:lnTo>
                    <a:pt x="2151" y="36"/>
                  </a:lnTo>
                  <a:lnTo>
                    <a:pt x="2127" y="51"/>
                  </a:lnTo>
                  <a:lnTo>
                    <a:pt x="2097" y="60"/>
                  </a:lnTo>
                  <a:lnTo>
                    <a:pt x="2073" y="72"/>
                  </a:lnTo>
                  <a:lnTo>
                    <a:pt x="2046" y="87"/>
                  </a:lnTo>
                  <a:lnTo>
                    <a:pt x="2007" y="102"/>
                  </a:lnTo>
                  <a:lnTo>
                    <a:pt x="1977" y="114"/>
                  </a:lnTo>
                  <a:lnTo>
                    <a:pt x="1947" y="120"/>
                  </a:lnTo>
                  <a:lnTo>
                    <a:pt x="1895" y="120"/>
                  </a:lnTo>
                  <a:lnTo>
                    <a:pt x="1794" y="120"/>
                  </a:lnTo>
                  <a:lnTo>
                    <a:pt x="1692" y="120"/>
                  </a:lnTo>
                  <a:lnTo>
                    <a:pt x="1644" y="120"/>
                  </a:lnTo>
                  <a:lnTo>
                    <a:pt x="1602" y="114"/>
                  </a:lnTo>
                  <a:lnTo>
                    <a:pt x="1561" y="108"/>
                  </a:lnTo>
                  <a:lnTo>
                    <a:pt x="1525" y="102"/>
                  </a:lnTo>
                  <a:lnTo>
                    <a:pt x="1507" y="102"/>
                  </a:lnTo>
                  <a:lnTo>
                    <a:pt x="1495" y="96"/>
                  </a:lnTo>
                  <a:lnTo>
                    <a:pt x="1483" y="90"/>
                  </a:lnTo>
                  <a:lnTo>
                    <a:pt x="1477" y="84"/>
                  </a:lnTo>
                  <a:lnTo>
                    <a:pt x="1459" y="78"/>
                  </a:lnTo>
                  <a:lnTo>
                    <a:pt x="1441" y="66"/>
                  </a:lnTo>
                  <a:lnTo>
                    <a:pt x="1429" y="60"/>
                  </a:lnTo>
                  <a:lnTo>
                    <a:pt x="1411" y="60"/>
                  </a:lnTo>
                  <a:lnTo>
                    <a:pt x="1399" y="54"/>
                  </a:lnTo>
                  <a:lnTo>
                    <a:pt x="1387" y="54"/>
                  </a:lnTo>
                  <a:lnTo>
                    <a:pt x="1375" y="54"/>
                  </a:lnTo>
                  <a:lnTo>
                    <a:pt x="1357" y="54"/>
                  </a:lnTo>
                  <a:lnTo>
                    <a:pt x="1345" y="54"/>
                  </a:lnTo>
                  <a:lnTo>
                    <a:pt x="1333" y="60"/>
                  </a:lnTo>
                  <a:lnTo>
                    <a:pt x="1309" y="66"/>
                  </a:lnTo>
                  <a:lnTo>
                    <a:pt x="1262" y="84"/>
                  </a:lnTo>
                  <a:lnTo>
                    <a:pt x="1220" y="102"/>
                  </a:lnTo>
                  <a:lnTo>
                    <a:pt x="1178" y="114"/>
                  </a:lnTo>
                  <a:lnTo>
                    <a:pt x="1142" y="126"/>
                  </a:lnTo>
                  <a:lnTo>
                    <a:pt x="1100" y="138"/>
                  </a:lnTo>
                  <a:lnTo>
                    <a:pt x="1058" y="150"/>
                  </a:lnTo>
                  <a:lnTo>
                    <a:pt x="1016" y="156"/>
                  </a:lnTo>
                  <a:lnTo>
                    <a:pt x="945" y="168"/>
                  </a:lnTo>
                  <a:lnTo>
                    <a:pt x="879" y="174"/>
                  </a:lnTo>
                  <a:lnTo>
                    <a:pt x="819" y="174"/>
                  </a:lnTo>
                  <a:lnTo>
                    <a:pt x="759" y="168"/>
                  </a:lnTo>
                  <a:lnTo>
                    <a:pt x="706" y="162"/>
                  </a:lnTo>
                  <a:lnTo>
                    <a:pt x="652" y="150"/>
                  </a:lnTo>
                  <a:lnTo>
                    <a:pt x="610" y="138"/>
                  </a:lnTo>
                  <a:lnTo>
                    <a:pt x="568" y="126"/>
                  </a:lnTo>
                  <a:lnTo>
                    <a:pt x="532" y="114"/>
                  </a:lnTo>
                  <a:lnTo>
                    <a:pt x="502" y="102"/>
                  </a:lnTo>
                  <a:lnTo>
                    <a:pt x="478" y="90"/>
                  </a:lnTo>
                  <a:lnTo>
                    <a:pt x="460" y="78"/>
                  </a:lnTo>
                  <a:lnTo>
                    <a:pt x="442" y="66"/>
                  </a:lnTo>
                  <a:lnTo>
                    <a:pt x="425" y="54"/>
                  </a:lnTo>
                  <a:lnTo>
                    <a:pt x="407" y="42"/>
                  </a:lnTo>
                  <a:lnTo>
                    <a:pt x="401" y="42"/>
                  </a:lnTo>
                  <a:lnTo>
                    <a:pt x="395" y="42"/>
                  </a:lnTo>
                  <a:lnTo>
                    <a:pt x="389" y="42"/>
                  </a:lnTo>
                  <a:lnTo>
                    <a:pt x="383" y="42"/>
                  </a:lnTo>
                  <a:lnTo>
                    <a:pt x="377" y="48"/>
                  </a:lnTo>
                  <a:lnTo>
                    <a:pt x="371" y="54"/>
                  </a:lnTo>
                  <a:lnTo>
                    <a:pt x="359" y="66"/>
                  </a:lnTo>
                  <a:lnTo>
                    <a:pt x="347" y="78"/>
                  </a:lnTo>
                  <a:lnTo>
                    <a:pt x="341" y="84"/>
                  </a:lnTo>
                  <a:lnTo>
                    <a:pt x="335" y="90"/>
                  </a:lnTo>
                  <a:lnTo>
                    <a:pt x="323" y="102"/>
                  </a:lnTo>
                  <a:lnTo>
                    <a:pt x="305" y="108"/>
                  </a:lnTo>
                  <a:lnTo>
                    <a:pt x="287" y="114"/>
                  </a:lnTo>
                  <a:lnTo>
                    <a:pt x="263" y="120"/>
                  </a:lnTo>
                  <a:lnTo>
                    <a:pt x="239" y="126"/>
                  </a:lnTo>
                  <a:lnTo>
                    <a:pt x="215" y="132"/>
                  </a:lnTo>
                  <a:lnTo>
                    <a:pt x="191" y="132"/>
                  </a:lnTo>
                  <a:lnTo>
                    <a:pt x="167" y="138"/>
                  </a:lnTo>
                  <a:lnTo>
                    <a:pt x="144" y="138"/>
                  </a:lnTo>
                  <a:lnTo>
                    <a:pt x="120" y="138"/>
                  </a:lnTo>
                  <a:lnTo>
                    <a:pt x="90" y="132"/>
                  </a:lnTo>
                  <a:lnTo>
                    <a:pt x="66" y="132"/>
                  </a:lnTo>
                  <a:lnTo>
                    <a:pt x="42" y="126"/>
                  </a:lnTo>
                  <a:lnTo>
                    <a:pt x="24" y="120"/>
                  </a:lnTo>
                  <a:lnTo>
                    <a:pt x="0" y="114"/>
                  </a:lnTo>
                  <a:lnTo>
                    <a:pt x="0" y="96"/>
                  </a:lnTo>
                  <a:lnTo>
                    <a:pt x="24" y="102"/>
                  </a:lnTo>
                  <a:lnTo>
                    <a:pt x="42" y="108"/>
                  </a:lnTo>
                  <a:lnTo>
                    <a:pt x="66" y="114"/>
                  </a:lnTo>
                  <a:lnTo>
                    <a:pt x="90" y="114"/>
                  </a:lnTo>
                  <a:lnTo>
                    <a:pt x="120" y="120"/>
                  </a:lnTo>
                  <a:lnTo>
                    <a:pt x="144" y="120"/>
                  </a:lnTo>
                  <a:lnTo>
                    <a:pt x="167" y="120"/>
                  </a:lnTo>
                  <a:lnTo>
                    <a:pt x="191" y="114"/>
                  </a:lnTo>
                  <a:lnTo>
                    <a:pt x="215" y="114"/>
                  </a:lnTo>
                  <a:lnTo>
                    <a:pt x="239" y="108"/>
                  </a:lnTo>
                  <a:lnTo>
                    <a:pt x="263" y="102"/>
                  </a:lnTo>
                  <a:lnTo>
                    <a:pt x="287" y="96"/>
                  </a:lnTo>
                  <a:lnTo>
                    <a:pt x="305" y="90"/>
                  </a:lnTo>
                  <a:lnTo>
                    <a:pt x="323" y="84"/>
                  </a:lnTo>
                  <a:lnTo>
                    <a:pt x="335" y="72"/>
                  </a:lnTo>
                  <a:lnTo>
                    <a:pt x="341" y="66"/>
                  </a:lnTo>
                  <a:lnTo>
                    <a:pt x="347" y="60"/>
                  </a:lnTo>
                  <a:lnTo>
                    <a:pt x="359" y="48"/>
                  </a:lnTo>
                  <a:lnTo>
                    <a:pt x="371" y="36"/>
                  </a:lnTo>
                  <a:lnTo>
                    <a:pt x="377" y="30"/>
                  </a:lnTo>
                  <a:lnTo>
                    <a:pt x="383" y="24"/>
                  </a:lnTo>
                  <a:lnTo>
                    <a:pt x="389" y="24"/>
                  </a:lnTo>
                  <a:lnTo>
                    <a:pt x="395" y="24"/>
                  </a:lnTo>
                  <a:lnTo>
                    <a:pt x="401" y="24"/>
                  </a:lnTo>
                  <a:lnTo>
                    <a:pt x="407" y="24"/>
                  </a:lnTo>
                  <a:lnTo>
                    <a:pt x="425" y="36"/>
                  </a:lnTo>
                  <a:lnTo>
                    <a:pt x="442" y="48"/>
                  </a:lnTo>
                  <a:lnTo>
                    <a:pt x="460" y="60"/>
                  </a:lnTo>
                  <a:lnTo>
                    <a:pt x="478" y="72"/>
                  </a:lnTo>
                  <a:lnTo>
                    <a:pt x="502" y="84"/>
                  </a:lnTo>
                  <a:lnTo>
                    <a:pt x="532" y="96"/>
                  </a:lnTo>
                  <a:lnTo>
                    <a:pt x="568" y="108"/>
                  </a:lnTo>
                  <a:lnTo>
                    <a:pt x="610" y="120"/>
                  </a:lnTo>
                  <a:lnTo>
                    <a:pt x="652" y="132"/>
                  </a:lnTo>
                  <a:lnTo>
                    <a:pt x="706" y="144"/>
                  </a:lnTo>
                  <a:lnTo>
                    <a:pt x="759" y="150"/>
                  </a:lnTo>
                  <a:lnTo>
                    <a:pt x="819" y="156"/>
                  </a:lnTo>
                  <a:lnTo>
                    <a:pt x="879" y="156"/>
                  </a:lnTo>
                  <a:lnTo>
                    <a:pt x="945" y="150"/>
                  </a:lnTo>
                  <a:lnTo>
                    <a:pt x="1016" y="138"/>
                  </a:lnTo>
                  <a:lnTo>
                    <a:pt x="1058" y="132"/>
                  </a:lnTo>
                  <a:lnTo>
                    <a:pt x="1100" y="120"/>
                  </a:lnTo>
                  <a:lnTo>
                    <a:pt x="1142" y="108"/>
                  </a:lnTo>
                  <a:lnTo>
                    <a:pt x="1178" y="96"/>
                  </a:lnTo>
                  <a:lnTo>
                    <a:pt x="1220" y="84"/>
                  </a:lnTo>
                  <a:lnTo>
                    <a:pt x="1262" y="66"/>
                  </a:lnTo>
                  <a:lnTo>
                    <a:pt x="1309" y="48"/>
                  </a:lnTo>
                  <a:lnTo>
                    <a:pt x="1333" y="42"/>
                  </a:lnTo>
                  <a:lnTo>
                    <a:pt x="1345" y="36"/>
                  </a:lnTo>
                  <a:lnTo>
                    <a:pt x="1357" y="36"/>
                  </a:lnTo>
                  <a:lnTo>
                    <a:pt x="1375" y="36"/>
                  </a:lnTo>
                  <a:lnTo>
                    <a:pt x="1387" y="36"/>
                  </a:lnTo>
                  <a:lnTo>
                    <a:pt x="1399" y="36"/>
                  </a:lnTo>
                  <a:lnTo>
                    <a:pt x="1411" y="42"/>
                  </a:lnTo>
                  <a:lnTo>
                    <a:pt x="1429" y="42"/>
                  </a:lnTo>
                  <a:lnTo>
                    <a:pt x="1441" y="48"/>
                  </a:lnTo>
                  <a:lnTo>
                    <a:pt x="1459" y="60"/>
                  </a:lnTo>
                  <a:lnTo>
                    <a:pt x="1477" y="66"/>
                  </a:lnTo>
                  <a:lnTo>
                    <a:pt x="1483" y="72"/>
                  </a:lnTo>
                  <a:lnTo>
                    <a:pt x="1495" y="78"/>
                  </a:lnTo>
                  <a:lnTo>
                    <a:pt x="1507" y="84"/>
                  </a:lnTo>
                  <a:lnTo>
                    <a:pt x="1525" y="84"/>
                  </a:lnTo>
                  <a:lnTo>
                    <a:pt x="1561" y="90"/>
                  </a:lnTo>
                  <a:lnTo>
                    <a:pt x="1602" y="96"/>
                  </a:lnTo>
                  <a:lnTo>
                    <a:pt x="1644" y="102"/>
                  </a:lnTo>
                  <a:lnTo>
                    <a:pt x="1692" y="102"/>
                  </a:lnTo>
                  <a:lnTo>
                    <a:pt x="1794" y="102"/>
                  </a:lnTo>
                  <a:lnTo>
                    <a:pt x="1895" y="102"/>
                  </a:lnTo>
                  <a:lnTo>
                    <a:pt x="1938" y="102"/>
                  </a:lnTo>
                  <a:lnTo>
                    <a:pt x="1971" y="96"/>
                  </a:lnTo>
                  <a:lnTo>
                    <a:pt x="2019" y="77"/>
                  </a:lnTo>
                  <a:lnTo>
                    <a:pt x="2063" y="57"/>
                  </a:lnTo>
                  <a:lnTo>
                    <a:pt x="2111" y="38"/>
                  </a:lnTo>
                  <a:lnTo>
                    <a:pt x="2145" y="18"/>
                  </a:lnTo>
                  <a:lnTo>
                    <a:pt x="2172" y="9"/>
                  </a:lnTo>
                  <a:lnTo>
                    <a:pt x="2202" y="0"/>
                  </a:lnTo>
                  <a:lnTo>
                    <a:pt x="2235" y="3"/>
                  </a:lnTo>
                  <a:lnTo>
                    <a:pt x="2250" y="24"/>
                  </a:lnTo>
                  <a:lnTo>
                    <a:pt x="2262" y="51"/>
                  </a:lnTo>
                  <a:lnTo>
                    <a:pt x="2290" y="72"/>
                  </a:lnTo>
                  <a:lnTo>
                    <a:pt x="2296" y="78"/>
                  </a:lnTo>
                  <a:lnTo>
                    <a:pt x="2308" y="84"/>
                  </a:lnTo>
                  <a:lnTo>
                    <a:pt x="2326" y="90"/>
                  </a:lnTo>
                  <a:lnTo>
                    <a:pt x="2350" y="102"/>
                  </a:lnTo>
                  <a:lnTo>
                    <a:pt x="2380" y="108"/>
                  </a:lnTo>
                  <a:lnTo>
                    <a:pt x="2416" y="114"/>
                  </a:lnTo>
                  <a:lnTo>
                    <a:pt x="2446" y="108"/>
                  </a:lnTo>
                  <a:lnTo>
                    <a:pt x="2481" y="108"/>
                  </a:lnTo>
                  <a:lnTo>
                    <a:pt x="2511" y="102"/>
                  </a:lnTo>
                  <a:lnTo>
                    <a:pt x="2541" y="96"/>
                  </a:lnTo>
                  <a:lnTo>
                    <a:pt x="2559" y="96"/>
                  </a:lnTo>
                  <a:lnTo>
                    <a:pt x="2595" y="84"/>
                  </a:lnTo>
                  <a:lnTo>
                    <a:pt x="2619" y="72"/>
                  </a:lnTo>
                  <a:lnTo>
                    <a:pt x="2643" y="54"/>
                  </a:lnTo>
                  <a:lnTo>
                    <a:pt x="2661" y="42"/>
                  </a:lnTo>
                  <a:lnTo>
                    <a:pt x="2673" y="24"/>
                  </a:lnTo>
                  <a:lnTo>
                    <a:pt x="2697" y="18"/>
                  </a:lnTo>
                  <a:lnTo>
                    <a:pt x="2715" y="24"/>
                  </a:lnTo>
                  <a:lnTo>
                    <a:pt x="2715" y="48"/>
                  </a:lnTo>
                  <a:lnTo>
                    <a:pt x="2709" y="78"/>
                  </a:lnTo>
                  <a:lnTo>
                    <a:pt x="2709" y="108"/>
                  </a:lnTo>
                  <a:lnTo>
                    <a:pt x="2727" y="114"/>
                  </a:lnTo>
                  <a:lnTo>
                    <a:pt x="2744" y="120"/>
                  </a:lnTo>
                  <a:lnTo>
                    <a:pt x="2768" y="126"/>
                  </a:lnTo>
                  <a:lnTo>
                    <a:pt x="2792" y="132"/>
                  </a:lnTo>
                  <a:lnTo>
                    <a:pt x="2816" y="132"/>
                  </a:lnTo>
                  <a:lnTo>
                    <a:pt x="2846" y="132"/>
                  </a:lnTo>
                  <a:lnTo>
                    <a:pt x="2870" y="132"/>
                  </a:lnTo>
                  <a:lnTo>
                    <a:pt x="2906" y="132"/>
                  </a:lnTo>
                  <a:lnTo>
                    <a:pt x="2972" y="126"/>
                  </a:lnTo>
                  <a:lnTo>
                    <a:pt x="3049" y="114"/>
                  </a:lnTo>
                  <a:lnTo>
                    <a:pt x="3127" y="102"/>
                  </a:lnTo>
                  <a:lnTo>
                    <a:pt x="3205" y="90"/>
                  </a:lnTo>
                  <a:lnTo>
                    <a:pt x="3336" y="78"/>
                  </a:lnTo>
                  <a:lnTo>
                    <a:pt x="3426" y="72"/>
                  </a:lnTo>
                  <a:lnTo>
                    <a:pt x="3456" y="66"/>
                  </a:lnTo>
                  <a:lnTo>
                    <a:pt x="3462" y="66"/>
                  </a:lnTo>
                  <a:lnTo>
                    <a:pt x="3474" y="60"/>
                  </a:lnTo>
                  <a:lnTo>
                    <a:pt x="3486" y="48"/>
                  </a:lnTo>
                  <a:lnTo>
                    <a:pt x="3498" y="48"/>
                  </a:lnTo>
                  <a:lnTo>
                    <a:pt x="3510" y="42"/>
                  </a:lnTo>
                  <a:lnTo>
                    <a:pt x="3522" y="42"/>
                  </a:lnTo>
                  <a:lnTo>
                    <a:pt x="3534" y="36"/>
                  </a:lnTo>
                  <a:lnTo>
                    <a:pt x="3546" y="36"/>
                  </a:lnTo>
                  <a:lnTo>
                    <a:pt x="3564" y="36"/>
                  </a:lnTo>
                  <a:lnTo>
                    <a:pt x="3582" y="42"/>
                  </a:lnTo>
                  <a:lnTo>
                    <a:pt x="3600" y="42"/>
                  </a:lnTo>
                  <a:lnTo>
                    <a:pt x="3617" y="54"/>
                  </a:lnTo>
                  <a:lnTo>
                    <a:pt x="3635" y="60"/>
                  </a:lnTo>
                  <a:lnTo>
                    <a:pt x="3647" y="66"/>
                  </a:lnTo>
                  <a:lnTo>
                    <a:pt x="3659" y="72"/>
                  </a:lnTo>
                  <a:lnTo>
                    <a:pt x="3689" y="78"/>
                  </a:lnTo>
                  <a:lnTo>
                    <a:pt x="3731" y="90"/>
                  </a:lnTo>
                  <a:lnTo>
                    <a:pt x="3767" y="96"/>
                  </a:lnTo>
                  <a:lnTo>
                    <a:pt x="3815" y="102"/>
                  </a:lnTo>
                  <a:lnTo>
                    <a:pt x="3863" y="102"/>
                  </a:lnTo>
                  <a:lnTo>
                    <a:pt x="3916" y="102"/>
                  </a:lnTo>
                  <a:lnTo>
                    <a:pt x="3970" y="102"/>
                  </a:lnTo>
                  <a:lnTo>
                    <a:pt x="4024" y="102"/>
                  </a:lnTo>
                  <a:lnTo>
                    <a:pt x="4078" y="102"/>
                  </a:lnTo>
                  <a:lnTo>
                    <a:pt x="4132" y="96"/>
                  </a:lnTo>
                  <a:lnTo>
                    <a:pt x="4186" y="90"/>
                  </a:lnTo>
                  <a:lnTo>
                    <a:pt x="4239" y="78"/>
                  </a:lnTo>
                  <a:lnTo>
                    <a:pt x="4287" y="72"/>
                  </a:lnTo>
                  <a:lnTo>
                    <a:pt x="4341" y="54"/>
                  </a:lnTo>
                  <a:lnTo>
                    <a:pt x="4383" y="42"/>
                  </a:lnTo>
                  <a:lnTo>
                    <a:pt x="4419" y="30"/>
                  </a:lnTo>
                  <a:lnTo>
                    <a:pt x="4449" y="18"/>
                  </a:lnTo>
                  <a:lnTo>
                    <a:pt x="4478" y="12"/>
                  </a:lnTo>
                  <a:lnTo>
                    <a:pt x="4502" y="6"/>
                  </a:lnTo>
                  <a:lnTo>
                    <a:pt x="4526" y="0"/>
                  </a:lnTo>
                  <a:lnTo>
                    <a:pt x="4544" y="0"/>
                  </a:lnTo>
                  <a:lnTo>
                    <a:pt x="4562" y="0"/>
                  </a:lnTo>
                  <a:lnTo>
                    <a:pt x="4574" y="6"/>
                  </a:lnTo>
                  <a:lnTo>
                    <a:pt x="4586" y="12"/>
                  </a:lnTo>
                  <a:lnTo>
                    <a:pt x="4598" y="18"/>
                  </a:lnTo>
                  <a:lnTo>
                    <a:pt x="4604" y="24"/>
                  </a:lnTo>
                  <a:lnTo>
                    <a:pt x="4610" y="30"/>
                  </a:lnTo>
                  <a:lnTo>
                    <a:pt x="4616" y="36"/>
                  </a:lnTo>
                  <a:lnTo>
                    <a:pt x="4622" y="48"/>
                  </a:lnTo>
                  <a:lnTo>
                    <a:pt x="4628" y="60"/>
                  </a:lnTo>
                  <a:lnTo>
                    <a:pt x="4634" y="66"/>
                  </a:lnTo>
                  <a:lnTo>
                    <a:pt x="4640" y="78"/>
                  </a:lnTo>
                  <a:lnTo>
                    <a:pt x="4652" y="84"/>
                  </a:lnTo>
                  <a:lnTo>
                    <a:pt x="4670" y="90"/>
                  </a:lnTo>
                  <a:lnTo>
                    <a:pt x="4682" y="96"/>
                  </a:lnTo>
                  <a:lnTo>
                    <a:pt x="4706" y="102"/>
                  </a:lnTo>
                  <a:lnTo>
                    <a:pt x="4724" y="108"/>
                  </a:lnTo>
                  <a:lnTo>
                    <a:pt x="4748" y="114"/>
                  </a:lnTo>
                  <a:lnTo>
                    <a:pt x="4771" y="114"/>
                  </a:lnTo>
                  <a:lnTo>
                    <a:pt x="4801" y="114"/>
                  </a:lnTo>
                  <a:lnTo>
                    <a:pt x="4831" y="108"/>
                  </a:lnTo>
                  <a:lnTo>
                    <a:pt x="4861" y="102"/>
                  </a:lnTo>
                  <a:lnTo>
                    <a:pt x="4891" y="96"/>
                  </a:lnTo>
                  <a:lnTo>
                    <a:pt x="4927" y="84"/>
                  </a:lnTo>
                  <a:lnTo>
                    <a:pt x="4957" y="66"/>
                  </a:lnTo>
                  <a:lnTo>
                    <a:pt x="4993" y="48"/>
                  </a:lnTo>
                  <a:lnTo>
                    <a:pt x="5017" y="36"/>
                  </a:lnTo>
                  <a:lnTo>
                    <a:pt x="5029" y="30"/>
                  </a:lnTo>
                  <a:lnTo>
                    <a:pt x="5061" y="24"/>
                  </a:lnTo>
                  <a:lnTo>
                    <a:pt x="5091" y="17"/>
                  </a:lnTo>
                  <a:lnTo>
                    <a:pt x="5118" y="14"/>
                  </a:lnTo>
                  <a:lnTo>
                    <a:pt x="5145" y="9"/>
                  </a:lnTo>
                  <a:lnTo>
                    <a:pt x="5175" y="9"/>
                  </a:lnTo>
                  <a:lnTo>
                    <a:pt x="5199" y="8"/>
                  </a:lnTo>
                  <a:lnTo>
                    <a:pt x="5219" y="9"/>
                  </a:lnTo>
                  <a:lnTo>
                    <a:pt x="5238" y="9"/>
                  </a:lnTo>
                  <a:lnTo>
                    <a:pt x="5258" y="11"/>
                  </a:lnTo>
                  <a:lnTo>
                    <a:pt x="5280" y="9"/>
                  </a:lnTo>
                  <a:lnTo>
                    <a:pt x="5304" y="11"/>
                  </a:lnTo>
                  <a:lnTo>
                    <a:pt x="5327" y="8"/>
                  </a:lnTo>
                  <a:lnTo>
                    <a:pt x="5351" y="8"/>
                  </a:lnTo>
                  <a:lnTo>
                    <a:pt x="5390" y="9"/>
                  </a:lnTo>
                  <a:lnTo>
                    <a:pt x="5435" y="24"/>
                  </a:lnTo>
                  <a:lnTo>
                    <a:pt x="5447" y="30"/>
                  </a:lnTo>
                  <a:lnTo>
                    <a:pt x="5453" y="36"/>
                  </a:lnTo>
                  <a:lnTo>
                    <a:pt x="5453" y="42"/>
                  </a:lnTo>
                  <a:lnTo>
                    <a:pt x="5459" y="48"/>
                  </a:lnTo>
                  <a:lnTo>
                    <a:pt x="5459" y="54"/>
                  </a:lnTo>
                  <a:lnTo>
                    <a:pt x="5459" y="60"/>
                  </a:lnTo>
                  <a:lnTo>
                    <a:pt x="5459" y="66"/>
                  </a:lnTo>
                  <a:lnTo>
                    <a:pt x="5465" y="66"/>
                  </a:lnTo>
                  <a:lnTo>
                    <a:pt x="5465" y="72"/>
                  </a:lnTo>
                  <a:lnTo>
                    <a:pt x="5477" y="72"/>
                  </a:lnTo>
                  <a:lnTo>
                    <a:pt x="5489" y="78"/>
                  </a:lnTo>
                  <a:lnTo>
                    <a:pt x="5501" y="84"/>
                  </a:lnTo>
                  <a:lnTo>
                    <a:pt x="5519" y="84"/>
                  </a:lnTo>
                  <a:lnTo>
                    <a:pt x="5555" y="90"/>
                  </a:lnTo>
                  <a:lnTo>
                    <a:pt x="5603" y="90"/>
                  </a:lnTo>
                  <a:lnTo>
                    <a:pt x="5656" y="90"/>
                  </a:lnTo>
                  <a:lnTo>
                    <a:pt x="5710" y="84"/>
                  </a:lnTo>
                  <a:lnTo>
                    <a:pt x="5740" y="78"/>
                  </a:lnTo>
                  <a:lnTo>
                    <a:pt x="5770" y="72"/>
                  </a:lnTo>
                  <a:lnTo>
                    <a:pt x="5770" y="90"/>
                  </a:lnTo>
                  <a:lnTo>
                    <a:pt x="5770" y="90"/>
                  </a:lnTo>
                  <a:lnTo>
                    <a:pt x="5740" y="96"/>
                  </a:lnTo>
                  <a:lnTo>
                    <a:pt x="5710" y="102"/>
                  </a:lnTo>
                  <a:lnTo>
                    <a:pt x="5656" y="108"/>
                  </a:lnTo>
                  <a:lnTo>
                    <a:pt x="5603" y="108"/>
                  </a:lnTo>
                  <a:lnTo>
                    <a:pt x="5555" y="108"/>
                  </a:lnTo>
                  <a:lnTo>
                    <a:pt x="5519" y="102"/>
                  </a:lnTo>
                  <a:lnTo>
                    <a:pt x="5501" y="102"/>
                  </a:lnTo>
                  <a:lnTo>
                    <a:pt x="5489" y="96"/>
                  </a:lnTo>
                  <a:lnTo>
                    <a:pt x="5477" y="90"/>
                  </a:lnTo>
                  <a:lnTo>
                    <a:pt x="5465" y="90"/>
                  </a:lnTo>
                  <a:lnTo>
                    <a:pt x="5465" y="84"/>
                  </a:lnTo>
                  <a:lnTo>
                    <a:pt x="5459" y="84"/>
                  </a:lnTo>
                  <a:lnTo>
                    <a:pt x="5459" y="78"/>
                  </a:lnTo>
                  <a:lnTo>
                    <a:pt x="5459" y="72"/>
                  </a:lnTo>
                  <a:lnTo>
                    <a:pt x="5459" y="66"/>
                  </a:lnTo>
                  <a:lnTo>
                    <a:pt x="5453" y="60"/>
                  </a:lnTo>
                  <a:lnTo>
                    <a:pt x="5453" y="54"/>
                  </a:lnTo>
                  <a:lnTo>
                    <a:pt x="5447" y="48"/>
                  </a:lnTo>
                  <a:lnTo>
                    <a:pt x="5435" y="42"/>
                  </a:lnTo>
                  <a:lnTo>
                    <a:pt x="5429" y="36"/>
                  </a:lnTo>
                  <a:lnTo>
                    <a:pt x="5423" y="36"/>
                  </a:lnTo>
                  <a:lnTo>
                    <a:pt x="5405" y="30"/>
                  </a:lnTo>
                  <a:lnTo>
                    <a:pt x="5393" y="30"/>
                  </a:lnTo>
                  <a:lnTo>
                    <a:pt x="5370" y="23"/>
                  </a:lnTo>
                  <a:lnTo>
                    <a:pt x="5346" y="24"/>
                  </a:lnTo>
                  <a:lnTo>
                    <a:pt x="5325" y="27"/>
                  </a:lnTo>
                  <a:lnTo>
                    <a:pt x="5298" y="29"/>
                  </a:lnTo>
                  <a:lnTo>
                    <a:pt x="5270" y="29"/>
                  </a:lnTo>
                  <a:lnTo>
                    <a:pt x="5247" y="26"/>
                  </a:lnTo>
                  <a:lnTo>
                    <a:pt x="5219" y="24"/>
                  </a:lnTo>
                  <a:lnTo>
                    <a:pt x="5199" y="21"/>
                  </a:lnTo>
                  <a:lnTo>
                    <a:pt x="5174" y="24"/>
                  </a:lnTo>
                </a:path>
              </a:pathLst>
            </a:custGeom>
            <a:gradFill rotWithShape="0">
              <a:gsLst>
                <a:gs pos="0">
                  <a:schemeClr val="accent2"/>
                </a:gs>
                <a:gs pos="50000">
                  <a:schemeClr val="accent2">
                    <a:gamma/>
                    <a:tint val="96863"/>
                    <a:invGamma/>
                  </a:schemeClr>
                </a:gs>
                <a:gs pos="100000">
                  <a:schemeClr val="accent2"/>
                </a:gs>
              </a:gsLst>
              <a:lin ang="0" scaled="1"/>
            </a:gradFill>
            <a:ln w="9525">
              <a:noFill/>
              <a:round/>
              <a:headEnd/>
              <a:tailEnd/>
            </a:ln>
          </p:spPr>
          <p:txBody>
            <a:bodyPr/>
            <a:lstStyle/>
            <a:p>
              <a:pPr>
                <a:defRPr/>
              </a:pPr>
              <a:endParaRPr lang="en-US"/>
            </a:p>
          </p:txBody>
        </p:sp>
      </p:grpSp>
      <p:sp>
        <p:nvSpPr>
          <p:cNvPr id="48152" name="Rectangle 24"/>
          <p:cNvSpPr>
            <a:spLocks noGrp="1" noChangeArrowheads="1"/>
          </p:cNvSpPr>
          <p:nvPr>
            <p:ph type="ctrTitle" sz="quarter"/>
          </p:nvPr>
        </p:nvSpPr>
        <p:spPr>
          <a:xfrm>
            <a:off x="685800" y="1600200"/>
            <a:ext cx="7772400" cy="1828800"/>
          </a:xfrm>
        </p:spPr>
        <p:txBody>
          <a:bodyPr/>
          <a:lstStyle>
            <a:lvl1pPr>
              <a:defRPr sz="4800"/>
            </a:lvl1pPr>
          </a:lstStyle>
          <a:p>
            <a:r>
              <a:rPr lang="en-US"/>
              <a:t>Click to edit Master title style</a:t>
            </a:r>
          </a:p>
        </p:txBody>
      </p:sp>
      <p:sp>
        <p:nvSpPr>
          <p:cNvPr id="48153" name="Rectangle 25"/>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26" name="Rectangle 26"/>
          <p:cNvSpPr>
            <a:spLocks noGrp="1" noChangeArrowheads="1"/>
          </p:cNvSpPr>
          <p:nvPr>
            <p:ph type="dt" sz="quarter" idx="10"/>
          </p:nvPr>
        </p:nvSpPr>
        <p:spPr>
          <a:xfrm>
            <a:off x="457200" y="6243638"/>
            <a:ext cx="2133600" cy="457200"/>
          </a:xfrm>
        </p:spPr>
        <p:txBody>
          <a:bodyPr/>
          <a:lstStyle>
            <a:lvl1pPr>
              <a:defRPr/>
            </a:lvl1pPr>
          </a:lstStyle>
          <a:p>
            <a:pPr>
              <a:defRPr/>
            </a:pPr>
            <a:endParaRPr lang="en-US"/>
          </a:p>
        </p:txBody>
      </p:sp>
      <p:sp>
        <p:nvSpPr>
          <p:cNvPr id="27" name="Rectangle 27"/>
          <p:cNvSpPr>
            <a:spLocks noGrp="1" noChangeArrowheads="1"/>
          </p:cNvSpPr>
          <p:nvPr>
            <p:ph type="ftr" sz="quarter" idx="11"/>
          </p:nvPr>
        </p:nvSpPr>
        <p:spPr/>
        <p:txBody>
          <a:bodyPr/>
          <a:lstStyle>
            <a:lvl1pPr>
              <a:defRPr/>
            </a:lvl1pPr>
          </a:lstStyle>
          <a:p>
            <a:pPr>
              <a:defRPr/>
            </a:pPr>
            <a:endParaRPr lang="en-US"/>
          </a:p>
        </p:txBody>
      </p:sp>
      <p:sp>
        <p:nvSpPr>
          <p:cNvPr id="28" name="Rectangle 28"/>
          <p:cNvSpPr>
            <a:spLocks noGrp="1" noChangeArrowheads="1"/>
          </p:cNvSpPr>
          <p:nvPr>
            <p:ph type="sldNum" sz="quarter" idx="12"/>
          </p:nvPr>
        </p:nvSpPr>
        <p:spPr/>
        <p:txBody>
          <a:bodyPr/>
          <a:lstStyle>
            <a:lvl1pPr>
              <a:defRPr smtClean="0"/>
            </a:lvl1pPr>
          </a:lstStyle>
          <a:p>
            <a:pPr>
              <a:defRPr/>
            </a:pPr>
            <a:fld id="{AE504FCD-0B03-43EC-B675-582F5731AF37}" type="slidenum">
              <a:rPr lang="en-US"/>
              <a:pPr>
                <a:defRPr/>
              </a:pPr>
              <a:t>‹#›</a:t>
            </a:fld>
            <a:endParaRPr lang="en-US"/>
          </a:p>
        </p:txBody>
      </p:sp>
    </p:spTree>
    <p:extLst>
      <p:ext uri="{BB962C8B-B14F-4D97-AF65-F5344CB8AC3E}">
        <p14:creationId xmlns:p14="http://schemas.microsoft.com/office/powerpoint/2010/main" val="1287461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6"/>
          <p:cNvSpPr>
            <a:spLocks noGrp="1" noChangeArrowheads="1"/>
          </p:cNvSpPr>
          <p:nvPr>
            <p:ph type="ftr" sz="quarter" idx="10"/>
          </p:nvPr>
        </p:nvSpPr>
        <p:spPr>
          <a:ln/>
        </p:spPr>
        <p:txBody>
          <a:bodyPr/>
          <a:lstStyle>
            <a:lvl1pPr>
              <a:defRPr/>
            </a:lvl1pPr>
          </a:lstStyle>
          <a:p>
            <a:pPr>
              <a:defRPr/>
            </a:pPr>
            <a:endParaRPr lang="en-US"/>
          </a:p>
        </p:txBody>
      </p:sp>
      <p:sp>
        <p:nvSpPr>
          <p:cNvPr id="5" name="Rectangle 27"/>
          <p:cNvSpPr>
            <a:spLocks noGrp="1" noChangeArrowheads="1"/>
          </p:cNvSpPr>
          <p:nvPr>
            <p:ph type="sldNum" sz="quarter" idx="11"/>
          </p:nvPr>
        </p:nvSpPr>
        <p:spPr>
          <a:ln/>
        </p:spPr>
        <p:txBody>
          <a:bodyPr/>
          <a:lstStyle>
            <a:lvl1pPr>
              <a:defRPr/>
            </a:lvl1pPr>
          </a:lstStyle>
          <a:p>
            <a:pPr>
              <a:defRPr/>
            </a:pPr>
            <a:fld id="{C224287D-CF0B-4476-9831-6F7E653A32B5}" type="slidenum">
              <a:rPr lang="en-US"/>
              <a:pPr>
                <a:defRPr/>
              </a:pPr>
              <a:t>‹#›</a:t>
            </a:fld>
            <a:endParaRPr lang="en-US"/>
          </a:p>
        </p:txBody>
      </p:sp>
      <p:sp>
        <p:nvSpPr>
          <p:cNvPr id="6" name="Rectangle 28"/>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5319438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6"/>
          <p:cNvSpPr>
            <a:spLocks noGrp="1" noChangeArrowheads="1"/>
          </p:cNvSpPr>
          <p:nvPr>
            <p:ph type="ftr" sz="quarter" idx="10"/>
          </p:nvPr>
        </p:nvSpPr>
        <p:spPr>
          <a:ln/>
        </p:spPr>
        <p:txBody>
          <a:bodyPr/>
          <a:lstStyle>
            <a:lvl1pPr>
              <a:defRPr/>
            </a:lvl1pPr>
          </a:lstStyle>
          <a:p>
            <a:pPr>
              <a:defRPr/>
            </a:pPr>
            <a:endParaRPr lang="en-US"/>
          </a:p>
        </p:txBody>
      </p:sp>
      <p:sp>
        <p:nvSpPr>
          <p:cNvPr id="5" name="Rectangle 27"/>
          <p:cNvSpPr>
            <a:spLocks noGrp="1" noChangeArrowheads="1"/>
          </p:cNvSpPr>
          <p:nvPr>
            <p:ph type="sldNum" sz="quarter" idx="11"/>
          </p:nvPr>
        </p:nvSpPr>
        <p:spPr>
          <a:ln/>
        </p:spPr>
        <p:txBody>
          <a:bodyPr/>
          <a:lstStyle>
            <a:lvl1pPr>
              <a:defRPr/>
            </a:lvl1pPr>
          </a:lstStyle>
          <a:p>
            <a:pPr>
              <a:defRPr/>
            </a:pPr>
            <a:fld id="{0E6800F8-E06A-46C6-AF8E-2C51D8A5B39B}" type="slidenum">
              <a:rPr lang="en-US"/>
              <a:pPr>
                <a:defRPr/>
              </a:pPr>
              <a:t>‹#›</a:t>
            </a:fld>
            <a:endParaRPr lang="en-US"/>
          </a:p>
        </p:txBody>
      </p:sp>
      <p:sp>
        <p:nvSpPr>
          <p:cNvPr id="6" name="Rectangle 28"/>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9307550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6"/>
          <p:cNvSpPr>
            <a:spLocks noGrp="1" noChangeArrowheads="1"/>
          </p:cNvSpPr>
          <p:nvPr>
            <p:ph type="ftr" sz="quarter" idx="10"/>
          </p:nvPr>
        </p:nvSpPr>
        <p:spPr>
          <a:ln/>
        </p:spPr>
        <p:txBody>
          <a:bodyPr/>
          <a:lstStyle>
            <a:lvl1pPr>
              <a:defRPr/>
            </a:lvl1pPr>
          </a:lstStyle>
          <a:p>
            <a:pPr>
              <a:defRPr/>
            </a:pPr>
            <a:endParaRPr lang="en-US"/>
          </a:p>
        </p:txBody>
      </p:sp>
      <p:sp>
        <p:nvSpPr>
          <p:cNvPr id="6" name="Rectangle 27"/>
          <p:cNvSpPr>
            <a:spLocks noGrp="1" noChangeArrowheads="1"/>
          </p:cNvSpPr>
          <p:nvPr>
            <p:ph type="sldNum" sz="quarter" idx="11"/>
          </p:nvPr>
        </p:nvSpPr>
        <p:spPr>
          <a:ln/>
        </p:spPr>
        <p:txBody>
          <a:bodyPr/>
          <a:lstStyle>
            <a:lvl1pPr>
              <a:defRPr/>
            </a:lvl1pPr>
          </a:lstStyle>
          <a:p>
            <a:pPr>
              <a:defRPr/>
            </a:pPr>
            <a:fld id="{47A85973-CB11-4B39-BFEE-66AE21A15852}" type="slidenum">
              <a:rPr lang="en-US"/>
              <a:pPr>
                <a:defRPr/>
              </a:pPr>
              <a:t>‹#›</a:t>
            </a:fld>
            <a:endParaRPr lang="en-US"/>
          </a:p>
        </p:txBody>
      </p:sp>
      <p:sp>
        <p:nvSpPr>
          <p:cNvPr id="7" name="Rectangle 28"/>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958711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6"/>
          <p:cNvSpPr>
            <a:spLocks noGrp="1" noChangeArrowheads="1"/>
          </p:cNvSpPr>
          <p:nvPr>
            <p:ph type="ftr" sz="quarter" idx="10"/>
          </p:nvPr>
        </p:nvSpPr>
        <p:spPr>
          <a:ln/>
        </p:spPr>
        <p:txBody>
          <a:bodyPr/>
          <a:lstStyle>
            <a:lvl1pPr>
              <a:defRPr/>
            </a:lvl1pPr>
          </a:lstStyle>
          <a:p>
            <a:pPr>
              <a:defRPr/>
            </a:pPr>
            <a:endParaRPr lang="en-US"/>
          </a:p>
        </p:txBody>
      </p:sp>
      <p:sp>
        <p:nvSpPr>
          <p:cNvPr id="8" name="Rectangle 27"/>
          <p:cNvSpPr>
            <a:spLocks noGrp="1" noChangeArrowheads="1"/>
          </p:cNvSpPr>
          <p:nvPr>
            <p:ph type="sldNum" sz="quarter" idx="11"/>
          </p:nvPr>
        </p:nvSpPr>
        <p:spPr>
          <a:ln/>
        </p:spPr>
        <p:txBody>
          <a:bodyPr/>
          <a:lstStyle>
            <a:lvl1pPr>
              <a:defRPr/>
            </a:lvl1pPr>
          </a:lstStyle>
          <a:p>
            <a:pPr>
              <a:defRPr/>
            </a:pPr>
            <a:fld id="{64F3D940-D529-43FF-9207-98B9D8826B05}" type="slidenum">
              <a:rPr lang="en-US"/>
              <a:pPr>
                <a:defRPr/>
              </a:pPr>
              <a:t>‹#›</a:t>
            </a:fld>
            <a:endParaRPr lang="en-US"/>
          </a:p>
        </p:txBody>
      </p:sp>
      <p:sp>
        <p:nvSpPr>
          <p:cNvPr id="9" name="Rectangle 28"/>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808671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6"/>
          <p:cNvSpPr>
            <a:spLocks noGrp="1" noChangeArrowheads="1"/>
          </p:cNvSpPr>
          <p:nvPr>
            <p:ph type="ftr" sz="quarter" idx="10"/>
          </p:nvPr>
        </p:nvSpPr>
        <p:spPr>
          <a:ln/>
        </p:spPr>
        <p:txBody>
          <a:bodyPr/>
          <a:lstStyle>
            <a:lvl1pPr>
              <a:defRPr/>
            </a:lvl1pPr>
          </a:lstStyle>
          <a:p>
            <a:pPr>
              <a:defRPr/>
            </a:pPr>
            <a:endParaRPr lang="en-US"/>
          </a:p>
        </p:txBody>
      </p:sp>
      <p:sp>
        <p:nvSpPr>
          <p:cNvPr id="4" name="Rectangle 27"/>
          <p:cNvSpPr>
            <a:spLocks noGrp="1" noChangeArrowheads="1"/>
          </p:cNvSpPr>
          <p:nvPr>
            <p:ph type="sldNum" sz="quarter" idx="11"/>
          </p:nvPr>
        </p:nvSpPr>
        <p:spPr>
          <a:ln/>
        </p:spPr>
        <p:txBody>
          <a:bodyPr/>
          <a:lstStyle>
            <a:lvl1pPr>
              <a:defRPr/>
            </a:lvl1pPr>
          </a:lstStyle>
          <a:p>
            <a:pPr>
              <a:defRPr/>
            </a:pPr>
            <a:fld id="{0C61FEA7-1126-4AA4-9DB6-BA96C9A22C7B}" type="slidenum">
              <a:rPr lang="en-US"/>
              <a:pPr>
                <a:defRPr/>
              </a:pPr>
              <a:t>‹#›</a:t>
            </a:fld>
            <a:endParaRPr lang="en-US"/>
          </a:p>
        </p:txBody>
      </p:sp>
      <p:sp>
        <p:nvSpPr>
          <p:cNvPr id="5" name="Rectangle 28"/>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238249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6"/>
          <p:cNvSpPr>
            <a:spLocks noGrp="1" noChangeArrowheads="1"/>
          </p:cNvSpPr>
          <p:nvPr>
            <p:ph type="ftr" sz="quarter" idx="10"/>
          </p:nvPr>
        </p:nvSpPr>
        <p:spPr>
          <a:ln/>
        </p:spPr>
        <p:txBody>
          <a:bodyPr/>
          <a:lstStyle>
            <a:lvl1pPr>
              <a:defRPr/>
            </a:lvl1pPr>
          </a:lstStyle>
          <a:p>
            <a:pPr>
              <a:defRPr/>
            </a:pPr>
            <a:endParaRPr lang="en-US"/>
          </a:p>
        </p:txBody>
      </p:sp>
      <p:sp>
        <p:nvSpPr>
          <p:cNvPr id="3" name="Rectangle 27"/>
          <p:cNvSpPr>
            <a:spLocks noGrp="1" noChangeArrowheads="1"/>
          </p:cNvSpPr>
          <p:nvPr>
            <p:ph type="sldNum" sz="quarter" idx="11"/>
          </p:nvPr>
        </p:nvSpPr>
        <p:spPr>
          <a:ln/>
        </p:spPr>
        <p:txBody>
          <a:bodyPr/>
          <a:lstStyle>
            <a:lvl1pPr>
              <a:defRPr/>
            </a:lvl1pPr>
          </a:lstStyle>
          <a:p>
            <a:pPr>
              <a:defRPr/>
            </a:pPr>
            <a:fld id="{276F6D45-0D8E-495D-978C-A39731B9311D}" type="slidenum">
              <a:rPr lang="en-US"/>
              <a:pPr>
                <a:defRPr/>
              </a:pPr>
              <a:t>‹#›</a:t>
            </a:fld>
            <a:endParaRPr lang="en-US"/>
          </a:p>
        </p:txBody>
      </p:sp>
      <p:sp>
        <p:nvSpPr>
          <p:cNvPr id="4" name="Rectangle 28"/>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905616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6"/>
          <p:cNvSpPr>
            <a:spLocks noGrp="1" noChangeArrowheads="1"/>
          </p:cNvSpPr>
          <p:nvPr>
            <p:ph type="ftr" sz="quarter" idx="10"/>
          </p:nvPr>
        </p:nvSpPr>
        <p:spPr>
          <a:ln/>
        </p:spPr>
        <p:txBody>
          <a:bodyPr/>
          <a:lstStyle>
            <a:lvl1pPr>
              <a:defRPr/>
            </a:lvl1pPr>
          </a:lstStyle>
          <a:p>
            <a:pPr>
              <a:defRPr/>
            </a:pPr>
            <a:endParaRPr lang="en-US"/>
          </a:p>
        </p:txBody>
      </p:sp>
      <p:sp>
        <p:nvSpPr>
          <p:cNvPr id="6" name="Rectangle 27"/>
          <p:cNvSpPr>
            <a:spLocks noGrp="1" noChangeArrowheads="1"/>
          </p:cNvSpPr>
          <p:nvPr>
            <p:ph type="sldNum" sz="quarter" idx="11"/>
          </p:nvPr>
        </p:nvSpPr>
        <p:spPr>
          <a:ln/>
        </p:spPr>
        <p:txBody>
          <a:bodyPr/>
          <a:lstStyle>
            <a:lvl1pPr>
              <a:defRPr/>
            </a:lvl1pPr>
          </a:lstStyle>
          <a:p>
            <a:pPr>
              <a:defRPr/>
            </a:pPr>
            <a:fld id="{BBBD8EBF-E7ED-4145-9552-46C149FB9EC7}" type="slidenum">
              <a:rPr lang="en-US"/>
              <a:pPr>
                <a:defRPr/>
              </a:pPr>
              <a:t>‹#›</a:t>
            </a:fld>
            <a:endParaRPr lang="en-US"/>
          </a:p>
        </p:txBody>
      </p:sp>
      <p:sp>
        <p:nvSpPr>
          <p:cNvPr id="7" name="Rectangle 28"/>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4082914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6"/>
          <p:cNvSpPr>
            <a:spLocks noGrp="1" noChangeArrowheads="1"/>
          </p:cNvSpPr>
          <p:nvPr>
            <p:ph type="ftr" sz="quarter" idx="10"/>
          </p:nvPr>
        </p:nvSpPr>
        <p:spPr>
          <a:ln/>
        </p:spPr>
        <p:txBody>
          <a:bodyPr/>
          <a:lstStyle>
            <a:lvl1pPr>
              <a:defRPr/>
            </a:lvl1pPr>
          </a:lstStyle>
          <a:p>
            <a:pPr>
              <a:defRPr/>
            </a:pPr>
            <a:endParaRPr lang="en-US"/>
          </a:p>
        </p:txBody>
      </p:sp>
      <p:sp>
        <p:nvSpPr>
          <p:cNvPr id="6" name="Rectangle 27"/>
          <p:cNvSpPr>
            <a:spLocks noGrp="1" noChangeArrowheads="1"/>
          </p:cNvSpPr>
          <p:nvPr>
            <p:ph type="sldNum" sz="quarter" idx="11"/>
          </p:nvPr>
        </p:nvSpPr>
        <p:spPr>
          <a:ln/>
        </p:spPr>
        <p:txBody>
          <a:bodyPr/>
          <a:lstStyle>
            <a:lvl1pPr>
              <a:defRPr/>
            </a:lvl1pPr>
          </a:lstStyle>
          <a:p>
            <a:pPr>
              <a:defRPr/>
            </a:pPr>
            <a:fld id="{05094CE2-5552-460A-8DA9-1E724516502B}" type="slidenum">
              <a:rPr lang="en-US"/>
              <a:pPr>
                <a:defRPr/>
              </a:pPr>
              <a:t>‹#›</a:t>
            </a:fld>
            <a:endParaRPr lang="en-US"/>
          </a:p>
        </p:txBody>
      </p:sp>
      <p:sp>
        <p:nvSpPr>
          <p:cNvPr id="7" name="Rectangle 28"/>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6256494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6"/>
          <p:cNvSpPr>
            <a:spLocks noGrp="1" noChangeArrowheads="1"/>
          </p:cNvSpPr>
          <p:nvPr>
            <p:ph type="ftr" sz="quarter" idx="10"/>
          </p:nvPr>
        </p:nvSpPr>
        <p:spPr>
          <a:ln/>
        </p:spPr>
        <p:txBody>
          <a:bodyPr/>
          <a:lstStyle>
            <a:lvl1pPr>
              <a:defRPr/>
            </a:lvl1pPr>
          </a:lstStyle>
          <a:p>
            <a:pPr>
              <a:defRPr/>
            </a:pPr>
            <a:endParaRPr lang="en-US"/>
          </a:p>
        </p:txBody>
      </p:sp>
      <p:sp>
        <p:nvSpPr>
          <p:cNvPr id="5" name="Rectangle 27"/>
          <p:cNvSpPr>
            <a:spLocks noGrp="1" noChangeArrowheads="1"/>
          </p:cNvSpPr>
          <p:nvPr>
            <p:ph type="sldNum" sz="quarter" idx="11"/>
          </p:nvPr>
        </p:nvSpPr>
        <p:spPr>
          <a:ln/>
        </p:spPr>
        <p:txBody>
          <a:bodyPr/>
          <a:lstStyle>
            <a:lvl1pPr>
              <a:defRPr/>
            </a:lvl1pPr>
          </a:lstStyle>
          <a:p>
            <a:pPr>
              <a:defRPr/>
            </a:pPr>
            <a:fld id="{61A2E07E-0051-481C-B907-7FDA680EA86F}" type="slidenum">
              <a:rPr lang="en-US"/>
              <a:pPr>
                <a:defRPr/>
              </a:pPr>
              <a:t>‹#›</a:t>
            </a:fld>
            <a:endParaRPr lang="en-US"/>
          </a:p>
        </p:txBody>
      </p:sp>
      <p:sp>
        <p:nvSpPr>
          <p:cNvPr id="6" name="Rectangle 28"/>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3572801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6"/>
          <p:cNvSpPr>
            <a:spLocks noGrp="1" noChangeArrowheads="1"/>
          </p:cNvSpPr>
          <p:nvPr>
            <p:ph type="ftr" sz="quarter" idx="10"/>
          </p:nvPr>
        </p:nvSpPr>
        <p:spPr>
          <a:ln/>
        </p:spPr>
        <p:txBody>
          <a:bodyPr/>
          <a:lstStyle>
            <a:lvl1pPr>
              <a:defRPr/>
            </a:lvl1pPr>
          </a:lstStyle>
          <a:p>
            <a:pPr>
              <a:defRPr/>
            </a:pPr>
            <a:endParaRPr lang="en-US"/>
          </a:p>
        </p:txBody>
      </p:sp>
      <p:sp>
        <p:nvSpPr>
          <p:cNvPr id="5" name="Rectangle 27"/>
          <p:cNvSpPr>
            <a:spLocks noGrp="1" noChangeArrowheads="1"/>
          </p:cNvSpPr>
          <p:nvPr>
            <p:ph type="sldNum" sz="quarter" idx="11"/>
          </p:nvPr>
        </p:nvSpPr>
        <p:spPr>
          <a:ln/>
        </p:spPr>
        <p:txBody>
          <a:bodyPr/>
          <a:lstStyle>
            <a:lvl1pPr>
              <a:defRPr/>
            </a:lvl1pPr>
          </a:lstStyle>
          <a:p>
            <a:pPr>
              <a:defRPr/>
            </a:pPr>
            <a:fld id="{79885972-8A4F-478B-98F6-41A3A596CFD9}" type="slidenum">
              <a:rPr lang="en-US"/>
              <a:pPr>
                <a:defRPr/>
              </a:pPr>
              <a:t>‹#›</a:t>
            </a:fld>
            <a:endParaRPr lang="en-US"/>
          </a:p>
        </p:txBody>
      </p:sp>
      <p:sp>
        <p:nvSpPr>
          <p:cNvPr id="6" name="Rectangle 28"/>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2461992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6"/>
          <p:cNvSpPr>
            <a:spLocks noGrp="1" noChangeArrowheads="1"/>
          </p:cNvSpPr>
          <p:nvPr>
            <p:ph type="ftr" sz="quarter" idx="10"/>
          </p:nvPr>
        </p:nvSpPr>
        <p:spPr>
          <a:ln/>
        </p:spPr>
        <p:txBody>
          <a:bodyPr/>
          <a:lstStyle>
            <a:lvl1pPr>
              <a:defRPr/>
            </a:lvl1pPr>
          </a:lstStyle>
          <a:p>
            <a:pPr>
              <a:defRPr/>
            </a:pPr>
            <a:endParaRPr lang="en-US"/>
          </a:p>
        </p:txBody>
      </p:sp>
      <p:sp>
        <p:nvSpPr>
          <p:cNvPr id="6" name="Rectangle 27"/>
          <p:cNvSpPr>
            <a:spLocks noGrp="1" noChangeArrowheads="1"/>
          </p:cNvSpPr>
          <p:nvPr>
            <p:ph type="sldNum" sz="quarter" idx="11"/>
          </p:nvPr>
        </p:nvSpPr>
        <p:spPr>
          <a:ln/>
        </p:spPr>
        <p:txBody>
          <a:bodyPr/>
          <a:lstStyle>
            <a:lvl1pPr>
              <a:defRPr/>
            </a:lvl1pPr>
          </a:lstStyle>
          <a:p>
            <a:pPr>
              <a:defRPr/>
            </a:pPr>
            <a:fld id="{E2372282-8C7F-4B51-9C54-E8EE16E6C493}" type="slidenum">
              <a:rPr lang="en-US"/>
              <a:pPr>
                <a:defRPr/>
              </a:pPr>
              <a:t>‹#›</a:t>
            </a:fld>
            <a:endParaRPr lang="en-US"/>
          </a:p>
        </p:txBody>
      </p:sp>
      <p:sp>
        <p:nvSpPr>
          <p:cNvPr id="7" name="Rectangle 28"/>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8217171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6"/>
          <p:cNvSpPr>
            <a:spLocks noGrp="1" noChangeArrowheads="1"/>
          </p:cNvSpPr>
          <p:nvPr>
            <p:ph type="ftr" sz="quarter" idx="10"/>
          </p:nvPr>
        </p:nvSpPr>
        <p:spPr>
          <a:ln/>
        </p:spPr>
        <p:txBody>
          <a:bodyPr/>
          <a:lstStyle>
            <a:lvl1pPr>
              <a:defRPr/>
            </a:lvl1pPr>
          </a:lstStyle>
          <a:p>
            <a:pPr>
              <a:defRPr/>
            </a:pPr>
            <a:endParaRPr lang="en-US"/>
          </a:p>
        </p:txBody>
      </p:sp>
      <p:sp>
        <p:nvSpPr>
          <p:cNvPr id="6" name="Rectangle 27"/>
          <p:cNvSpPr>
            <a:spLocks noGrp="1" noChangeArrowheads="1"/>
          </p:cNvSpPr>
          <p:nvPr>
            <p:ph type="sldNum" sz="quarter" idx="11"/>
          </p:nvPr>
        </p:nvSpPr>
        <p:spPr>
          <a:ln/>
        </p:spPr>
        <p:txBody>
          <a:bodyPr/>
          <a:lstStyle>
            <a:lvl1pPr>
              <a:defRPr/>
            </a:lvl1pPr>
          </a:lstStyle>
          <a:p>
            <a:pPr>
              <a:defRPr/>
            </a:pPr>
            <a:fld id="{7833157B-D2EE-4140-BF09-4D8C44259E7F}" type="slidenum">
              <a:rPr lang="en-US"/>
              <a:pPr>
                <a:defRPr/>
              </a:pPr>
              <a:t>‹#›</a:t>
            </a:fld>
            <a:endParaRPr lang="en-US"/>
          </a:p>
        </p:txBody>
      </p:sp>
      <p:sp>
        <p:nvSpPr>
          <p:cNvPr id="7" name="Rectangle 28"/>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2248204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9159875" cy="6858000"/>
            <a:chOff x="0" y="0"/>
            <a:chExt cx="5770" cy="4320"/>
          </a:xfrm>
        </p:grpSpPr>
        <p:sp>
          <p:nvSpPr>
            <p:cNvPr id="47107" name="Rectangle 3"/>
            <p:cNvSpPr>
              <a:spLocks noChangeArrowheads="1"/>
            </p:cNvSpPr>
            <p:nvPr userDrawn="1"/>
          </p:nvSpPr>
          <p:spPr bwMode="hidden">
            <a:xfrm>
              <a:off x="5232" y="1"/>
              <a:ext cx="528" cy="4319"/>
            </a:xfrm>
            <a:prstGeom prst="rect">
              <a:avLst/>
            </a:prstGeom>
            <a:gradFill rotWithShape="0">
              <a:gsLst>
                <a:gs pos="0">
                  <a:schemeClr val="accent2"/>
                </a:gs>
                <a:gs pos="100000">
                  <a:schemeClr val="accent2">
                    <a:gamma/>
                    <a:tint val="94118"/>
                    <a:invGamma/>
                  </a:schemeClr>
                </a:gs>
              </a:gsLst>
              <a:lin ang="0" scaled="1"/>
            </a:gradFill>
            <a:ln w="9525">
              <a:noFill/>
              <a:miter lim="800000"/>
              <a:headEnd/>
              <a:tailEnd/>
            </a:ln>
            <a:effectLst/>
          </p:spPr>
          <p:txBody>
            <a:bodyPr wrap="none" anchor="ctr"/>
            <a:lstStyle/>
            <a:p>
              <a:pPr>
                <a:defRPr/>
              </a:pPr>
              <a:endParaRPr lang="en-US"/>
            </a:p>
          </p:txBody>
        </p:sp>
        <p:sp>
          <p:nvSpPr>
            <p:cNvPr id="1033" name="Rectangle 4"/>
            <p:cNvSpPr>
              <a:spLocks noChangeArrowheads="1"/>
            </p:cNvSpPr>
            <p:nvPr userDrawn="1"/>
          </p:nvSpPr>
          <p:spPr bwMode="hidden">
            <a:xfrm>
              <a:off x="1056" y="0"/>
              <a:ext cx="192" cy="4320"/>
            </a:xfrm>
            <a:prstGeom prst="rect">
              <a:avLst/>
            </a:pr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endParaRPr lang="en-US"/>
            </a:p>
          </p:txBody>
        </p:sp>
        <p:sp>
          <p:nvSpPr>
            <p:cNvPr id="1034" name="Rectangle 5"/>
            <p:cNvSpPr>
              <a:spLocks noChangeArrowheads="1"/>
            </p:cNvSpPr>
            <p:nvPr userDrawn="1"/>
          </p:nvSpPr>
          <p:spPr bwMode="hidden">
            <a:xfrm>
              <a:off x="1728" y="0"/>
              <a:ext cx="432" cy="4320"/>
            </a:xfrm>
            <a:prstGeom prst="rect">
              <a:avLst/>
            </a:pr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endParaRPr lang="en-US"/>
            </a:p>
          </p:txBody>
        </p:sp>
        <p:sp>
          <p:nvSpPr>
            <p:cNvPr id="1035" name="Rectangle 6"/>
            <p:cNvSpPr>
              <a:spLocks noChangeArrowheads="1"/>
            </p:cNvSpPr>
            <p:nvPr userDrawn="1"/>
          </p:nvSpPr>
          <p:spPr bwMode="hidden">
            <a:xfrm>
              <a:off x="2256" y="0"/>
              <a:ext cx="240" cy="43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endParaRPr lang="en-US"/>
            </a:p>
          </p:txBody>
        </p:sp>
        <p:sp>
          <p:nvSpPr>
            <p:cNvPr id="1036" name="Rectangle 7"/>
            <p:cNvSpPr>
              <a:spLocks noChangeArrowheads="1"/>
            </p:cNvSpPr>
            <p:nvPr userDrawn="1"/>
          </p:nvSpPr>
          <p:spPr bwMode="hidden">
            <a:xfrm>
              <a:off x="1344" y="0"/>
              <a:ext cx="384" cy="432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endParaRPr lang="en-US"/>
            </a:p>
          </p:txBody>
        </p:sp>
        <p:sp>
          <p:nvSpPr>
            <p:cNvPr id="1037" name="Rectangle 8"/>
            <p:cNvSpPr>
              <a:spLocks noChangeArrowheads="1"/>
            </p:cNvSpPr>
            <p:nvPr userDrawn="1"/>
          </p:nvSpPr>
          <p:spPr bwMode="hidden">
            <a:xfrm>
              <a:off x="480" y="0"/>
              <a:ext cx="576" cy="432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endParaRPr lang="en-US"/>
            </a:p>
          </p:txBody>
        </p:sp>
        <p:sp>
          <p:nvSpPr>
            <p:cNvPr id="47113" name="Rectangle 9"/>
            <p:cNvSpPr>
              <a:spLocks noChangeArrowheads="1"/>
            </p:cNvSpPr>
            <p:nvPr userDrawn="1"/>
          </p:nvSpPr>
          <p:spPr bwMode="hidden">
            <a:xfrm>
              <a:off x="288" y="0"/>
              <a:ext cx="192" cy="4320"/>
            </a:xfrm>
            <a:prstGeom prst="rect">
              <a:avLst/>
            </a:prstGeom>
            <a:gradFill rotWithShape="0">
              <a:gsLst>
                <a:gs pos="0">
                  <a:schemeClr val="bg2"/>
                </a:gs>
                <a:gs pos="50000">
                  <a:schemeClr val="bg2">
                    <a:gamma/>
                    <a:shade val="84706"/>
                    <a:invGamma/>
                  </a:schemeClr>
                </a:gs>
                <a:gs pos="100000">
                  <a:schemeClr val="bg2"/>
                </a:gs>
              </a:gsLst>
              <a:lin ang="0" scaled="1"/>
            </a:gradFill>
            <a:ln w="9525">
              <a:noFill/>
              <a:miter lim="800000"/>
              <a:headEnd/>
              <a:tailEnd/>
            </a:ln>
            <a:effectLst/>
          </p:spPr>
          <p:txBody>
            <a:bodyPr wrap="none" anchor="ctr"/>
            <a:lstStyle/>
            <a:p>
              <a:pPr>
                <a:defRPr/>
              </a:pPr>
              <a:endParaRPr lang="en-US"/>
            </a:p>
          </p:txBody>
        </p:sp>
        <p:sp>
          <p:nvSpPr>
            <p:cNvPr id="47114" name="Rectangle 10"/>
            <p:cNvSpPr>
              <a:spLocks noChangeArrowheads="1"/>
            </p:cNvSpPr>
            <p:nvPr userDrawn="1"/>
          </p:nvSpPr>
          <p:spPr bwMode="hidden">
            <a:xfrm>
              <a:off x="0" y="0"/>
              <a:ext cx="288" cy="4320"/>
            </a:xfrm>
            <a:prstGeom prst="rect">
              <a:avLst/>
            </a:prstGeom>
            <a:gradFill rotWithShape="0">
              <a:gsLst>
                <a:gs pos="0">
                  <a:schemeClr val="bg2">
                    <a:gamma/>
                    <a:shade val="78824"/>
                    <a:invGamma/>
                  </a:schemeClr>
                </a:gs>
                <a:gs pos="100000">
                  <a:schemeClr val="bg2"/>
                </a:gs>
              </a:gsLst>
              <a:lin ang="0" scaled="1"/>
            </a:gradFill>
            <a:ln w="9525">
              <a:noFill/>
              <a:miter lim="800000"/>
              <a:headEnd/>
              <a:tailEnd/>
            </a:ln>
            <a:effectLst/>
          </p:spPr>
          <p:txBody>
            <a:bodyPr wrap="none" anchor="ctr"/>
            <a:lstStyle/>
            <a:p>
              <a:pPr>
                <a:defRPr/>
              </a:pPr>
              <a:endParaRPr lang="en-US"/>
            </a:p>
          </p:txBody>
        </p:sp>
        <p:sp>
          <p:nvSpPr>
            <p:cNvPr id="1040" name="Rectangle 11"/>
            <p:cNvSpPr>
              <a:spLocks noChangeArrowheads="1"/>
            </p:cNvSpPr>
            <p:nvPr userDrawn="1"/>
          </p:nvSpPr>
          <p:spPr bwMode="hidden">
            <a:xfrm>
              <a:off x="2160" y="0"/>
              <a:ext cx="240" cy="432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endParaRPr lang="en-US"/>
            </a:p>
          </p:txBody>
        </p:sp>
        <p:sp>
          <p:nvSpPr>
            <p:cNvPr id="1041" name="Rectangle 12"/>
            <p:cNvSpPr>
              <a:spLocks noChangeArrowheads="1"/>
            </p:cNvSpPr>
            <p:nvPr userDrawn="1"/>
          </p:nvSpPr>
          <p:spPr bwMode="hidden">
            <a:xfrm>
              <a:off x="2784" y="0"/>
              <a:ext cx="528" cy="4320"/>
            </a:xfrm>
            <a:prstGeom prst="rect">
              <a:avLst/>
            </a:pr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endParaRPr lang="en-US"/>
            </a:p>
          </p:txBody>
        </p:sp>
        <p:sp>
          <p:nvSpPr>
            <p:cNvPr id="1042" name="Rectangle 13"/>
            <p:cNvSpPr>
              <a:spLocks noChangeArrowheads="1"/>
            </p:cNvSpPr>
            <p:nvPr userDrawn="1"/>
          </p:nvSpPr>
          <p:spPr bwMode="hidden">
            <a:xfrm>
              <a:off x="1248" y="0"/>
              <a:ext cx="144" cy="432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endParaRPr lang="en-US"/>
            </a:p>
          </p:txBody>
        </p:sp>
        <p:sp>
          <p:nvSpPr>
            <p:cNvPr id="1043" name="Rectangle 14"/>
            <p:cNvSpPr>
              <a:spLocks noChangeArrowheads="1"/>
            </p:cNvSpPr>
            <p:nvPr userDrawn="1"/>
          </p:nvSpPr>
          <p:spPr bwMode="hidden">
            <a:xfrm>
              <a:off x="3300" y="0"/>
              <a:ext cx="252" cy="432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endParaRPr lang="en-US"/>
            </a:p>
          </p:txBody>
        </p:sp>
        <p:sp>
          <p:nvSpPr>
            <p:cNvPr id="47119" name="Rectangle 15"/>
            <p:cNvSpPr>
              <a:spLocks noChangeArrowheads="1"/>
            </p:cNvSpPr>
            <p:nvPr userDrawn="1"/>
          </p:nvSpPr>
          <p:spPr bwMode="hidden">
            <a:xfrm>
              <a:off x="4656" y="0"/>
              <a:ext cx="144" cy="4320"/>
            </a:xfrm>
            <a:prstGeom prst="rect">
              <a:avLst/>
            </a:prstGeom>
            <a:gradFill rotWithShape="0">
              <a:gsLst>
                <a:gs pos="0">
                  <a:schemeClr val="bg2"/>
                </a:gs>
                <a:gs pos="50000">
                  <a:schemeClr val="bg2">
                    <a:gamma/>
                    <a:shade val="96863"/>
                    <a:invGamma/>
                  </a:schemeClr>
                </a:gs>
                <a:gs pos="100000">
                  <a:schemeClr val="bg2"/>
                </a:gs>
              </a:gsLst>
              <a:lin ang="0" scaled="1"/>
            </a:gradFill>
            <a:ln w="9525">
              <a:noFill/>
              <a:miter lim="800000"/>
              <a:headEnd/>
              <a:tailEnd/>
            </a:ln>
            <a:effectLst/>
          </p:spPr>
          <p:txBody>
            <a:bodyPr wrap="none" anchor="ctr"/>
            <a:lstStyle/>
            <a:p>
              <a:pPr>
                <a:defRPr/>
              </a:pPr>
              <a:endParaRPr lang="en-US"/>
            </a:p>
          </p:txBody>
        </p:sp>
        <p:sp>
          <p:nvSpPr>
            <p:cNvPr id="1045" name="Rectangle 16"/>
            <p:cNvSpPr>
              <a:spLocks noChangeArrowheads="1"/>
            </p:cNvSpPr>
            <p:nvPr userDrawn="1"/>
          </p:nvSpPr>
          <p:spPr bwMode="hidden">
            <a:xfrm>
              <a:off x="4608" y="0"/>
              <a:ext cx="672" cy="4320"/>
            </a:xfrm>
            <a:prstGeom prst="rect">
              <a:avLst/>
            </a:pr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endParaRPr lang="en-US"/>
            </a:p>
          </p:txBody>
        </p:sp>
        <p:sp>
          <p:nvSpPr>
            <p:cNvPr id="47121" name="Rectangle 17"/>
            <p:cNvSpPr>
              <a:spLocks noChangeArrowheads="1"/>
            </p:cNvSpPr>
            <p:nvPr userDrawn="1"/>
          </p:nvSpPr>
          <p:spPr bwMode="hidden">
            <a:xfrm>
              <a:off x="3504" y="0"/>
              <a:ext cx="624" cy="4320"/>
            </a:xfrm>
            <a:prstGeom prst="rect">
              <a:avLst/>
            </a:prstGeom>
            <a:gradFill rotWithShape="0">
              <a:gsLst>
                <a:gs pos="0">
                  <a:schemeClr val="bg2"/>
                </a:gs>
                <a:gs pos="50000">
                  <a:schemeClr val="bg1"/>
                </a:gs>
                <a:gs pos="100000">
                  <a:schemeClr val="bg2"/>
                </a:gs>
              </a:gsLst>
              <a:lin ang="0" scaled="1"/>
            </a:gradFill>
            <a:ln w="9525">
              <a:noFill/>
              <a:miter lim="800000"/>
              <a:headEnd/>
              <a:tailEnd/>
            </a:ln>
            <a:effectLst/>
          </p:spPr>
          <p:txBody>
            <a:bodyPr wrap="none" anchor="ctr"/>
            <a:lstStyle/>
            <a:p>
              <a:pPr>
                <a:defRPr/>
              </a:pPr>
              <a:endParaRPr lang="en-US"/>
            </a:p>
          </p:txBody>
        </p:sp>
        <p:sp>
          <p:nvSpPr>
            <p:cNvPr id="1047" name="Rectangle 18"/>
            <p:cNvSpPr>
              <a:spLocks noChangeArrowheads="1"/>
            </p:cNvSpPr>
            <p:nvPr userDrawn="1"/>
          </p:nvSpPr>
          <p:spPr bwMode="hidden">
            <a:xfrm>
              <a:off x="3840" y="0"/>
              <a:ext cx="528" cy="4320"/>
            </a:xfrm>
            <a:prstGeom prst="rect">
              <a:avLst/>
            </a:pr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endParaRPr lang="en-US"/>
            </a:p>
          </p:txBody>
        </p:sp>
        <p:sp>
          <p:nvSpPr>
            <p:cNvPr id="47123" name="Rectangle 19"/>
            <p:cNvSpPr>
              <a:spLocks noChangeArrowheads="1"/>
            </p:cNvSpPr>
            <p:nvPr userDrawn="1"/>
          </p:nvSpPr>
          <p:spPr bwMode="hidden">
            <a:xfrm>
              <a:off x="4368" y="0"/>
              <a:ext cx="240" cy="4320"/>
            </a:xfrm>
            <a:prstGeom prst="rect">
              <a:avLst/>
            </a:prstGeom>
            <a:gradFill rotWithShape="0">
              <a:gsLst>
                <a:gs pos="0">
                  <a:schemeClr val="bg2"/>
                </a:gs>
                <a:gs pos="50000">
                  <a:schemeClr val="bg2">
                    <a:gamma/>
                    <a:shade val="96863"/>
                    <a:invGamma/>
                  </a:schemeClr>
                </a:gs>
                <a:gs pos="100000">
                  <a:schemeClr val="bg2"/>
                </a:gs>
              </a:gsLst>
              <a:lin ang="0" scaled="1"/>
            </a:gradFill>
            <a:ln w="9525">
              <a:noFill/>
              <a:miter lim="800000"/>
              <a:headEnd/>
              <a:tailEnd/>
            </a:ln>
            <a:effectLst/>
          </p:spPr>
          <p:txBody>
            <a:bodyPr wrap="none" anchor="ctr"/>
            <a:lstStyle/>
            <a:p>
              <a:pPr>
                <a:defRPr/>
              </a:pPr>
              <a:endParaRPr lang="en-US"/>
            </a:p>
          </p:txBody>
        </p:sp>
        <p:sp>
          <p:nvSpPr>
            <p:cNvPr id="1049" name="Rectangle 20"/>
            <p:cNvSpPr>
              <a:spLocks noChangeArrowheads="1"/>
            </p:cNvSpPr>
            <p:nvPr userDrawn="1"/>
          </p:nvSpPr>
          <p:spPr bwMode="hidden">
            <a:xfrm>
              <a:off x="2680" y="0"/>
              <a:ext cx="152" cy="432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endParaRPr lang="en-US"/>
            </a:p>
          </p:txBody>
        </p:sp>
        <p:sp>
          <p:nvSpPr>
            <p:cNvPr id="1050" name="Rectangle 21"/>
            <p:cNvSpPr>
              <a:spLocks noChangeArrowheads="1"/>
            </p:cNvSpPr>
            <p:nvPr userDrawn="1"/>
          </p:nvSpPr>
          <p:spPr bwMode="hidden">
            <a:xfrm>
              <a:off x="2366" y="0"/>
              <a:ext cx="336" cy="4320"/>
            </a:xfrm>
            <a:prstGeom prst="rect">
              <a:avLst/>
            </a:pr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endParaRPr lang="en-US"/>
            </a:p>
          </p:txBody>
        </p:sp>
        <p:sp>
          <p:nvSpPr>
            <p:cNvPr id="1051" name="Freeform 22"/>
            <p:cNvSpPr>
              <a:spLocks/>
            </p:cNvSpPr>
            <p:nvPr userDrawn="1"/>
          </p:nvSpPr>
          <p:spPr bwMode="hidden">
            <a:xfrm>
              <a:off x="1" y="3875"/>
              <a:ext cx="5760" cy="445"/>
            </a:xfrm>
            <a:custGeom>
              <a:avLst/>
              <a:gdLst>
                <a:gd name="T0" fmla="*/ 5700 w 5760"/>
                <a:gd name="T1" fmla="*/ 86 h 445"/>
                <a:gd name="T2" fmla="*/ 5508 w 5760"/>
                <a:gd name="T3" fmla="*/ 86 h 445"/>
                <a:gd name="T4" fmla="*/ 5454 w 5760"/>
                <a:gd name="T5" fmla="*/ 76 h 445"/>
                <a:gd name="T6" fmla="*/ 5448 w 5760"/>
                <a:gd name="T7" fmla="*/ 65 h 445"/>
                <a:gd name="T8" fmla="*/ 5442 w 5760"/>
                <a:gd name="T9" fmla="*/ 44 h 445"/>
                <a:gd name="T10" fmla="*/ 5414 w 5760"/>
                <a:gd name="T11" fmla="*/ 18 h 445"/>
                <a:gd name="T12" fmla="*/ 5332 w 5760"/>
                <a:gd name="T13" fmla="*/ 7 h 445"/>
                <a:gd name="T14" fmla="*/ 5051 w 5760"/>
                <a:gd name="T15" fmla="*/ 22 h 445"/>
                <a:gd name="T16" fmla="*/ 4986 w 5760"/>
                <a:gd name="T17" fmla="*/ 55 h 445"/>
                <a:gd name="T18" fmla="*/ 4854 w 5760"/>
                <a:gd name="T19" fmla="*/ 102 h 445"/>
                <a:gd name="T20" fmla="*/ 4740 w 5760"/>
                <a:gd name="T21" fmla="*/ 112 h 445"/>
                <a:gd name="T22" fmla="*/ 4662 w 5760"/>
                <a:gd name="T23" fmla="*/ 91 h 445"/>
                <a:gd name="T24" fmla="*/ 4598 w 5760"/>
                <a:gd name="T25" fmla="*/ 25 h 445"/>
                <a:gd name="T26" fmla="*/ 4514 w 5760"/>
                <a:gd name="T27" fmla="*/ 9 h 445"/>
                <a:gd name="T28" fmla="*/ 4410 w 5760"/>
                <a:gd name="T29" fmla="*/ 39 h 445"/>
                <a:gd name="T30" fmla="*/ 4236 w 5760"/>
                <a:gd name="T31" fmla="*/ 81 h 445"/>
                <a:gd name="T32" fmla="*/ 4020 w 5760"/>
                <a:gd name="T33" fmla="*/ 102 h 445"/>
                <a:gd name="T34" fmla="*/ 3810 w 5760"/>
                <a:gd name="T35" fmla="*/ 102 h 445"/>
                <a:gd name="T36" fmla="*/ 3654 w 5760"/>
                <a:gd name="T37" fmla="*/ 76 h 445"/>
                <a:gd name="T38" fmla="*/ 3594 w 5760"/>
                <a:gd name="T39" fmla="*/ 50 h 445"/>
                <a:gd name="T40" fmla="*/ 3528 w 5760"/>
                <a:gd name="T41" fmla="*/ 44 h 445"/>
                <a:gd name="T42" fmla="*/ 3480 w 5760"/>
                <a:gd name="T43" fmla="*/ 55 h 445"/>
                <a:gd name="T44" fmla="*/ 3420 w 5760"/>
                <a:gd name="T45" fmla="*/ 76 h 445"/>
                <a:gd name="T46" fmla="*/ 3048 w 5760"/>
                <a:gd name="T47" fmla="*/ 112 h 445"/>
                <a:gd name="T48" fmla="*/ 2844 w 5760"/>
                <a:gd name="T49" fmla="*/ 128 h 445"/>
                <a:gd name="T50" fmla="*/ 2742 w 5760"/>
                <a:gd name="T51" fmla="*/ 117 h 445"/>
                <a:gd name="T52" fmla="*/ 2710 w 5760"/>
                <a:gd name="T53" fmla="*/ 56 h 445"/>
                <a:gd name="T54" fmla="*/ 2658 w 5760"/>
                <a:gd name="T55" fmla="*/ 50 h 445"/>
                <a:gd name="T56" fmla="*/ 2558 w 5760"/>
                <a:gd name="T57" fmla="*/ 95 h 445"/>
                <a:gd name="T58" fmla="*/ 2444 w 5760"/>
                <a:gd name="T59" fmla="*/ 109 h 445"/>
                <a:gd name="T60" fmla="*/ 2322 w 5760"/>
                <a:gd name="T61" fmla="*/ 91 h 445"/>
                <a:gd name="T62" fmla="*/ 2274 w 5760"/>
                <a:gd name="T63" fmla="*/ 70 h 445"/>
                <a:gd name="T64" fmla="*/ 2185 w 5760"/>
                <a:gd name="T65" fmla="*/ 3 h 445"/>
                <a:gd name="T66" fmla="*/ 2048 w 5760"/>
                <a:gd name="T67" fmla="*/ 64 h 445"/>
                <a:gd name="T68" fmla="*/ 1794 w 5760"/>
                <a:gd name="T69" fmla="*/ 102 h 445"/>
                <a:gd name="T70" fmla="*/ 1560 w 5760"/>
                <a:gd name="T71" fmla="*/ 91 h 445"/>
                <a:gd name="T72" fmla="*/ 1482 w 5760"/>
                <a:gd name="T73" fmla="*/ 76 h 445"/>
                <a:gd name="T74" fmla="*/ 1428 w 5760"/>
                <a:gd name="T75" fmla="*/ 50 h 445"/>
                <a:gd name="T76" fmla="*/ 1374 w 5760"/>
                <a:gd name="T77" fmla="*/ 44 h 445"/>
                <a:gd name="T78" fmla="*/ 1308 w 5760"/>
                <a:gd name="T79" fmla="*/ 55 h 445"/>
                <a:gd name="T80" fmla="*/ 1140 w 5760"/>
                <a:gd name="T81" fmla="*/ 107 h 445"/>
                <a:gd name="T82" fmla="*/ 948 w 5760"/>
                <a:gd name="T83" fmla="*/ 143 h 445"/>
                <a:gd name="T84" fmla="*/ 708 w 5760"/>
                <a:gd name="T85" fmla="*/ 138 h 445"/>
                <a:gd name="T86" fmla="*/ 534 w 5760"/>
                <a:gd name="T87" fmla="*/ 96 h 445"/>
                <a:gd name="T88" fmla="*/ 444 w 5760"/>
                <a:gd name="T89" fmla="*/ 55 h 445"/>
                <a:gd name="T90" fmla="*/ 396 w 5760"/>
                <a:gd name="T91" fmla="*/ 34 h 445"/>
                <a:gd name="T92" fmla="*/ 378 w 5760"/>
                <a:gd name="T93" fmla="*/ 39 h 445"/>
                <a:gd name="T94" fmla="*/ 342 w 5760"/>
                <a:gd name="T95" fmla="*/ 70 h 445"/>
                <a:gd name="T96" fmla="*/ 288 w 5760"/>
                <a:gd name="T97" fmla="*/ 96 h 445"/>
                <a:gd name="T98" fmla="*/ 192 w 5760"/>
                <a:gd name="T99" fmla="*/ 112 h 445"/>
                <a:gd name="T100" fmla="*/ 90 w 5760"/>
                <a:gd name="T101" fmla="*/ 112 h 445"/>
                <a:gd name="T102" fmla="*/ 0 w 5760"/>
                <a:gd name="T103" fmla="*/ 96 h 445"/>
                <a:gd name="T104" fmla="*/ 5760 w 5760"/>
                <a:gd name="T105" fmla="*/ 445 h 44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760" h="445">
                  <a:moveTo>
                    <a:pt x="5760" y="445"/>
                  </a:moveTo>
                  <a:lnTo>
                    <a:pt x="5760" y="76"/>
                  </a:lnTo>
                  <a:lnTo>
                    <a:pt x="5730" y="81"/>
                  </a:lnTo>
                  <a:lnTo>
                    <a:pt x="5700" y="86"/>
                  </a:lnTo>
                  <a:lnTo>
                    <a:pt x="5646" y="91"/>
                  </a:lnTo>
                  <a:lnTo>
                    <a:pt x="5592" y="91"/>
                  </a:lnTo>
                  <a:lnTo>
                    <a:pt x="5544" y="91"/>
                  </a:lnTo>
                  <a:lnTo>
                    <a:pt x="5508" y="86"/>
                  </a:lnTo>
                  <a:lnTo>
                    <a:pt x="5490" y="86"/>
                  </a:lnTo>
                  <a:lnTo>
                    <a:pt x="5478" y="81"/>
                  </a:lnTo>
                  <a:lnTo>
                    <a:pt x="5466" y="76"/>
                  </a:lnTo>
                  <a:lnTo>
                    <a:pt x="5454" y="76"/>
                  </a:lnTo>
                  <a:lnTo>
                    <a:pt x="5454" y="70"/>
                  </a:lnTo>
                  <a:lnTo>
                    <a:pt x="5448" y="70"/>
                  </a:lnTo>
                  <a:lnTo>
                    <a:pt x="5448" y="65"/>
                  </a:lnTo>
                  <a:lnTo>
                    <a:pt x="5448" y="60"/>
                  </a:lnTo>
                  <a:lnTo>
                    <a:pt x="5448" y="55"/>
                  </a:lnTo>
                  <a:lnTo>
                    <a:pt x="5442" y="50"/>
                  </a:lnTo>
                  <a:lnTo>
                    <a:pt x="5442" y="44"/>
                  </a:lnTo>
                  <a:lnTo>
                    <a:pt x="5436" y="39"/>
                  </a:lnTo>
                  <a:lnTo>
                    <a:pt x="5424" y="34"/>
                  </a:lnTo>
                  <a:lnTo>
                    <a:pt x="5418" y="29"/>
                  </a:lnTo>
                  <a:lnTo>
                    <a:pt x="5414" y="18"/>
                  </a:lnTo>
                  <a:lnTo>
                    <a:pt x="5401" y="16"/>
                  </a:lnTo>
                  <a:lnTo>
                    <a:pt x="5386" y="10"/>
                  </a:lnTo>
                  <a:lnTo>
                    <a:pt x="5368" y="7"/>
                  </a:lnTo>
                  <a:lnTo>
                    <a:pt x="5332" y="7"/>
                  </a:lnTo>
                  <a:lnTo>
                    <a:pt x="5246" y="10"/>
                  </a:lnTo>
                  <a:lnTo>
                    <a:pt x="5144" y="7"/>
                  </a:lnTo>
                  <a:lnTo>
                    <a:pt x="5090" y="16"/>
                  </a:lnTo>
                  <a:lnTo>
                    <a:pt x="5051" y="22"/>
                  </a:lnTo>
                  <a:lnTo>
                    <a:pt x="5036" y="30"/>
                  </a:lnTo>
                  <a:lnTo>
                    <a:pt x="5022" y="39"/>
                  </a:lnTo>
                  <a:lnTo>
                    <a:pt x="5010" y="44"/>
                  </a:lnTo>
                  <a:lnTo>
                    <a:pt x="4986" y="55"/>
                  </a:lnTo>
                  <a:lnTo>
                    <a:pt x="4950" y="70"/>
                  </a:lnTo>
                  <a:lnTo>
                    <a:pt x="4920" y="86"/>
                  </a:lnTo>
                  <a:lnTo>
                    <a:pt x="4884" y="96"/>
                  </a:lnTo>
                  <a:lnTo>
                    <a:pt x="4854" y="102"/>
                  </a:lnTo>
                  <a:lnTo>
                    <a:pt x="4824" y="107"/>
                  </a:lnTo>
                  <a:lnTo>
                    <a:pt x="4794" y="112"/>
                  </a:lnTo>
                  <a:lnTo>
                    <a:pt x="4764" y="112"/>
                  </a:lnTo>
                  <a:lnTo>
                    <a:pt x="4740" y="112"/>
                  </a:lnTo>
                  <a:lnTo>
                    <a:pt x="4716" y="107"/>
                  </a:lnTo>
                  <a:lnTo>
                    <a:pt x="4698" y="102"/>
                  </a:lnTo>
                  <a:lnTo>
                    <a:pt x="4674" y="96"/>
                  </a:lnTo>
                  <a:lnTo>
                    <a:pt x="4662" y="91"/>
                  </a:lnTo>
                  <a:lnTo>
                    <a:pt x="4644" y="86"/>
                  </a:lnTo>
                  <a:lnTo>
                    <a:pt x="4631" y="66"/>
                  </a:lnTo>
                  <a:lnTo>
                    <a:pt x="4617" y="42"/>
                  </a:lnTo>
                  <a:lnTo>
                    <a:pt x="4598" y="25"/>
                  </a:lnTo>
                  <a:lnTo>
                    <a:pt x="4584" y="13"/>
                  </a:lnTo>
                  <a:lnTo>
                    <a:pt x="4565" y="4"/>
                  </a:lnTo>
                  <a:lnTo>
                    <a:pt x="4535" y="3"/>
                  </a:lnTo>
                  <a:lnTo>
                    <a:pt x="4514" y="9"/>
                  </a:lnTo>
                  <a:lnTo>
                    <a:pt x="4494" y="18"/>
                  </a:lnTo>
                  <a:lnTo>
                    <a:pt x="4471" y="23"/>
                  </a:lnTo>
                  <a:lnTo>
                    <a:pt x="4440" y="29"/>
                  </a:lnTo>
                  <a:lnTo>
                    <a:pt x="4410" y="39"/>
                  </a:lnTo>
                  <a:lnTo>
                    <a:pt x="4374" y="50"/>
                  </a:lnTo>
                  <a:lnTo>
                    <a:pt x="4332" y="60"/>
                  </a:lnTo>
                  <a:lnTo>
                    <a:pt x="4284" y="76"/>
                  </a:lnTo>
                  <a:lnTo>
                    <a:pt x="4236" y="81"/>
                  </a:lnTo>
                  <a:lnTo>
                    <a:pt x="4183" y="91"/>
                  </a:lnTo>
                  <a:lnTo>
                    <a:pt x="4128" y="96"/>
                  </a:lnTo>
                  <a:lnTo>
                    <a:pt x="4074" y="102"/>
                  </a:lnTo>
                  <a:lnTo>
                    <a:pt x="4020" y="102"/>
                  </a:lnTo>
                  <a:lnTo>
                    <a:pt x="3966" y="102"/>
                  </a:lnTo>
                  <a:lnTo>
                    <a:pt x="3912" y="102"/>
                  </a:lnTo>
                  <a:lnTo>
                    <a:pt x="3858" y="102"/>
                  </a:lnTo>
                  <a:lnTo>
                    <a:pt x="3810" y="102"/>
                  </a:lnTo>
                  <a:lnTo>
                    <a:pt x="3762" y="96"/>
                  </a:lnTo>
                  <a:lnTo>
                    <a:pt x="3726" y="91"/>
                  </a:lnTo>
                  <a:lnTo>
                    <a:pt x="3684" y="81"/>
                  </a:lnTo>
                  <a:lnTo>
                    <a:pt x="3654" y="76"/>
                  </a:lnTo>
                  <a:lnTo>
                    <a:pt x="3642" y="70"/>
                  </a:lnTo>
                  <a:lnTo>
                    <a:pt x="3630" y="65"/>
                  </a:lnTo>
                  <a:lnTo>
                    <a:pt x="3612" y="60"/>
                  </a:lnTo>
                  <a:lnTo>
                    <a:pt x="3594" y="50"/>
                  </a:lnTo>
                  <a:lnTo>
                    <a:pt x="3576" y="50"/>
                  </a:lnTo>
                  <a:lnTo>
                    <a:pt x="3558" y="44"/>
                  </a:lnTo>
                  <a:lnTo>
                    <a:pt x="3540" y="44"/>
                  </a:lnTo>
                  <a:lnTo>
                    <a:pt x="3528" y="44"/>
                  </a:lnTo>
                  <a:lnTo>
                    <a:pt x="3516" y="50"/>
                  </a:lnTo>
                  <a:lnTo>
                    <a:pt x="3504" y="50"/>
                  </a:lnTo>
                  <a:lnTo>
                    <a:pt x="3492" y="55"/>
                  </a:lnTo>
                  <a:lnTo>
                    <a:pt x="3480" y="55"/>
                  </a:lnTo>
                  <a:lnTo>
                    <a:pt x="3468" y="65"/>
                  </a:lnTo>
                  <a:lnTo>
                    <a:pt x="3456" y="70"/>
                  </a:lnTo>
                  <a:lnTo>
                    <a:pt x="3450" y="70"/>
                  </a:lnTo>
                  <a:lnTo>
                    <a:pt x="3420" y="76"/>
                  </a:lnTo>
                  <a:lnTo>
                    <a:pt x="3330" y="81"/>
                  </a:lnTo>
                  <a:lnTo>
                    <a:pt x="3204" y="91"/>
                  </a:lnTo>
                  <a:lnTo>
                    <a:pt x="3126" y="102"/>
                  </a:lnTo>
                  <a:lnTo>
                    <a:pt x="3048" y="112"/>
                  </a:lnTo>
                  <a:lnTo>
                    <a:pt x="2970" y="123"/>
                  </a:lnTo>
                  <a:lnTo>
                    <a:pt x="2904" y="128"/>
                  </a:lnTo>
                  <a:lnTo>
                    <a:pt x="2868" y="128"/>
                  </a:lnTo>
                  <a:lnTo>
                    <a:pt x="2844" y="128"/>
                  </a:lnTo>
                  <a:lnTo>
                    <a:pt x="2814" y="128"/>
                  </a:lnTo>
                  <a:lnTo>
                    <a:pt x="2790" y="128"/>
                  </a:lnTo>
                  <a:lnTo>
                    <a:pt x="2766" y="123"/>
                  </a:lnTo>
                  <a:lnTo>
                    <a:pt x="2742" y="117"/>
                  </a:lnTo>
                  <a:lnTo>
                    <a:pt x="2724" y="112"/>
                  </a:lnTo>
                  <a:lnTo>
                    <a:pt x="2706" y="107"/>
                  </a:lnTo>
                  <a:lnTo>
                    <a:pt x="2704" y="83"/>
                  </a:lnTo>
                  <a:lnTo>
                    <a:pt x="2710" y="56"/>
                  </a:lnTo>
                  <a:lnTo>
                    <a:pt x="2710" y="36"/>
                  </a:lnTo>
                  <a:lnTo>
                    <a:pt x="2696" y="25"/>
                  </a:lnTo>
                  <a:lnTo>
                    <a:pt x="2672" y="36"/>
                  </a:lnTo>
                  <a:lnTo>
                    <a:pt x="2658" y="50"/>
                  </a:lnTo>
                  <a:lnTo>
                    <a:pt x="2638" y="60"/>
                  </a:lnTo>
                  <a:lnTo>
                    <a:pt x="2614" y="76"/>
                  </a:lnTo>
                  <a:lnTo>
                    <a:pt x="2590" y="84"/>
                  </a:lnTo>
                  <a:lnTo>
                    <a:pt x="2558" y="95"/>
                  </a:lnTo>
                  <a:lnTo>
                    <a:pt x="2536" y="98"/>
                  </a:lnTo>
                  <a:lnTo>
                    <a:pt x="2508" y="102"/>
                  </a:lnTo>
                  <a:lnTo>
                    <a:pt x="2478" y="105"/>
                  </a:lnTo>
                  <a:lnTo>
                    <a:pt x="2444" y="109"/>
                  </a:lnTo>
                  <a:lnTo>
                    <a:pt x="2410" y="110"/>
                  </a:lnTo>
                  <a:lnTo>
                    <a:pt x="2374" y="107"/>
                  </a:lnTo>
                  <a:lnTo>
                    <a:pt x="2348" y="103"/>
                  </a:lnTo>
                  <a:lnTo>
                    <a:pt x="2322" y="91"/>
                  </a:lnTo>
                  <a:lnTo>
                    <a:pt x="2304" y="86"/>
                  </a:lnTo>
                  <a:lnTo>
                    <a:pt x="2292" y="81"/>
                  </a:lnTo>
                  <a:lnTo>
                    <a:pt x="2286" y="76"/>
                  </a:lnTo>
                  <a:lnTo>
                    <a:pt x="2274" y="70"/>
                  </a:lnTo>
                  <a:lnTo>
                    <a:pt x="2268" y="65"/>
                  </a:lnTo>
                  <a:lnTo>
                    <a:pt x="2246" y="18"/>
                  </a:lnTo>
                  <a:lnTo>
                    <a:pt x="2224" y="0"/>
                  </a:lnTo>
                  <a:lnTo>
                    <a:pt x="2185" y="3"/>
                  </a:lnTo>
                  <a:lnTo>
                    <a:pt x="2156" y="16"/>
                  </a:lnTo>
                  <a:lnTo>
                    <a:pt x="2126" y="22"/>
                  </a:lnTo>
                  <a:lnTo>
                    <a:pt x="2081" y="49"/>
                  </a:lnTo>
                  <a:lnTo>
                    <a:pt x="2048" y="64"/>
                  </a:lnTo>
                  <a:lnTo>
                    <a:pt x="2018" y="76"/>
                  </a:lnTo>
                  <a:lnTo>
                    <a:pt x="1986" y="96"/>
                  </a:lnTo>
                  <a:lnTo>
                    <a:pt x="1896" y="102"/>
                  </a:lnTo>
                  <a:lnTo>
                    <a:pt x="1794" y="102"/>
                  </a:lnTo>
                  <a:lnTo>
                    <a:pt x="1692" y="102"/>
                  </a:lnTo>
                  <a:lnTo>
                    <a:pt x="1644" y="102"/>
                  </a:lnTo>
                  <a:lnTo>
                    <a:pt x="1602" y="96"/>
                  </a:lnTo>
                  <a:lnTo>
                    <a:pt x="1560" y="91"/>
                  </a:lnTo>
                  <a:lnTo>
                    <a:pt x="1524" y="86"/>
                  </a:lnTo>
                  <a:lnTo>
                    <a:pt x="1506" y="86"/>
                  </a:lnTo>
                  <a:lnTo>
                    <a:pt x="1494" y="81"/>
                  </a:lnTo>
                  <a:lnTo>
                    <a:pt x="1482" y="76"/>
                  </a:lnTo>
                  <a:lnTo>
                    <a:pt x="1476" y="70"/>
                  </a:lnTo>
                  <a:lnTo>
                    <a:pt x="1458" y="65"/>
                  </a:lnTo>
                  <a:lnTo>
                    <a:pt x="1440" y="55"/>
                  </a:lnTo>
                  <a:lnTo>
                    <a:pt x="1428" y="50"/>
                  </a:lnTo>
                  <a:lnTo>
                    <a:pt x="1410" y="50"/>
                  </a:lnTo>
                  <a:lnTo>
                    <a:pt x="1398" y="44"/>
                  </a:lnTo>
                  <a:lnTo>
                    <a:pt x="1386" y="44"/>
                  </a:lnTo>
                  <a:lnTo>
                    <a:pt x="1374" y="44"/>
                  </a:lnTo>
                  <a:lnTo>
                    <a:pt x="1356" y="44"/>
                  </a:lnTo>
                  <a:lnTo>
                    <a:pt x="1344" y="44"/>
                  </a:lnTo>
                  <a:lnTo>
                    <a:pt x="1332" y="50"/>
                  </a:lnTo>
                  <a:lnTo>
                    <a:pt x="1308" y="55"/>
                  </a:lnTo>
                  <a:lnTo>
                    <a:pt x="1260" y="70"/>
                  </a:lnTo>
                  <a:lnTo>
                    <a:pt x="1218" y="86"/>
                  </a:lnTo>
                  <a:lnTo>
                    <a:pt x="1176" y="96"/>
                  </a:lnTo>
                  <a:lnTo>
                    <a:pt x="1140" y="107"/>
                  </a:lnTo>
                  <a:lnTo>
                    <a:pt x="1098" y="117"/>
                  </a:lnTo>
                  <a:lnTo>
                    <a:pt x="1062" y="128"/>
                  </a:lnTo>
                  <a:lnTo>
                    <a:pt x="1020" y="133"/>
                  </a:lnTo>
                  <a:lnTo>
                    <a:pt x="948" y="143"/>
                  </a:lnTo>
                  <a:lnTo>
                    <a:pt x="882" y="149"/>
                  </a:lnTo>
                  <a:lnTo>
                    <a:pt x="822" y="149"/>
                  </a:lnTo>
                  <a:lnTo>
                    <a:pt x="762" y="143"/>
                  </a:lnTo>
                  <a:lnTo>
                    <a:pt x="708" y="138"/>
                  </a:lnTo>
                  <a:lnTo>
                    <a:pt x="654" y="128"/>
                  </a:lnTo>
                  <a:lnTo>
                    <a:pt x="612" y="117"/>
                  </a:lnTo>
                  <a:lnTo>
                    <a:pt x="570" y="107"/>
                  </a:lnTo>
                  <a:lnTo>
                    <a:pt x="534" y="96"/>
                  </a:lnTo>
                  <a:lnTo>
                    <a:pt x="504" y="86"/>
                  </a:lnTo>
                  <a:lnTo>
                    <a:pt x="480" y="76"/>
                  </a:lnTo>
                  <a:lnTo>
                    <a:pt x="462" y="65"/>
                  </a:lnTo>
                  <a:lnTo>
                    <a:pt x="444" y="55"/>
                  </a:lnTo>
                  <a:lnTo>
                    <a:pt x="426" y="44"/>
                  </a:lnTo>
                  <a:lnTo>
                    <a:pt x="408" y="34"/>
                  </a:lnTo>
                  <a:lnTo>
                    <a:pt x="402" y="34"/>
                  </a:lnTo>
                  <a:lnTo>
                    <a:pt x="396" y="34"/>
                  </a:lnTo>
                  <a:lnTo>
                    <a:pt x="390" y="34"/>
                  </a:lnTo>
                  <a:lnTo>
                    <a:pt x="384" y="34"/>
                  </a:lnTo>
                  <a:lnTo>
                    <a:pt x="378" y="39"/>
                  </a:lnTo>
                  <a:lnTo>
                    <a:pt x="372" y="44"/>
                  </a:lnTo>
                  <a:lnTo>
                    <a:pt x="360" y="55"/>
                  </a:lnTo>
                  <a:lnTo>
                    <a:pt x="348" y="65"/>
                  </a:lnTo>
                  <a:lnTo>
                    <a:pt x="342" y="70"/>
                  </a:lnTo>
                  <a:lnTo>
                    <a:pt x="336" y="76"/>
                  </a:lnTo>
                  <a:lnTo>
                    <a:pt x="324" y="86"/>
                  </a:lnTo>
                  <a:lnTo>
                    <a:pt x="306" y="91"/>
                  </a:lnTo>
                  <a:lnTo>
                    <a:pt x="288" y="96"/>
                  </a:lnTo>
                  <a:lnTo>
                    <a:pt x="264" y="102"/>
                  </a:lnTo>
                  <a:lnTo>
                    <a:pt x="240" y="107"/>
                  </a:lnTo>
                  <a:lnTo>
                    <a:pt x="216" y="112"/>
                  </a:lnTo>
                  <a:lnTo>
                    <a:pt x="192" y="112"/>
                  </a:lnTo>
                  <a:lnTo>
                    <a:pt x="168" y="117"/>
                  </a:lnTo>
                  <a:lnTo>
                    <a:pt x="145" y="117"/>
                  </a:lnTo>
                  <a:lnTo>
                    <a:pt x="120" y="117"/>
                  </a:lnTo>
                  <a:lnTo>
                    <a:pt x="90" y="112"/>
                  </a:lnTo>
                  <a:lnTo>
                    <a:pt x="66" y="112"/>
                  </a:lnTo>
                  <a:lnTo>
                    <a:pt x="42" y="107"/>
                  </a:lnTo>
                  <a:lnTo>
                    <a:pt x="24" y="102"/>
                  </a:lnTo>
                  <a:lnTo>
                    <a:pt x="0" y="96"/>
                  </a:lnTo>
                  <a:lnTo>
                    <a:pt x="0" y="445"/>
                  </a:lnTo>
                  <a:lnTo>
                    <a:pt x="5760" y="445"/>
                  </a:lnTo>
                </a:path>
              </a:pathLst>
            </a:custGeom>
            <a:solidFill>
              <a:schemeClr val="accent2">
                <a:alpha val="50195"/>
              </a:schemeClr>
            </a:solidFill>
            <a:ln>
              <a:noFill/>
            </a:ln>
            <a:extLst>
              <a:ext uri="{91240B29-F687-4F45-9708-019B960494DF}">
                <a14:hiddenLine xmlns:a14="http://schemas.microsoft.com/office/drawing/2010/main" w="9525">
                  <a:solidFill>
                    <a:srgbClr val="000000"/>
                  </a:solidFill>
                  <a:prstDash val="solid"/>
                  <a:round/>
                  <a:headEnd/>
                  <a:tailEnd/>
                </a14:hiddenLine>
              </a:ext>
            </a:extLst>
          </p:spPr>
          <p:txBody>
            <a:bodyPr/>
            <a:lstStyle/>
            <a:p>
              <a:endParaRPr lang="en-US"/>
            </a:p>
          </p:txBody>
        </p:sp>
        <p:sp>
          <p:nvSpPr>
            <p:cNvPr id="47127" name="Freeform 23"/>
            <p:cNvSpPr>
              <a:spLocks/>
            </p:cNvSpPr>
            <p:nvPr userDrawn="1"/>
          </p:nvSpPr>
          <p:spPr bwMode="hidden">
            <a:xfrm>
              <a:off x="0" y="3867"/>
              <a:ext cx="5770" cy="174"/>
            </a:xfrm>
            <a:custGeom>
              <a:avLst/>
              <a:gdLst/>
              <a:ahLst/>
              <a:cxnLst>
                <a:cxn ang="0">
                  <a:pos x="4993" y="66"/>
                </a:cxn>
                <a:cxn ang="0">
                  <a:pos x="4771" y="132"/>
                </a:cxn>
                <a:cxn ang="0">
                  <a:pos x="4640" y="96"/>
                </a:cxn>
                <a:cxn ang="0">
                  <a:pos x="4598" y="36"/>
                </a:cxn>
                <a:cxn ang="0">
                  <a:pos x="4478" y="30"/>
                </a:cxn>
                <a:cxn ang="0">
                  <a:pos x="4186" y="108"/>
                </a:cxn>
                <a:cxn ang="0">
                  <a:pos x="3815" y="120"/>
                </a:cxn>
                <a:cxn ang="0">
                  <a:pos x="3617" y="72"/>
                </a:cxn>
                <a:cxn ang="0">
                  <a:pos x="3510" y="60"/>
                </a:cxn>
                <a:cxn ang="0">
                  <a:pos x="3336" y="96"/>
                </a:cxn>
                <a:cxn ang="0">
                  <a:pos x="2846" y="150"/>
                </a:cxn>
                <a:cxn ang="0">
                  <a:pos x="2703" y="96"/>
                </a:cxn>
                <a:cxn ang="0">
                  <a:pos x="2619" y="90"/>
                </a:cxn>
                <a:cxn ang="0">
                  <a:pos x="2416" y="132"/>
                </a:cxn>
                <a:cxn ang="0">
                  <a:pos x="2278" y="84"/>
                </a:cxn>
                <a:cxn ang="0">
                  <a:pos x="2151" y="36"/>
                </a:cxn>
                <a:cxn ang="0">
                  <a:pos x="1947" y="120"/>
                </a:cxn>
                <a:cxn ang="0">
                  <a:pos x="1525" y="102"/>
                </a:cxn>
                <a:cxn ang="0">
                  <a:pos x="1429" y="60"/>
                </a:cxn>
                <a:cxn ang="0">
                  <a:pos x="1333" y="60"/>
                </a:cxn>
                <a:cxn ang="0">
                  <a:pos x="1058" y="150"/>
                </a:cxn>
                <a:cxn ang="0">
                  <a:pos x="652" y="150"/>
                </a:cxn>
                <a:cxn ang="0">
                  <a:pos x="442" y="66"/>
                </a:cxn>
                <a:cxn ang="0">
                  <a:pos x="377" y="48"/>
                </a:cxn>
                <a:cxn ang="0">
                  <a:pos x="305" y="108"/>
                </a:cxn>
                <a:cxn ang="0">
                  <a:pos x="144" y="138"/>
                </a:cxn>
                <a:cxn ang="0">
                  <a:pos x="0" y="96"/>
                </a:cxn>
                <a:cxn ang="0">
                  <a:pos x="167" y="120"/>
                </a:cxn>
                <a:cxn ang="0">
                  <a:pos x="323" y="84"/>
                </a:cxn>
                <a:cxn ang="0">
                  <a:pos x="383" y="24"/>
                </a:cxn>
                <a:cxn ang="0">
                  <a:pos x="460" y="60"/>
                </a:cxn>
                <a:cxn ang="0">
                  <a:pos x="706" y="144"/>
                </a:cxn>
                <a:cxn ang="0">
                  <a:pos x="1100" y="120"/>
                </a:cxn>
                <a:cxn ang="0">
                  <a:pos x="1345" y="36"/>
                </a:cxn>
                <a:cxn ang="0">
                  <a:pos x="1441" y="48"/>
                </a:cxn>
                <a:cxn ang="0">
                  <a:pos x="1561" y="90"/>
                </a:cxn>
                <a:cxn ang="0">
                  <a:pos x="1971" y="96"/>
                </a:cxn>
                <a:cxn ang="0">
                  <a:pos x="2235" y="3"/>
                </a:cxn>
                <a:cxn ang="0">
                  <a:pos x="2350" y="102"/>
                </a:cxn>
                <a:cxn ang="0">
                  <a:pos x="2559" y="96"/>
                </a:cxn>
                <a:cxn ang="0">
                  <a:pos x="2715" y="24"/>
                </a:cxn>
                <a:cxn ang="0">
                  <a:pos x="2792" y="132"/>
                </a:cxn>
                <a:cxn ang="0">
                  <a:pos x="3127" y="102"/>
                </a:cxn>
                <a:cxn ang="0">
                  <a:pos x="3486" y="48"/>
                </a:cxn>
                <a:cxn ang="0">
                  <a:pos x="3582" y="42"/>
                </a:cxn>
                <a:cxn ang="0">
                  <a:pos x="3731" y="90"/>
                </a:cxn>
                <a:cxn ang="0">
                  <a:pos x="4078" y="102"/>
                </a:cxn>
                <a:cxn ang="0">
                  <a:pos x="4419" y="30"/>
                </a:cxn>
                <a:cxn ang="0">
                  <a:pos x="4574" y="6"/>
                </a:cxn>
                <a:cxn ang="0">
                  <a:pos x="4628" y="60"/>
                </a:cxn>
                <a:cxn ang="0">
                  <a:pos x="4724" y="108"/>
                </a:cxn>
                <a:cxn ang="0">
                  <a:pos x="4927" y="84"/>
                </a:cxn>
                <a:cxn ang="0">
                  <a:pos x="5118" y="14"/>
                </a:cxn>
                <a:cxn ang="0">
                  <a:pos x="5280" y="9"/>
                </a:cxn>
                <a:cxn ang="0">
                  <a:pos x="5453" y="36"/>
                </a:cxn>
                <a:cxn ang="0">
                  <a:pos x="5465" y="72"/>
                </a:cxn>
                <a:cxn ang="0">
                  <a:pos x="5656" y="90"/>
                </a:cxn>
                <a:cxn ang="0">
                  <a:pos x="5710" y="102"/>
                </a:cxn>
                <a:cxn ang="0">
                  <a:pos x="5477" y="90"/>
                </a:cxn>
                <a:cxn ang="0">
                  <a:pos x="5453" y="60"/>
                </a:cxn>
                <a:cxn ang="0">
                  <a:pos x="5393" y="30"/>
                </a:cxn>
                <a:cxn ang="0">
                  <a:pos x="5219" y="24"/>
                </a:cxn>
              </a:cxnLst>
              <a:rect l="0" t="0" r="r" b="b"/>
              <a:pathLst>
                <a:path w="5770" h="174">
                  <a:moveTo>
                    <a:pt x="5151" y="24"/>
                  </a:moveTo>
                  <a:lnTo>
                    <a:pt x="5127" y="26"/>
                  </a:lnTo>
                  <a:lnTo>
                    <a:pt x="5082" y="30"/>
                  </a:lnTo>
                  <a:lnTo>
                    <a:pt x="5049" y="38"/>
                  </a:lnTo>
                  <a:lnTo>
                    <a:pt x="5029" y="48"/>
                  </a:lnTo>
                  <a:lnTo>
                    <a:pt x="5017" y="54"/>
                  </a:lnTo>
                  <a:lnTo>
                    <a:pt x="4993" y="66"/>
                  </a:lnTo>
                  <a:lnTo>
                    <a:pt x="4957" y="84"/>
                  </a:lnTo>
                  <a:lnTo>
                    <a:pt x="4927" y="102"/>
                  </a:lnTo>
                  <a:lnTo>
                    <a:pt x="4891" y="114"/>
                  </a:lnTo>
                  <a:lnTo>
                    <a:pt x="4861" y="120"/>
                  </a:lnTo>
                  <a:lnTo>
                    <a:pt x="4831" y="126"/>
                  </a:lnTo>
                  <a:lnTo>
                    <a:pt x="4801" y="132"/>
                  </a:lnTo>
                  <a:lnTo>
                    <a:pt x="4771" y="132"/>
                  </a:lnTo>
                  <a:lnTo>
                    <a:pt x="4748" y="132"/>
                  </a:lnTo>
                  <a:lnTo>
                    <a:pt x="4724" y="126"/>
                  </a:lnTo>
                  <a:lnTo>
                    <a:pt x="4706" y="120"/>
                  </a:lnTo>
                  <a:lnTo>
                    <a:pt x="4682" y="114"/>
                  </a:lnTo>
                  <a:lnTo>
                    <a:pt x="4670" y="108"/>
                  </a:lnTo>
                  <a:lnTo>
                    <a:pt x="4652" y="102"/>
                  </a:lnTo>
                  <a:lnTo>
                    <a:pt x="4640" y="96"/>
                  </a:lnTo>
                  <a:lnTo>
                    <a:pt x="4634" y="84"/>
                  </a:lnTo>
                  <a:lnTo>
                    <a:pt x="4628" y="78"/>
                  </a:lnTo>
                  <a:lnTo>
                    <a:pt x="4622" y="66"/>
                  </a:lnTo>
                  <a:lnTo>
                    <a:pt x="4616" y="54"/>
                  </a:lnTo>
                  <a:lnTo>
                    <a:pt x="4610" y="48"/>
                  </a:lnTo>
                  <a:lnTo>
                    <a:pt x="4604" y="42"/>
                  </a:lnTo>
                  <a:lnTo>
                    <a:pt x="4598" y="36"/>
                  </a:lnTo>
                  <a:lnTo>
                    <a:pt x="4586" y="30"/>
                  </a:lnTo>
                  <a:lnTo>
                    <a:pt x="4574" y="24"/>
                  </a:lnTo>
                  <a:lnTo>
                    <a:pt x="4562" y="18"/>
                  </a:lnTo>
                  <a:lnTo>
                    <a:pt x="4544" y="18"/>
                  </a:lnTo>
                  <a:lnTo>
                    <a:pt x="4526" y="18"/>
                  </a:lnTo>
                  <a:lnTo>
                    <a:pt x="4502" y="24"/>
                  </a:lnTo>
                  <a:lnTo>
                    <a:pt x="4478" y="30"/>
                  </a:lnTo>
                  <a:lnTo>
                    <a:pt x="4449" y="36"/>
                  </a:lnTo>
                  <a:lnTo>
                    <a:pt x="4419" y="48"/>
                  </a:lnTo>
                  <a:lnTo>
                    <a:pt x="4383" y="60"/>
                  </a:lnTo>
                  <a:lnTo>
                    <a:pt x="4341" y="72"/>
                  </a:lnTo>
                  <a:lnTo>
                    <a:pt x="4287" y="90"/>
                  </a:lnTo>
                  <a:lnTo>
                    <a:pt x="4239" y="96"/>
                  </a:lnTo>
                  <a:lnTo>
                    <a:pt x="4186" y="108"/>
                  </a:lnTo>
                  <a:lnTo>
                    <a:pt x="4132" y="114"/>
                  </a:lnTo>
                  <a:lnTo>
                    <a:pt x="4078" y="120"/>
                  </a:lnTo>
                  <a:lnTo>
                    <a:pt x="4024" y="120"/>
                  </a:lnTo>
                  <a:lnTo>
                    <a:pt x="3970" y="120"/>
                  </a:lnTo>
                  <a:lnTo>
                    <a:pt x="3916" y="120"/>
                  </a:lnTo>
                  <a:lnTo>
                    <a:pt x="3863" y="120"/>
                  </a:lnTo>
                  <a:lnTo>
                    <a:pt x="3815" y="120"/>
                  </a:lnTo>
                  <a:lnTo>
                    <a:pt x="3767" y="114"/>
                  </a:lnTo>
                  <a:lnTo>
                    <a:pt x="3731" y="108"/>
                  </a:lnTo>
                  <a:lnTo>
                    <a:pt x="3689" y="96"/>
                  </a:lnTo>
                  <a:lnTo>
                    <a:pt x="3659" y="90"/>
                  </a:lnTo>
                  <a:lnTo>
                    <a:pt x="3647" y="84"/>
                  </a:lnTo>
                  <a:lnTo>
                    <a:pt x="3635" y="78"/>
                  </a:lnTo>
                  <a:lnTo>
                    <a:pt x="3617" y="72"/>
                  </a:lnTo>
                  <a:lnTo>
                    <a:pt x="3600" y="60"/>
                  </a:lnTo>
                  <a:lnTo>
                    <a:pt x="3582" y="60"/>
                  </a:lnTo>
                  <a:lnTo>
                    <a:pt x="3564" y="54"/>
                  </a:lnTo>
                  <a:lnTo>
                    <a:pt x="3546" y="54"/>
                  </a:lnTo>
                  <a:lnTo>
                    <a:pt x="3534" y="54"/>
                  </a:lnTo>
                  <a:lnTo>
                    <a:pt x="3522" y="60"/>
                  </a:lnTo>
                  <a:lnTo>
                    <a:pt x="3510" y="60"/>
                  </a:lnTo>
                  <a:lnTo>
                    <a:pt x="3498" y="66"/>
                  </a:lnTo>
                  <a:lnTo>
                    <a:pt x="3486" y="66"/>
                  </a:lnTo>
                  <a:lnTo>
                    <a:pt x="3474" y="78"/>
                  </a:lnTo>
                  <a:lnTo>
                    <a:pt x="3462" y="84"/>
                  </a:lnTo>
                  <a:lnTo>
                    <a:pt x="3456" y="84"/>
                  </a:lnTo>
                  <a:lnTo>
                    <a:pt x="3426" y="90"/>
                  </a:lnTo>
                  <a:lnTo>
                    <a:pt x="3336" y="96"/>
                  </a:lnTo>
                  <a:lnTo>
                    <a:pt x="3205" y="108"/>
                  </a:lnTo>
                  <a:lnTo>
                    <a:pt x="3127" y="120"/>
                  </a:lnTo>
                  <a:lnTo>
                    <a:pt x="3049" y="132"/>
                  </a:lnTo>
                  <a:lnTo>
                    <a:pt x="2972" y="144"/>
                  </a:lnTo>
                  <a:lnTo>
                    <a:pt x="2906" y="150"/>
                  </a:lnTo>
                  <a:lnTo>
                    <a:pt x="2870" y="150"/>
                  </a:lnTo>
                  <a:lnTo>
                    <a:pt x="2846" y="150"/>
                  </a:lnTo>
                  <a:lnTo>
                    <a:pt x="2816" y="150"/>
                  </a:lnTo>
                  <a:lnTo>
                    <a:pt x="2792" y="150"/>
                  </a:lnTo>
                  <a:lnTo>
                    <a:pt x="2768" y="144"/>
                  </a:lnTo>
                  <a:lnTo>
                    <a:pt x="2744" y="138"/>
                  </a:lnTo>
                  <a:lnTo>
                    <a:pt x="2727" y="132"/>
                  </a:lnTo>
                  <a:lnTo>
                    <a:pt x="2709" y="126"/>
                  </a:lnTo>
                  <a:lnTo>
                    <a:pt x="2703" y="96"/>
                  </a:lnTo>
                  <a:lnTo>
                    <a:pt x="2703" y="78"/>
                  </a:lnTo>
                  <a:lnTo>
                    <a:pt x="2709" y="42"/>
                  </a:lnTo>
                  <a:lnTo>
                    <a:pt x="2697" y="36"/>
                  </a:lnTo>
                  <a:lnTo>
                    <a:pt x="2673" y="42"/>
                  </a:lnTo>
                  <a:lnTo>
                    <a:pt x="2661" y="60"/>
                  </a:lnTo>
                  <a:lnTo>
                    <a:pt x="2643" y="72"/>
                  </a:lnTo>
                  <a:lnTo>
                    <a:pt x="2619" y="90"/>
                  </a:lnTo>
                  <a:lnTo>
                    <a:pt x="2595" y="102"/>
                  </a:lnTo>
                  <a:lnTo>
                    <a:pt x="2559" y="114"/>
                  </a:lnTo>
                  <a:lnTo>
                    <a:pt x="2541" y="114"/>
                  </a:lnTo>
                  <a:lnTo>
                    <a:pt x="2511" y="120"/>
                  </a:lnTo>
                  <a:lnTo>
                    <a:pt x="2481" y="126"/>
                  </a:lnTo>
                  <a:lnTo>
                    <a:pt x="2446" y="126"/>
                  </a:lnTo>
                  <a:lnTo>
                    <a:pt x="2416" y="132"/>
                  </a:lnTo>
                  <a:lnTo>
                    <a:pt x="2380" y="126"/>
                  </a:lnTo>
                  <a:lnTo>
                    <a:pt x="2350" y="120"/>
                  </a:lnTo>
                  <a:lnTo>
                    <a:pt x="2326" y="108"/>
                  </a:lnTo>
                  <a:lnTo>
                    <a:pt x="2308" y="102"/>
                  </a:lnTo>
                  <a:lnTo>
                    <a:pt x="2296" y="96"/>
                  </a:lnTo>
                  <a:lnTo>
                    <a:pt x="2290" y="90"/>
                  </a:lnTo>
                  <a:lnTo>
                    <a:pt x="2278" y="84"/>
                  </a:lnTo>
                  <a:lnTo>
                    <a:pt x="2272" y="78"/>
                  </a:lnTo>
                  <a:lnTo>
                    <a:pt x="2250" y="57"/>
                  </a:lnTo>
                  <a:lnTo>
                    <a:pt x="2243" y="35"/>
                  </a:lnTo>
                  <a:lnTo>
                    <a:pt x="2228" y="18"/>
                  </a:lnTo>
                  <a:lnTo>
                    <a:pt x="2208" y="18"/>
                  </a:lnTo>
                  <a:lnTo>
                    <a:pt x="2172" y="24"/>
                  </a:lnTo>
                  <a:lnTo>
                    <a:pt x="2151" y="36"/>
                  </a:lnTo>
                  <a:lnTo>
                    <a:pt x="2127" y="51"/>
                  </a:lnTo>
                  <a:lnTo>
                    <a:pt x="2097" y="60"/>
                  </a:lnTo>
                  <a:lnTo>
                    <a:pt x="2073" y="72"/>
                  </a:lnTo>
                  <a:lnTo>
                    <a:pt x="2046" y="87"/>
                  </a:lnTo>
                  <a:lnTo>
                    <a:pt x="2007" y="102"/>
                  </a:lnTo>
                  <a:lnTo>
                    <a:pt x="1977" y="114"/>
                  </a:lnTo>
                  <a:lnTo>
                    <a:pt x="1947" y="120"/>
                  </a:lnTo>
                  <a:lnTo>
                    <a:pt x="1895" y="120"/>
                  </a:lnTo>
                  <a:lnTo>
                    <a:pt x="1794" y="120"/>
                  </a:lnTo>
                  <a:lnTo>
                    <a:pt x="1692" y="120"/>
                  </a:lnTo>
                  <a:lnTo>
                    <a:pt x="1644" y="120"/>
                  </a:lnTo>
                  <a:lnTo>
                    <a:pt x="1602" y="114"/>
                  </a:lnTo>
                  <a:lnTo>
                    <a:pt x="1561" y="108"/>
                  </a:lnTo>
                  <a:lnTo>
                    <a:pt x="1525" y="102"/>
                  </a:lnTo>
                  <a:lnTo>
                    <a:pt x="1507" y="102"/>
                  </a:lnTo>
                  <a:lnTo>
                    <a:pt x="1495" y="96"/>
                  </a:lnTo>
                  <a:lnTo>
                    <a:pt x="1483" y="90"/>
                  </a:lnTo>
                  <a:lnTo>
                    <a:pt x="1477" y="84"/>
                  </a:lnTo>
                  <a:lnTo>
                    <a:pt x="1459" y="78"/>
                  </a:lnTo>
                  <a:lnTo>
                    <a:pt x="1441" y="66"/>
                  </a:lnTo>
                  <a:lnTo>
                    <a:pt x="1429" y="60"/>
                  </a:lnTo>
                  <a:lnTo>
                    <a:pt x="1411" y="60"/>
                  </a:lnTo>
                  <a:lnTo>
                    <a:pt x="1399" y="54"/>
                  </a:lnTo>
                  <a:lnTo>
                    <a:pt x="1387" y="54"/>
                  </a:lnTo>
                  <a:lnTo>
                    <a:pt x="1375" y="54"/>
                  </a:lnTo>
                  <a:lnTo>
                    <a:pt x="1357" y="54"/>
                  </a:lnTo>
                  <a:lnTo>
                    <a:pt x="1345" y="54"/>
                  </a:lnTo>
                  <a:lnTo>
                    <a:pt x="1333" y="60"/>
                  </a:lnTo>
                  <a:lnTo>
                    <a:pt x="1309" y="66"/>
                  </a:lnTo>
                  <a:lnTo>
                    <a:pt x="1262" y="84"/>
                  </a:lnTo>
                  <a:lnTo>
                    <a:pt x="1220" y="102"/>
                  </a:lnTo>
                  <a:lnTo>
                    <a:pt x="1178" y="114"/>
                  </a:lnTo>
                  <a:lnTo>
                    <a:pt x="1142" y="126"/>
                  </a:lnTo>
                  <a:lnTo>
                    <a:pt x="1100" y="138"/>
                  </a:lnTo>
                  <a:lnTo>
                    <a:pt x="1058" y="150"/>
                  </a:lnTo>
                  <a:lnTo>
                    <a:pt x="1016" y="156"/>
                  </a:lnTo>
                  <a:lnTo>
                    <a:pt x="945" y="168"/>
                  </a:lnTo>
                  <a:lnTo>
                    <a:pt x="879" y="174"/>
                  </a:lnTo>
                  <a:lnTo>
                    <a:pt x="819" y="174"/>
                  </a:lnTo>
                  <a:lnTo>
                    <a:pt x="759" y="168"/>
                  </a:lnTo>
                  <a:lnTo>
                    <a:pt x="706" y="162"/>
                  </a:lnTo>
                  <a:lnTo>
                    <a:pt x="652" y="150"/>
                  </a:lnTo>
                  <a:lnTo>
                    <a:pt x="610" y="138"/>
                  </a:lnTo>
                  <a:lnTo>
                    <a:pt x="568" y="126"/>
                  </a:lnTo>
                  <a:lnTo>
                    <a:pt x="532" y="114"/>
                  </a:lnTo>
                  <a:lnTo>
                    <a:pt x="502" y="102"/>
                  </a:lnTo>
                  <a:lnTo>
                    <a:pt x="478" y="90"/>
                  </a:lnTo>
                  <a:lnTo>
                    <a:pt x="460" y="78"/>
                  </a:lnTo>
                  <a:lnTo>
                    <a:pt x="442" y="66"/>
                  </a:lnTo>
                  <a:lnTo>
                    <a:pt x="425" y="54"/>
                  </a:lnTo>
                  <a:lnTo>
                    <a:pt x="407" y="42"/>
                  </a:lnTo>
                  <a:lnTo>
                    <a:pt x="401" y="42"/>
                  </a:lnTo>
                  <a:lnTo>
                    <a:pt x="395" y="42"/>
                  </a:lnTo>
                  <a:lnTo>
                    <a:pt x="389" y="42"/>
                  </a:lnTo>
                  <a:lnTo>
                    <a:pt x="383" y="42"/>
                  </a:lnTo>
                  <a:lnTo>
                    <a:pt x="377" y="48"/>
                  </a:lnTo>
                  <a:lnTo>
                    <a:pt x="371" y="54"/>
                  </a:lnTo>
                  <a:lnTo>
                    <a:pt x="359" y="66"/>
                  </a:lnTo>
                  <a:lnTo>
                    <a:pt x="347" y="78"/>
                  </a:lnTo>
                  <a:lnTo>
                    <a:pt x="341" y="84"/>
                  </a:lnTo>
                  <a:lnTo>
                    <a:pt x="335" y="90"/>
                  </a:lnTo>
                  <a:lnTo>
                    <a:pt x="323" y="102"/>
                  </a:lnTo>
                  <a:lnTo>
                    <a:pt x="305" y="108"/>
                  </a:lnTo>
                  <a:lnTo>
                    <a:pt x="287" y="114"/>
                  </a:lnTo>
                  <a:lnTo>
                    <a:pt x="263" y="120"/>
                  </a:lnTo>
                  <a:lnTo>
                    <a:pt x="239" y="126"/>
                  </a:lnTo>
                  <a:lnTo>
                    <a:pt x="215" y="132"/>
                  </a:lnTo>
                  <a:lnTo>
                    <a:pt x="191" y="132"/>
                  </a:lnTo>
                  <a:lnTo>
                    <a:pt x="167" y="138"/>
                  </a:lnTo>
                  <a:lnTo>
                    <a:pt x="144" y="138"/>
                  </a:lnTo>
                  <a:lnTo>
                    <a:pt x="120" y="138"/>
                  </a:lnTo>
                  <a:lnTo>
                    <a:pt x="90" y="132"/>
                  </a:lnTo>
                  <a:lnTo>
                    <a:pt x="66" y="132"/>
                  </a:lnTo>
                  <a:lnTo>
                    <a:pt x="42" y="126"/>
                  </a:lnTo>
                  <a:lnTo>
                    <a:pt x="24" y="120"/>
                  </a:lnTo>
                  <a:lnTo>
                    <a:pt x="0" y="114"/>
                  </a:lnTo>
                  <a:lnTo>
                    <a:pt x="0" y="96"/>
                  </a:lnTo>
                  <a:lnTo>
                    <a:pt x="24" y="102"/>
                  </a:lnTo>
                  <a:lnTo>
                    <a:pt x="42" y="108"/>
                  </a:lnTo>
                  <a:lnTo>
                    <a:pt x="66" y="114"/>
                  </a:lnTo>
                  <a:lnTo>
                    <a:pt x="90" y="114"/>
                  </a:lnTo>
                  <a:lnTo>
                    <a:pt x="120" y="120"/>
                  </a:lnTo>
                  <a:lnTo>
                    <a:pt x="144" y="120"/>
                  </a:lnTo>
                  <a:lnTo>
                    <a:pt x="167" y="120"/>
                  </a:lnTo>
                  <a:lnTo>
                    <a:pt x="191" y="114"/>
                  </a:lnTo>
                  <a:lnTo>
                    <a:pt x="215" y="114"/>
                  </a:lnTo>
                  <a:lnTo>
                    <a:pt x="239" y="108"/>
                  </a:lnTo>
                  <a:lnTo>
                    <a:pt x="263" y="102"/>
                  </a:lnTo>
                  <a:lnTo>
                    <a:pt x="287" y="96"/>
                  </a:lnTo>
                  <a:lnTo>
                    <a:pt x="305" y="90"/>
                  </a:lnTo>
                  <a:lnTo>
                    <a:pt x="323" y="84"/>
                  </a:lnTo>
                  <a:lnTo>
                    <a:pt x="335" y="72"/>
                  </a:lnTo>
                  <a:lnTo>
                    <a:pt x="341" y="66"/>
                  </a:lnTo>
                  <a:lnTo>
                    <a:pt x="347" y="60"/>
                  </a:lnTo>
                  <a:lnTo>
                    <a:pt x="359" y="48"/>
                  </a:lnTo>
                  <a:lnTo>
                    <a:pt x="371" y="36"/>
                  </a:lnTo>
                  <a:lnTo>
                    <a:pt x="377" y="30"/>
                  </a:lnTo>
                  <a:lnTo>
                    <a:pt x="383" y="24"/>
                  </a:lnTo>
                  <a:lnTo>
                    <a:pt x="389" y="24"/>
                  </a:lnTo>
                  <a:lnTo>
                    <a:pt x="395" y="24"/>
                  </a:lnTo>
                  <a:lnTo>
                    <a:pt x="401" y="24"/>
                  </a:lnTo>
                  <a:lnTo>
                    <a:pt x="407" y="24"/>
                  </a:lnTo>
                  <a:lnTo>
                    <a:pt x="425" y="36"/>
                  </a:lnTo>
                  <a:lnTo>
                    <a:pt x="442" y="48"/>
                  </a:lnTo>
                  <a:lnTo>
                    <a:pt x="460" y="60"/>
                  </a:lnTo>
                  <a:lnTo>
                    <a:pt x="478" y="72"/>
                  </a:lnTo>
                  <a:lnTo>
                    <a:pt x="502" y="84"/>
                  </a:lnTo>
                  <a:lnTo>
                    <a:pt x="532" y="96"/>
                  </a:lnTo>
                  <a:lnTo>
                    <a:pt x="568" y="108"/>
                  </a:lnTo>
                  <a:lnTo>
                    <a:pt x="610" y="120"/>
                  </a:lnTo>
                  <a:lnTo>
                    <a:pt x="652" y="132"/>
                  </a:lnTo>
                  <a:lnTo>
                    <a:pt x="706" y="144"/>
                  </a:lnTo>
                  <a:lnTo>
                    <a:pt x="759" y="150"/>
                  </a:lnTo>
                  <a:lnTo>
                    <a:pt x="819" y="156"/>
                  </a:lnTo>
                  <a:lnTo>
                    <a:pt x="879" y="156"/>
                  </a:lnTo>
                  <a:lnTo>
                    <a:pt x="945" y="150"/>
                  </a:lnTo>
                  <a:lnTo>
                    <a:pt x="1016" y="138"/>
                  </a:lnTo>
                  <a:lnTo>
                    <a:pt x="1058" y="132"/>
                  </a:lnTo>
                  <a:lnTo>
                    <a:pt x="1100" y="120"/>
                  </a:lnTo>
                  <a:lnTo>
                    <a:pt x="1142" y="108"/>
                  </a:lnTo>
                  <a:lnTo>
                    <a:pt x="1178" y="96"/>
                  </a:lnTo>
                  <a:lnTo>
                    <a:pt x="1220" y="84"/>
                  </a:lnTo>
                  <a:lnTo>
                    <a:pt x="1262" y="66"/>
                  </a:lnTo>
                  <a:lnTo>
                    <a:pt x="1309" y="48"/>
                  </a:lnTo>
                  <a:lnTo>
                    <a:pt x="1333" y="42"/>
                  </a:lnTo>
                  <a:lnTo>
                    <a:pt x="1345" y="36"/>
                  </a:lnTo>
                  <a:lnTo>
                    <a:pt x="1357" y="36"/>
                  </a:lnTo>
                  <a:lnTo>
                    <a:pt x="1375" y="36"/>
                  </a:lnTo>
                  <a:lnTo>
                    <a:pt x="1387" y="36"/>
                  </a:lnTo>
                  <a:lnTo>
                    <a:pt x="1399" y="36"/>
                  </a:lnTo>
                  <a:lnTo>
                    <a:pt x="1411" y="42"/>
                  </a:lnTo>
                  <a:lnTo>
                    <a:pt x="1429" y="42"/>
                  </a:lnTo>
                  <a:lnTo>
                    <a:pt x="1441" y="48"/>
                  </a:lnTo>
                  <a:lnTo>
                    <a:pt x="1459" y="60"/>
                  </a:lnTo>
                  <a:lnTo>
                    <a:pt x="1477" y="66"/>
                  </a:lnTo>
                  <a:lnTo>
                    <a:pt x="1483" y="72"/>
                  </a:lnTo>
                  <a:lnTo>
                    <a:pt x="1495" y="78"/>
                  </a:lnTo>
                  <a:lnTo>
                    <a:pt x="1507" y="84"/>
                  </a:lnTo>
                  <a:lnTo>
                    <a:pt x="1525" y="84"/>
                  </a:lnTo>
                  <a:lnTo>
                    <a:pt x="1561" y="90"/>
                  </a:lnTo>
                  <a:lnTo>
                    <a:pt x="1602" y="96"/>
                  </a:lnTo>
                  <a:lnTo>
                    <a:pt x="1644" y="102"/>
                  </a:lnTo>
                  <a:lnTo>
                    <a:pt x="1692" y="102"/>
                  </a:lnTo>
                  <a:lnTo>
                    <a:pt x="1794" y="102"/>
                  </a:lnTo>
                  <a:lnTo>
                    <a:pt x="1895" y="102"/>
                  </a:lnTo>
                  <a:lnTo>
                    <a:pt x="1938" y="102"/>
                  </a:lnTo>
                  <a:lnTo>
                    <a:pt x="1971" y="96"/>
                  </a:lnTo>
                  <a:lnTo>
                    <a:pt x="2019" y="77"/>
                  </a:lnTo>
                  <a:lnTo>
                    <a:pt x="2063" y="57"/>
                  </a:lnTo>
                  <a:lnTo>
                    <a:pt x="2111" y="38"/>
                  </a:lnTo>
                  <a:lnTo>
                    <a:pt x="2145" y="18"/>
                  </a:lnTo>
                  <a:lnTo>
                    <a:pt x="2172" y="9"/>
                  </a:lnTo>
                  <a:lnTo>
                    <a:pt x="2202" y="0"/>
                  </a:lnTo>
                  <a:lnTo>
                    <a:pt x="2235" y="3"/>
                  </a:lnTo>
                  <a:lnTo>
                    <a:pt x="2250" y="24"/>
                  </a:lnTo>
                  <a:lnTo>
                    <a:pt x="2262" y="51"/>
                  </a:lnTo>
                  <a:lnTo>
                    <a:pt x="2290" y="72"/>
                  </a:lnTo>
                  <a:lnTo>
                    <a:pt x="2296" y="78"/>
                  </a:lnTo>
                  <a:lnTo>
                    <a:pt x="2308" y="84"/>
                  </a:lnTo>
                  <a:lnTo>
                    <a:pt x="2326" y="90"/>
                  </a:lnTo>
                  <a:lnTo>
                    <a:pt x="2350" y="102"/>
                  </a:lnTo>
                  <a:lnTo>
                    <a:pt x="2380" y="108"/>
                  </a:lnTo>
                  <a:lnTo>
                    <a:pt x="2416" y="114"/>
                  </a:lnTo>
                  <a:lnTo>
                    <a:pt x="2446" y="108"/>
                  </a:lnTo>
                  <a:lnTo>
                    <a:pt x="2481" y="108"/>
                  </a:lnTo>
                  <a:lnTo>
                    <a:pt x="2511" y="102"/>
                  </a:lnTo>
                  <a:lnTo>
                    <a:pt x="2541" y="96"/>
                  </a:lnTo>
                  <a:lnTo>
                    <a:pt x="2559" y="96"/>
                  </a:lnTo>
                  <a:lnTo>
                    <a:pt x="2595" y="84"/>
                  </a:lnTo>
                  <a:lnTo>
                    <a:pt x="2619" y="72"/>
                  </a:lnTo>
                  <a:lnTo>
                    <a:pt x="2643" y="54"/>
                  </a:lnTo>
                  <a:lnTo>
                    <a:pt x="2661" y="42"/>
                  </a:lnTo>
                  <a:lnTo>
                    <a:pt x="2673" y="24"/>
                  </a:lnTo>
                  <a:lnTo>
                    <a:pt x="2697" y="18"/>
                  </a:lnTo>
                  <a:lnTo>
                    <a:pt x="2715" y="24"/>
                  </a:lnTo>
                  <a:lnTo>
                    <a:pt x="2715" y="48"/>
                  </a:lnTo>
                  <a:lnTo>
                    <a:pt x="2709" y="78"/>
                  </a:lnTo>
                  <a:lnTo>
                    <a:pt x="2709" y="108"/>
                  </a:lnTo>
                  <a:lnTo>
                    <a:pt x="2727" y="114"/>
                  </a:lnTo>
                  <a:lnTo>
                    <a:pt x="2744" y="120"/>
                  </a:lnTo>
                  <a:lnTo>
                    <a:pt x="2768" y="126"/>
                  </a:lnTo>
                  <a:lnTo>
                    <a:pt x="2792" y="132"/>
                  </a:lnTo>
                  <a:lnTo>
                    <a:pt x="2816" y="132"/>
                  </a:lnTo>
                  <a:lnTo>
                    <a:pt x="2846" y="132"/>
                  </a:lnTo>
                  <a:lnTo>
                    <a:pt x="2870" y="132"/>
                  </a:lnTo>
                  <a:lnTo>
                    <a:pt x="2906" y="132"/>
                  </a:lnTo>
                  <a:lnTo>
                    <a:pt x="2972" y="126"/>
                  </a:lnTo>
                  <a:lnTo>
                    <a:pt x="3049" y="114"/>
                  </a:lnTo>
                  <a:lnTo>
                    <a:pt x="3127" y="102"/>
                  </a:lnTo>
                  <a:lnTo>
                    <a:pt x="3205" y="90"/>
                  </a:lnTo>
                  <a:lnTo>
                    <a:pt x="3336" y="78"/>
                  </a:lnTo>
                  <a:lnTo>
                    <a:pt x="3426" y="72"/>
                  </a:lnTo>
                  <a:lnTo>
                    <a:pt x="3456" y="66"/>
                  </a:lnTo>
                  <a:lnTo>
                    <a:pt x="3462" y="66"/>
                  </a:lnTo>
                  <a:lnTo>
                    <a:pt x="3474" y="60"/>
                  </a:lnTo>
                  <a:lnTo>
                    <a:pt x="3486" y="48"/>
                  </a:lnTo>
                  <a:lnTo>
                    <a:pt x="3498" y="48"/>
                  </a:lnTo>
                  <a:lnTo>
                    <a:pt x="3510" y="42"/>
                  </a:lnTo>
                  <a:lnTo>
                    <a:pt x="3522" y="42"/>
                  </a:lnTo>
                  <a:lnTo>
                    <a:pt x="3534" y="36"/>
                  </a:lnTo>
                  <a:lnTo>
                    <a:pt x="3546" y="36"/>
                  </a:lnTo>
                  <a:lnTo>
                    <a:pt x="3564" y="36"/>
                  </a:lnTo>
                  <a:lnTo>
                    <a:pt x="3582" y="42"/>
                  </a:lnTo>
                  <a:lnTo>
                    <a:pt x="3600" y="42"/>
                  </a:lnTo>
                  <a:lnTo>
                    <a:pt x="3617" y="54"/>
                  </a:lnTo>
                  <a:lnTo>
                    <a:pt x="3635" y="60"/>
                  </a:lnTo>
                  <a:lnTo>
                    <a:pt x="3647" y="66"/>
                  </a:lnTo>
                  <a:lnTo>
                    <a:pt x="3659" y="72"/>
                  </a:lnTo>
                  <a:lnTo>
                    <a:pt x="3689" y="78"/>
                  </a:lnTo>
                  <a:lnTo>
                    <a:pt x="3731" y="90"/>
                  </a:lnTo>
                  <a:lnTo>
                    <a:pt x="3767" y="96"/>
                  </a:lnTo>
                  <a:lnTo>
                    <a:pt x="3815" y="102"/>
                  </a:lnTo>
                  <a:lnTo>
                    <a:pt x="3863" y="102"/>
                  </a:lnTo>
                  <a:lnTo>
                    <a:pt x="3916" y="102"/>
                  </a:lnTo>
                  <a:lnTo>
                    <a:pt x="3970" y="102"/>
                  </a:lnTo>
                  <a:lnTo>
                    <a:pt x="4024" y="102"/>
                  </a:lnTo>
                  <a:lnTo>
                    <a:pt x="4078" y="102"/>
                  </a:lnTo>
                  <a:lnTo>
                    <a:pt x="4132" y="96"/>
                  </a:lnTo>
                  <a:lnTo>
                    <a:pt x="4186" y="90"/>
                  </a:lnTo>
                  <a:lnTo>
                    <a:pt x="4239" y="78"/>
                  </a:lnTo>
                  <a:lnTo>
                    <a:pt x="4287" y="72"/>
                  </a:lnTo>
                  <a:lnTo>
                    <a:pt x="4341" y="54"/>
                  </a:lnTo>
                  <a:lnTo>
                    <a:pt x="4383" y="42"/>
                  </a:lnTo>
                  <a:lnTo>
                    <a:pt x="4419" y="30"/>
                  </a:lnTo>
                  <a:lnTo>
                    <a:pt x="4449" y="18"/>
                  </a:lnTo>
                  <a:lnTo>
                    <a:pt x="4478" y="12"/>
                  </a:lnTo>
                  <a:lnTo>
                    <a:pt x="4502" y="6"/>
                  </a:lnTo>
                  <a:lnTo>
                    <a:pt x="4526" y="0"/>
                  </a:lnTo>
                  <a:lnTo>
                    <a:pt x="4544" y="0"/>
                  </a:lnTo>
                  <a:lnTo>
                    <a:pt x="4562" y="0"/>
                  </a:lnTo>
                  <a:lnTo>
                    <a:pt x="4574" y="6"/>
                  </a:lnTo>
                  <a:lnTo>
                    <a:pt x="4586" y="12"/>
                  </a:lnTo>
                  <a:lnTo>
                    <a:pt x="4598" y="18"/>
                  </a:lnTo>
                  <a:lnTo>
                    <a:pt x="4604" y="24"/>
                  </a:lnTo>
                  <a:lnTo>
                    <a:pt x="4610" y="30"/>
                  </a:lnTo>
                  <a:lnTo>
                    <a:pt x="4616" y="36"/>
                  </a:lnTo>
                  <a:lnTo>
                    <a:pt x="4622" y="48"/>
                  </a:lnTo>
                  <a:lnTo>
                    <a:pt x="4628" y="60"/>
                  </a:lnTo>
                  <a:lnTo>
                    <a:pt x="4634" y="66"/>
                  </a:lnTo>
                  <a:lnTo>
                    <a:pt x="4640" y="78"/>
                  </a:lnTo>
                  <a:lnTo>
                    <a:pt x="4652" y="84"/>
                  </a:lnTo>
                  <a:lnTo>
                    <a:pt x="4670" y="90"/>
                  </a:lnTo>
                  <a:lnTo>
                    <a:pt x="4682" y="96"/>
                  </a:lnTo>
                  <a:lnTo>
                    <a:pt x="4706" y="102"/>
                  </a:lnTo>
                  <a:lnTo>
                    <a:pt x="4724" y="108"/>
                  </a:lnTo>
                  <a:lnTo>
                    <a:pt x="4748" y="114"/>
                  </a:lnTo>
                  <a:lnTo>
                    <a:pt x="4771" y="114"/>
                  </a:lnTo>
                  <a:lnTo>
                    <a:pt x="4801" y="114"/>
                  </a:lnTo>
                  <a:lnTo>
                    <a:pt x="4831" y="108"/>
                  </a:lnTo>
                  <a:lnTo>
                    <a:pt x="4861" y="102"/>
                  </a:lnTo>
                  <a:lnTo>
                    <a:pt x="4891" y="96"/>
                  </a:lnTo>
                  <a:lnTo>
                    <a:pt x="4927" y="84"/>
                  </a:lnTo>
                  <a:lnTo>
                    <a:pt x="4957" y="66"/>
                  </a:lnTo>
                  <a:lnTo>
                    <a:pt x="4993" y="48"/>
                  </a:lnTo>
                  <a:lnTo>
                    <a:pt x="5017" y="36"/>
                  </a:lnTo>
                  <a:lnTo>
                    <a:pt x="5029" y="30"/>
                  </a:lnTo>
                  <a:lnTo>
                    <a:pt x="5061" y="24"/>
                  </a:lnTo>
                  <a:lnTo>
                    <a:pt x="5091" y="17"/>
                  </a:lnTo>
                  <a:lnTo>
                    <a:pt x="5118" y="14"/>
                  </a:lnTo>
                  <a:lnTo>
                    <a:pt x="5145" y="9"/>
                  </a:lnTo>
                  <a:lnTo>
                    <a:pt x="5175" y="9"/>
                  </a:lnTo>
                  <a:lnTo>
                    <a:pt x="5199" y="8"/>
                  </a:lnTo>
                  <a:lnTo>
                    <a:pt x="5219" y="9"/>
                  </a:lnTo>
                  <a:lnTo>
                    <a:pt x="5238" y="9"/>
                  </a:lnTo>
                  <a:lnTo>
                    <a:pt x="5258" y="11"/>
                  </a:lnTo>
                  <a:lnTo>
                    <a:pt x="5280" y="9"/>
                  </a:lnTo>
                  <a:lnTo>
                    <a:pt x="5304" y="11"/>
                  </a:lnTo>
                  <a:lnTo>
                    <a:pt x="5327" y="8"/>
                  </a:lnTo>
                  <a:lnTo>
                    <a:pt x="5351" y="8"/>
                  </a:lnTo>
                  <a:lnTo>
                    <a:pt x="5390" y="9"/>
                  </a:lnTo>
                  <a:lnTo>
                    <a:pt x="5435" y="24"/>
                  </a:lnTo>
                  <a:lnTo>
                    <a:pt x="5447" y="30"/>
                  </a:lnTo>
                  <a:lnTo>
                    <a:pt x="5453" y="36"/>
                  </a:lnTo>
                  <a:lnTo>
                    <a:pt x="5453" y="42"/>
                  </a:lnTo>
                  <a:lnTo>
                    <a:pt x="5459" y="48"/>
                  </a:lnTo>
                  <a:lnTo>
                    <a:pt x="5459" y="54"/>
                  </a:lnTo>
                  <a:lnTo>
                    <a:pt x="5459" y="60"/>
                  </a:lnTo>
                  <a:lnTo>
                    <a:pt x="5459" y="66"/>
                  </a:lnTo>
                  <a:lnTo>
                    <a:pt x="5465" y="66"/>
                  </a:lnTo>
                  <a:lnTo>
                    <a:pt x="5465" y="72"/>
                  </a:lnTo>
                  <a:lnTo>
                    <a:pt x="5477" y="72"/>
                  </a:lnTo>
                  <a:lnTo>
                    <a:pt x="5489" y="78"/>
                  </a:lnTo>
                  <a:lnTo>
                    <a:pt x="5501" y="84"/>
                  </a:lnTo>
                  <a:lnTo>
                    <a:pt x="5519" y="84"/>
                  </a:lnTo>
                  <a:lnTo>
                    <a:pt x="5555" y="90"/>
                  </a:lnTo>
                  <a:lnTo>
                    <a:pt x="5603" y="90"/>
                  </a:lnTo>
                  <a:lnTo>
                    <a:pt x="5656" y="90"/>
                  </a:lnTo>
                  <a:lnTo>
                    <a:pt x="5710" y="84"/>
                  </a:lnTo>
                  <a:lnTo>
                    <a:pt x="5740" y="78"/>
                  </a:lnTo>
                  <a:lnTo>
                    <a:pt x="5770" y="72"/>
                  </a:lnTo>
                  <a:lnTo>
                    <a:pt x="5770" y="90"/>
                  </a:lnTo>
                  <a:lnTo>
                    <a:pt x="5770" y="90"/>
                  </a:lnTo>
                  <a:lnTo>
                    <a:pt x="5740" y="96"/>
                  </a:lnTo>
                  <a:lnTo>
                    <a:pt x="5710" y="102"/>
                  </a:lnTo>
                  <a:lnTo>
                    <a:pt x="5656" y="108"/>
                  </a:lnTo>
                  <a:lnTo>
                    <a:pt x="5603" y="108"/>
                  </a:lnTo>
                  <a:lnTo>
                    <a:pt x="5555" y="108"/>
                  </a:lnTo>
                  <a:lnTo>
                    <a:pt x="5519" y="102"/>
                  </a:lnTo>
                  <a:lnTo>
                    <a:pt x="5501" y="102"/>
                  </a:lnTo>
                  <a:lnTo>
                    <a:pt x="5489" y="96"/>
                  </a:lnTo>
                  <a:lnTo>
                    <a:pt x="5477" y="90"/>
                  </a:lnTo>
                  <a:lnTo>
                    <a:pt x="5465" y="90"/>
                  </a:lnTo>
                  <a:lnTo>
                    <a:pt x="5465" y="84"/>
                  </a:lnTo>
                  <a:lnTo>
                    <a:pt x="5459" y="84"/>
                  </a:lnTo>
                  <a:lnTo>
                    <a:pt x="5459" y="78"/>
                  </a:lnTo>
                  <a:lnTo>
                    <a:pt x="5459" y="72"/>
                  </a:lnTo>
                  <a:lnTo>
                    <a:pt x="5459" y="66"/>
                  </a:lnTo>
                  <a:lnTo>
                    <a:pt x="5453" y="60"/>
                  </a:lnTo>
                  <a:lnTo>
                    <a:pt x="5453" y="54"/>
                  </a:lnTo>
                  <a:lnTo>
                    <a:pt x="5447" y="48"/>
                  </a:lnTo>
                  <a:lnTo>
                    <a:pt x="5435" y="42"/>
                  </a:lnTo>
                  <a:lnTo>
                    <a:pt x="5429" y="36"/>
                  </a:lnTo>
                  <a:lnTo>
                    <a:pt x="5423" y="36"/>
                  </a:lnTo>
                  <a:lnTo>
                    <a:pt x="5405" y="30"/>
                  </a:lnTo>
                  <a:lnTo>
                    <a:pt x="5393" y="30"/>
                  </a:lnTo>
                  <a:lnTo>
                    <a:pt x="5370" y="23"/>
                  </a:lnTo>
                  <a:lnTo>
                    <a:pt x="5346" y="24"/>
                  </a:lnTo>
                  <a:lnTo>
                    <a:pt x="5325" y="27"/>
                  </a:lnTo>
                  <a:lnTo>
                    <a:pt x="5298" y="29"/>
                  </a:lnTo>
                  <a:lnTo>
                    <a:pt x="5270" y="29"/>
                  </a:lnTo>
                  <a:lnTo>
                    <a:pt x="5247" y="26"/>
                  </a:lnTo>
                  <a:lnTo>
                    <a:pt x="5219" y="24"/>
                  </a:lnTo>
                  <a:lnTo>
                    <a:pt x="5199" y="21"/>
                  </a:lnTo>
                  <a:lnTo>
                    <a:pt x="5174" y="24"/>
                  </a:lnTo>
                </a:path>
              </a:pathLst>
            </a:custGeom>
            <a:gradFill rotWithShape="0">
              <a:gsLst>
                <a:gs pos="0">
                  <a:schemeClr val="accent2"/>
                </a:gs>
                <a:gs pos="50000">
                  <a:schemeClr val="accent2">
                    <a:gamma/>
                    <a:tint val="96863"/>
                    <a:invGamma/>
                  </a:schemeClr>
                </a:gs>
                <a:gs pos="100000">
                  <a:schemeClr val="accent2"/>
                </a:gs>
              </a:gsLst>
              <a:lin ang="0" scaled="1"/>
            </a:gradFill>
            <a:ln w="9525">
              <a:noFill/>
              <a:round/>
              <a:headEnd/>
              <a:tailEnd/>
            </a:ln>
          </p:spPr>
          <p:txBody>
            <a:bodyPr/>
            <a:lstStyle/>
            <a:p>
              <a:pPr>
                <a:defRPr/>
              </a:pPr>
              <a:endParaRPr lang="en-US"/>
            </a:p>
          </p:txBody>
        </p:sp>
      </p:grpSp>
      <p:sp>
        <p:nvSpPr>
          <p:cNvPr id="47128" name="Rectangle 24"/>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a:t>Click to edit Master title style</a:t>
            </a:r>
          </a:p>
        </p:txBody>
      </p:sp>
      <p:sp>
        <p:nvSpPr>
          <p:cNvPr id="47129" name="Rectangle 25"/>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7130" name="Rectangle 26"/>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defRPr>
            </a:lvl1pPr>
          </a:lstStyle>
          <a:p>
            <a:pPr>
              <a:defRPr/>
            </a:pPr>
            <a:endParaRPr lang="en-US"/>
          </a:p>
        </p:txBody>
      </p:sp>
      <p:sp>
        <p:nvSpPr>
          <p:cNvPr id="47131" name="Rectangle 27"/>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smtClean="0">
                <a:effectLst>
                  <a:outerShdw blurRad="38100" dist="38100" dir="2700000" algn="tl">
                    <a:srgbClr val="000000"/>
                  </a:outerShdw>
                </a:effectLst>
              </a:defRPr>
            </a:lvl1pPr>
          </a:lstStyle>
          <a:p>
            <a:pPr>
              <a:defRPr/>
            </a:pPr>
            <a:fld id="{AE56BDBD-6E88-49ED-8BA4-9616EFAF6FA5}" type="slidenum">
              <a:rPr lang="en-US"/>
              <a:pPr>
                <a:defRPr/>
              </a:pPr>
              <a:t>‹#›</a:t>
            </a:fld>
            <a:endParaRPr lang="en-US"/>
          </a:p>
        </p:txBody>
      </p:sp>
      <p:sp>
        <p:nvSpPr>
          <p:cNvPr id="47132" name="Rectangle 28"/>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00000"/>
                  </a:outerShdw>
                </a:effectLst>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483690"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Lst>
  <p:txStyles>
    <p:titleStyle>
      <a:lvl1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80000"/>
        <a:buFont typeface="Wingdings" panose="05000000000000000000" pitchFamily="2" charset="2"/>
        <a:buChar char="l"/>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80000"/>
        <a:buFont typeface="Wingdings" panose="05000000000000000000" pitchFamily="2" charset="2"/>
        <a:buChar char="l"/>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80000"/>
        <a:buFont typeface="Wingdings" panose="05000000000000000000" pitchFamily="2" charset="2"/>
        <a:buChar char="l"/>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hlink"/>
        </a:buClr>
        <a:buSzPct val="80000"/>
        <a:buFont typeface="Wingdings" panose="05000000000000000000" pitchFamily="2" charset="2"/>
        <a:buChar char="l"/>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a:xfrm>
            <a:off x="685800" y="2362200"/>
            <a:ext cx="7772400" cy="1828800"/>
          </a:xfrm>
        </p:spPr>
        <p:txBody>
          <a:bodyPr/>
          <a:lstStyle/>
          <a:p>
            <a:pPr>
              <a:defRPr/>
            </a:pPr>
            <a:r>
              <a:rPr lang="en-US" sz="7200" b="1" dirty="0"/>
              <a:t>The Presidency</a:t>
            </a:r>
            <a:br>
              <a:rPr lang="en-US" sz="7200" b="1" dirty="0"/>
            </a:br>
            <a:r>
              <a:rPr lang="en-US" sz="7200" b="1" dirty="0"/>
              <a:t>of</a:t>
            </a:r>
            <a:br>
              <a:rPr lang="en-US" sz="7200" b="1" dirty="0"/>
            </a:br>
            <a:r>
              <a:rPr lang="en-US" sz="7200" b="1" dirty="0"/>
              <a:t>John Adams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sz="quarter"/>
          </p:nvPr>
        </p:nvSpPr>
        <p:spPr/>
        <p:txBody>
          <a:bodyPr/>
          <a:lstStyle/>
          <a:p>
            <a:r>
              <a:rPr lang="en-US" dirty="0"/>
              <a:t>Washington’s Impact on Adam’s……</a:t>
            </a:r>
          </a:p>
        </p:txBody>
      </p:sp>
      <p:sp>
        <p:nvSpPr>
          <p:cNvPr id="5" name="Subtitle 4"/>
          <p:cNvSpPr>
            <a:spLocks noGrp="1"/>
          </p:cNvSpPr>
          <p:nvPr>
            <p:ph type="subTitle" sz="quarter" idx="1"/>
          </p:nvPr>
        </p:nvSpPr>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defRPr/>
            </a:pPr>
            <a:r>
              <a:rPr lang="en-US" sz="5400" b="1" u="sng" dirty="0">
                <a:solidFill>
                  <a:schemeClr val="tx1"/>
                </a:solidFill>
              </a:rPr>
              <a:t>Jay’s</a:t>
            </a:r>
            <a:r>
              <a:rPr lang="en-US" sz="5400" b="1" dirty="0">
                <a:solidFill>
                  <a:schemeClr val="tx1"/>
                </a:solidFill>
              </a:rPr>
              <a:t> Treaty (1795)</a:t>
            </a:r>
          </a:p>
        </p:txBody>
      </p:sp>
      <p:sp>
        <p:nvSpPr>
          <p:cNvPr id="3" name="Content Placeholder 2"/>
          <p:cNvSpPr>
            <a:spLocks noGrp="1"/>
          </p:cNvSpPr>
          <p:nvPr>
            <p:ph sz="half" idx="1"/>
          </p:nvPr>
        </p:nvSpPr>
        <p:spPr/>
        <p:txBody>
          <a:bodyPr>
            <a:noAutofit/>
          </a:bodyPr>
          <a:lstStyle/>
          <a:p>
            <a:pPr>
              <a:defRPr/>
            </a:pPr>
            <a:r>
              <a:rPr lang="en-US" sz="1900" dirty="0"/>
              <a:t>The U.S. agreed not to seek damages from Britain for the ships and goods they had seized; in return, Britain agreed to grant the U.S. “most favored nation” status and to allow American merchants free trade with British colonies in the Caribbean to offset Americans’ lost trade with France</a:t>
            </a:r>
          </a:p>
          <a:p>
            <a:pPr>
              <a:defRPr/>
            </a:pPr>
            <a:r>
              <a:rPr lang="en-US" sz="1900" dirty="0"/>
              <a:t>President Washington convinced Congress to approve Jay’s Treaty, even though its terms were not popular with the pro-French Democratic-Republicans</a:t>
            </a:r>
          </a:p>
          <a:p>
            <a:pPr>
              <a:defRPr/>
            </a:pPr>
            <a:endParaRPr lang="en-US" sz="1900" dirty="0"/>
          </a:p>
        </p:txBody>
      </p:sp>
      <p:sp>
        <p:nvSpPr>
          <p:cNvPr id="4" name="Content Placeholder 3"/>
          <p:cNvSpPr>
            <a:spLocks noGrp="1"/>
          </p:cNvSpPr>
          <p:nvPr>
            <p:ph sz="half" idx="2"/>
          </p:nvPr>
        </p:nvSpPr>
        <p:spPr/>
        <p:txBody>
          <a:bodyPr>
            <a:normAutofit/>
          </a:bodyPr>
          <a:lstStyle/>
          <a:p>
            <a:pPr>
              <a:defRPr/>
            </a:pPr>
            <a:endParaRPr lang="en-US"/>
          </a:p>
        </p:txBody>
      </p:sp>
      <p:pic>
        <p:nvPicPr>
          <p:cNvPr id="17413" name="Picture 2" descr="Page 1 of the Original Jay Treat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05400" y="1371600"/>
            <a:ext cx="3248025" cy="512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4117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1295399"/>
          </a:xfrm>
        </p:spPr>
        <p:txBody>
          <a:bodyPr>
            <a:noAutofit/>
          </a:bodyPr>
          <a:lstStyle/>
          <a:p>
            <a:pPr>
              <a:defRPr/>
            </a:pPr>
            <a:r>
              <a:rPr lang="en-US" sz="4800" b="1" u="sng" dirty="0">
                <a:solidFill>
                  <a:schemeClr val="tx1"/>
                </a:solidFill>
              </a:rPr>
              <a:t>Pinckney’s</a:t>
            </a:r>
            <a:r>
              <a:rPr lang="en-US" sz="4800" b="1" dirty="0">
                <a:solidFill>
                  <a:schemeClr val="tx1"/>
                </a:solidFill>
              </a:rPr>
              <a:t> Treaty (1796)</a:t>
            </a:r>
          </a:p>
        </p:txBody>
      </p:sp>
      <p:sp>
        <p:nvSpPr>
          <p:cNvPr id="3" name="Content Placeholder 2"/>
          <p:cNvSpPr>
            <a:spLocks noGrp="1"/>
          </p:cNvSpPr>
          <p:nvPr>
            <p:ph sz="half" idx="1"/>
          </p:nvPr>
        </p:nvSpPr>
        <p:spPr>
          <a:xfrm>
            <a:off x="0" y="1295400"/>
            <a:ext cx="4495800" cy="5562600"/>
          </a:xfrm>
        </p:spPr>
        <p:txBody>
          <a:bodyPr>
            <a:noAutofit/>
          </a:bodyPr>
          <a:lstStyle/>
          <a:p>
            <a:pPr>
              <a:defRPr/>
            </a:pPr>
            <a:r>
              <a:rPr lang="en-US" sz="2000" dirty="0"/>
              <a:t>Spain, worried by the possible alliance between the U.S. and Britain represented by Jay’s Treaty, negotiated with U.S. diplomat Thomas Pinckney to allow the U.S. free navigation of the Mississippi River and the port of New Orleans</a:t>
            </a:r>
          </a:p>
          <a:p>
            <a:pPr>
              <a:defRPr/>
            </a:pPr>
            <a:r>
              <a:rPr lang="en-US" sz="2000" dirty="0"/>
              <a:t>The treaty also settled the dispute over the location of the northern border of Spanish Florida, creating a fixed border between the U.S. and Spanish held territories</a:t>
            </a:r>
          </a:p>
          <a:p>
            <a:pPr>
              <a:defRPr/>
            </a:pPr>
            <a:r>
              <a:rPr lang="en-US" sz="2000" dirty="0"/>
              <a:t>Unlike Jay’s Treaty, Pinckney’s treaty was universally popular with Americans for ending any threat of war with Spain</a:t>
            </a:r>
          </a:p>
        </p:txBody>
      </p:sp>
      <p:sp>
        <p:nvSpPr>
          <p:cNvPr id="4" name="Content Placeholder 3"/>
          <p:cNvSpPr>
            <a:spLocks noGrp="1"/>
          </p:cNvSpPr>
          <p:nvPr>
            <p:ph sz="half" idx="2"/>
          </p:nvPr>
        </p:nvSpPr>
        <p:spPr/>
        <p:txBody>
          <a:bodyPr>
            <a:normAutofit/>
          </a:bodyPr>
          <a:lstStyle/>
          <a:p>
            <a:pPr>
              <a:defRPr/>
            </a:pPr>
            <a:endParaRPr lang="en-US"/>
          </a:p>
        </p:txBody>
      </p:sp>
      <p:pic>
        <p:nvPicPr>
          <p:cNvPr id="1026" name="Picture 2" descr="File:Thomas Pinckney.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1417638"/>
            <a:ext cx="4333875" cy="496365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defRPr/>
            </a:pPr>
            <a:r>
              <a:rPr lang="en-US" sz="5400" b="1" dirty="0"/>
              <a:t>President John </a:t>
            </a:r>
            <a:r>
              <a:rPr lang="en-US" sz="5400" b="1" u="sng" dirty="0"/>
              <a:t>Adams</a:t>
            </a:r>
          </a:p>
        </p:txBody>
      </p:sp>
      <p:sp>
        <p:nvSpPr>
          <p:cNvPr id="53252" name="Rectangle 4"/>
          <p:cNvSpPr>
            <a:spLocks noGrp="1" noChangeArrowheads="1"/>
          </p:cNvSpPr>
          <p:nvPr>
            <p:ph type="body" sz="half" idx="1"/>
          </p:nvPr>
        </p:nvSpPr>
        <p:spPr>
          <a:xfrm>
            <a:off x="0" y="1600200"/>
            <a:ext cx="4495800" cy="5257800"/>
          </a:xfrm>
        </p:spPr>
        <p:txBody>
          <a:bodyPr/>
          <a:lstStyle/>
          <a:p>
            <a:pPr eaLnBrk="1" hangingPunct="1">
              <a:lnSpc>
                <a:spcPct val="90000"/>
              </a:lnSpc>
              <a:defRPr/>
            </a:pPr>
            <a:r>
              <a:rPr lang="en-US" sz="2400" dirty="0"/>
              <a:t>Served: 1797 – 1801</a:t>
            </a:r>
          </a:p>
          <a:p>
            <a:pPr eaLnBrk="1" hangingPunct="1">
              <a:lnSpc>
                <a:spcPct val="90000"/>
              </a:lnSpc>
              <a:defRPr/>
            </a:pPr>
            <a:r>
              <a:rPr lang="en-US" sz="2400" dirty="0"/>
              <a:t>Member of the Federalist Party; had served as Washington’s Vice-President</a:t>
            </a:r>
          </a:p>
          <a:p>
            <a:pPr eaLnBrk="1" hangingPunct="1">
              <a:lnSpc>
                <a:spcPct val="90000"/>
              </a:lnSpc>
              <a:defRPr/>
            </a:pPr>
            <a:r>
              <a:rPr lang="en-US" sz="2400" dirty="0"/>
              <a:t>Adams beat out Thomas </a:t>
            </a:r>
            <a:r>
              <a:rPr lang="en-US" sz="4000" b="1" u="sng" dirty="0"/>
              <a:t>Jefferson</a:t>
            </a:r>
            <a:r>
              <a:rPr lang="en-US" sz="2400" dirty="0"/>
              <a:t> in America’s first contested presidential election in  1796 by only 3 electoral votes, but would later lose to Jefferson in the 1800 presidential election</a:t>
            </a:r>
          </a:p>
        </p:txBody>
      </p:sp>
      <p:sp>
        <p:nvSpPr>
          <p:cNvPr id="53253" name="Rectangle 5"/>
          <p:cNvSpPr>
            <a:spLocks noGrp="1" noChangeArrowheads="1"/>
          </p:cNvSpPr>
          <p:nvPr>
            <p:ph sz="half" idx="2"/>
          </p:nvPr>
        </p:nvSpPr>
        <p:spPr/>
        <p:txBody>
          <a:bodyPr/>
          <a:lstStyle/>
          <a:p>
            <a:pPr eaLnBrk="1" hangingPunct="1">
              <a:lnSpc>
                <a:spcPct val="90000"/>
              </a:lnSpc>
              <a:defRPr/>
            </a:pPr>
            <a:endParaRPr lang="en-US" sz="2800"/>
          </a:p>
        </p:txBody>
      </p:sp>
      <p:pic>
        <p:nvPicPr>
          <p:cNvPr id="5125" name="Picture 7" descr="john-adams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53000" y="1299305"/>
            <a:ext cx="3713730" cy="5558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Consequences of Jay’s Treaty</a:t>
            </a:r>
          </a:p>
        </p:txBody>
      </p:sp>
      <p:sp>
        <p:nvSpPr>
          <p:cNvPr id="3" name="Content Placeholder 2"/>
          <p:cNvSpPr>
            <a:spLocks noGrp="1"/>
          </p:cNvSpPr>
          <p:nvPr>
            <p:ph sz="half" idx="1"/>
          </p:nvPr>
        </p:nvSpPr>
        <p:spPr/>
        <p:txBody>
          <a:bodyPr/>
          <a:lstStyle/>
          <a:p>
            <a:endParaRPr lang="en-US" dirty="0"/>
          </a:p>
        </p:txBody>
      </p:sp>
      <p:sp>
        <p:nvSpPr>
          <p:cNvPr id="4" name="Content Placeholder 3"/>
          <p:cNvSpPr>
            <a:spLocks noGrp="1"/>
          </p:cNvSpPr>
          <p:nvPr>
            <p:ph sz="half" idx="2"/>
          </p:nvPr>
        </p:nvSpPr>
        <p:spPr>
          <a:xfrm>
            <a:off x="4648200" y="1600200"/>
            <a:ext cx="4495800" cy="5257800"/>
          </a:xfrm>
        </p:spPr>
        <p:txBody>
          <a:bodyPr/>
          <a:lstStyle/>
          <a:p>
            <a:r>
              <a:rPr lang="en-US" sz="1800" dirty="0"/>
              <a:t>France retaliated against the U.S. for signing Jay’s Treaty by beginning to seize U.S. ships bound for English ports</a:t>
            </a:r>
          </a:p>
          <a:p>
            <a:r>
              <a:rPr lang="en-US" sz="1800" dirty="0"/>
              <a:t>These attacks caused many members of the </a:t>
            </a:r>
            <a:r>
              <a:rPr lang="en-US" b="1" u="sng" dirty="0"/>
              <a:t>Federalist </a:t>
            </a:r>
            <a:r>
              <a:rPr lang="en-US" sz="1800" dirty="0"/>
              <a:t>Party (which supported the wealthy merchants who owned most of the ships and cargos being attacked) to call for a declaration of war against France</a:t>
            </a:r>
          </a:p>
          <a:p>
            <a:r>
              <a:rPr lang="en-US" sz="1800" dirty="0"/>
              <a:t>This also deepened the division between the pro-British Federalists and pro-French Democratic-Republicans</a:t>
            </a:r>
          </a:p>
        </p:txBody>
      </p:sp>
      <p:sp>
        <p:nvSpPr>
          <p:cNvPr id="5" name="AutoShape 2" descr="data:image/jpeg;base64,/9j/4AAQSkZJRgABAQAAAQABAAD/2wCEAAkGBxQTEhUUExQVFhQXGBoYFRcYFxgXHRocGhQYHBYXHRgYHSggGBolHBcXITEhJSkrLi4uHB8zODMsNygtLiwBCgoKDg0OGxAQGzQkHyQsLCwsLCw3LCwsLCwsLCwsLCwsLCwsLCwsLCwsLCwsLCwsLCwsLCwsLCwsLCwsLCwsLP/AABEIAJkA8AMBIgACEQEDEQH/xAAcAAACAwEBAQEAAAAAAAAAAAADBAIFBgEABwj/xAA+EAABAwIDBAcGBAUEAwEAAAABAAIRAyEEMUEFElFxEyJhgZGhsQYUMsHR8EJS4fFTYoKSoiNDctIHM7IV/8QAGQEAAwEBAQAAAAAAAAAAAAAAAQIDAAQF/8QAKBEAAgICAQQBBAIDAAAAAAAAAAECEQMSIRMxQVFhBBQiMoHRkaHw/9oADAMBAAIRAxEAPwDUA3TLCodEiNYvQckcurJtUpUWqUJbGSOg9q6HLwCkGpd0Noda5T3lEFdkrbG1JtqIgelyptW2BqMCovNnighTBWs1B2OUXycivNHFdDVKbHjwDbQPFep4cAyXWRd1QqNAEwoOBeM2DxFaTayHRrRmV5zJNhCI3CkqOsmytpIcbjOBTNKsYz80lRw8Zo9Mxp4p0mI3EsKdYxMfNCfizlELwxlsu9LOdOarCHsjKXohUfKG5dfCC4q6RJsi/vSzyivcl3z2KqJgqj9JQXlGcxAenTQrTFy48VzeKI5qGi2BFhuLvRlEa66K1652zoSAbikGI0rkJWxiEKTQpdGuliUYgGolOgXGAj4dgHarTDloFgpzyUNGNlVUwpbmuMw5OQJV09w1C5RriYiFLrsZ4yp6NcNNXVbDh2eaE7DhozCZZhXArtxFZS4qbXNORHcQUZoCZsCQFtNS6AcEZjo0XnVElsagPRrjmqZcvJ1IVxIALzkZgK7u34oqYHAWlRKbNNTbRTbpA1KwtXDTKtX0oS9QGbBFZb7AcCsqsSr2q0qUXdiRqUTqqxnYjiKOQHhWBwnaoe7pt0gatlXUBQyrX3dLPwo4lB5A6B4RWBeosmU/haA1UpZEiscdiu4QpBp4K3bSadEjWkHKykstjvHR6gexNndi47koKn8wQ3YoDIqcpodRY3h6jWz6qBxYcJBHMKtrY6YWcdUfugs3/wAHwgnMHfy4GCuXLlS5OnFhcuDY4auOKKKwB4rMbPxDiDJuPO37p1tc+KWOTZWNPHq6ZoWY3tQ6OIpuc4kNJBiSOwHVUgrgZlw5NcfQIWA2jTJqXPxfldwHZyRU1fcm8fwaZzGxaPBRbQHJL4LENe2WmQOwj1z0Tc2uum+O5GuTzmxqhVHiMwpvcl6kcEjlQ2tkX1xFiJUaVQ8ZUKgAXmvCRzY6iiwo1QBeSjb/AGKup1oN0cYgJdmBxG2nsRGSlm1BxXTiITJtiNDaE9LHFu0gc75ciu+9nVvzn5q8VJknSOvZ4pepQKKa7oyz1gqEuKqlJCtpixowhkkaItSm7VC6InVO69gQGrWSFe5zTWJaWm4SbyikEtGED5rhrXzVacVGq4MQON1Bs6Ei1OPjMoDqxekA7e1TmFZGql3Y9JEjRPFeFA9iYBC4U3TQLKvEVabHQ/enMANN+82KrNm7Yb0bf9M5RmPXVXuNw++3lcfNZPZjAaYIIIvcGcj2Lh+onLHLtwXxxUka11CeC4MLdKbFxc/6bpBbl2jh3K6pESBx7l0Q0lHZEpNxdBKWzxuCeCp8HgATVP8AO7ygfRaV2Mpj8bfEH0WZ9k9pb7sSHugNrENlu6INNhzi8knXgvPlF3aGhN07LbYtMND2nQg+Iz8vJWGIPVJGeirX1A10hwuOdxcZd6Q2jtgBh+IcAWvHq1dePIlj5A4bS4OYbbrsntvMEt49o0zVk7EDWFTl9BxgSCToHNmJi8Rqc1xtaGgCTFgSisjbfah3CNKu4zXxgnJCbiCTZKkphptNgFjNUN9IVNjjwSfvRHamKOKBF808UTYYVDMJ6lVtl4fqqqrXAuM7eZCPTxg71VJWTlY70gLmmDBa4gkEasRQW6omznh9Mai4jslV9SpBjhbwRxybJtDgrAZKuo7Q3qlQGwY0u3gTcNIBsNbrj6hyGaXwlVu7vQAXNIPGHZjwTv5ColpVxQ3QQQ5pAI4/tkoMxDTcWVUwhrA0EmMp/RSBnWEkVxyPJK+BjFODjNpVZWbBz+5RqjYNjKVcwyuqHbuRkvghuCSjspjgPBAa65Rg7gVnFDpskyhGqOx0JZrzyR3tjWUlJDWHbWGgQ8bjtwTul/HdI+ZCWfX4ffap0OsQPHlCTJxFtBj3E623zH/qf/j32m6z/s9iwxr2FlR5FR4tuNgFxLdecrW4rAtAysB6BZLZoAfV/wCZP+RC8eeeUv25OyMElwX2Arh9QEUnMIzcXDUG2Z4K2rYVtUhrm72cT3Km2U6HuvoCO4n/ALK92VW3qwaNGuJ8guuLXQbIStSE6mwmC1xwuszh8HFSs1u9DS2esf4YBmM/0X0iq0Zx6LHbLph1eucgHAZfyt+pXnObR0QlsmwOGoDpKY613AXJOYWs9pN0UHkwABmdBN1UnDua9rmMDi2SQSRfnBSHtRtOs6i9hYGgtNxeIbK22yoVxeyZYbQohm44ZEi47UF4SNP2gc+g1r6U9UdYGNM07Sq7zQYgkAx3K+DyjStdyW4QQSpVJUKlTUqYqiF0rgnZ4N0Rm4chCY/sRqlaGk5xmFSLiI7OV6UAXzICVxtbcMBpg5Onx77rmJxG86mQHAb0uv8AymMu2E66oGlpzLXDPTjbTNM2uaF58gdl7ZNNxaZDbRvAtm14m1icpVjXrhziRcEmPFXQcHX8Psqjx+GlxLXFoNxFvivwQwSTbEkxWtiWNDjUcQwfibEtEXsc04/ZcMBpHfEDnbhCyeNqucHU3FxB6rgb89Fa+zuKxFRjgKjQGCSHDrHkPvRGWRqXAa4JudCXfUTOIqucZMTrFkFzV3JJ90SUmALzxXW1oiVwobgm1QLZ2TKnTeVEhdBSvkoHZWKjUqffyQ99D3/0S0kEMAi7AqirXIB6rGmY1MgeGaodqbQj/TbmfiPDs5q+9hsPFN7/AMxAHIT5ZLh+qzWnFfz/AEVhGuWX2No9R2eR1Xzeg7/VqAH/AHKjfB36r6NtStFM8OPeF8c2Hit7FYnrt61UOF5F5yHYT3yvPjHh/BaLZrcNid103yNlofY7Os83JgDtiSR6LJNYRexnt8slrNi1WUqbd5wa4yYJAJns7kksjrXwNKBpHO6t+Fx8lgNl7WDcRiKcS8vJiDYFjQL5RbyWoxG06YaeuMjlJ04hfLsPjiMY8BjgXBpmRcDdsHTxabjtWUW7tCw44PqGzcSHuIaOLiecR3zPkk/algFCqY/C4f4lG9mI3HOHY0d0n5hL+2+IjDvABJLXC2nUPFSfceL/ACKtuEHR5ZD5kfJSwuNhgmLCPl8kf2bxTq+HBdul8RZpGptA1j7zVe3Zz3b5mGNJ69oOsAan0TQk4NjypoLUx8k3tyQzijoVQVK7muIPwz1SfSeU+BTzSW5yOa6ZOSpvySSu68F7hcWYi0p6sJpu4wfQrN4fFEcAnKm191pYZ3i3q2nO3cqwmmJJUOYd5i8HuVtt18QZzDTPef0Wfp4uG/fBG2ttMPYw5Na3rONgTzRguRGW2B2u8OEnqg3tpqpYbFBz3tmIkt7RJ/RZ6i5xEgOLCJBAJBnK45eagMTuvDicp7+xVx/hJMnLlMusPsrpazyTDAc9TbThzV1gNmMpPBaCLkA70zIkdkZ+KosFtgAkgyCfLKfJTrbc3hUggEbpZzab+gSydyYyXAepQIcQRFz9+iDWoEayj47Fh7t9uTgHeIE/fYln42BfzXowm2kzncRdwQyQuuxgMwUuX3VVIDQ7UrjgB3LzKgOe78/JZWtj3uJE2n58VxmK1uuZh6iNHhdoU6j3AdUMyBETnMgibR58lHa+0GtG60De4jQcuPoqplZrruE8HCzh3qIrtAu0VOJHVfztAcfBc8t6q/5KxlEQrk6ZnLW6uHY6swmmyqGsbABDOGeslKvdhn/BUc1wIkQZb/Sb6IdavSghj3EcYjuE+q4pR1VM6VJS5LaptKqaZmrSfa29vif7teyF86wmNazGVagpMh0Nu4xIzdMTJ+a+mYAtNFgIaWwIBE+qx1XCUxiMQWtbHUItbrbwNsvwj7Ko04x7mi032Gw+pWMNptn8zajwB2kwrrBYanTtiGOdq006tQnwJy7fFLYLEvcwbjAIEF3aLSONgL880RlJ4kwSTmcyfvgouq5/obnwO1MPg3A7prk8OkcAOZcYC+eYqo73h7995LRAuCd0E2yuIW16Fwkht+2D3dize0MGTXLYiYJ73OCjGTTastFI0Gzvap9OmGMa1wzmZLpNjYW8EHaW2alVpFVrXN/LAtaI+G5uu4DZRcN1oI3eWWnNF2psosYSJ01nM/up2rDqN/8AjrCPOFaaha1jtQRvuGkuFwM+3krf2k2mxtPo2ECbQNAqD2dwtQ4SmaLgIYC4FrTxmCZOYy+qUxmz6jj1pPAzZaTuQutMTfibbuYmfCY55lWL68ieZuZuSZ+Xgqups2o03sFyiCLElHsPu6oucK0HNL4+7p3rCwtoFE7Qa0QBPElK4rFh7huDdGRjz++xXg/BCSDbMwtSr0jxFnDdbJFiND3HPkmq+NJZ0T3ENFtwuy7IMwh7Lxkb8fDM+BIb99iFtB2/TbJ6zqjZymN4A+q6o8og+49gtt1qZDGxuHIHd0ECOHKyXxRe6IaBzM+iscDQpMp9YNJMyT6A6BLN2pSpOEXBym8d+ZCOTZLuCCi/Aph8M9rg57ekYSGgS5oDjlMZ8IVoKDhUDXU20y4GGiLixnmi7W23SewNBsbnstHznuSeK2t16b6zgNwjpHflBEEnuM9xUurKqH0V2ddjjTBZne08D66+SlSqsrAN3w2qOJ6ruFtDy8ED2npEmmWWaQ6SczBGn4RcW9FSOp7ggfX900ckqXIsoofq1XU3GbQb/eoVjh8WHjtWb6UxnPfJXcPiHNcI493JXx53Ei8d9iFLazWvMsqHrcALTe03yRG7SZYgPFrjdH1uhM2gwk2m5TDMbTj9Qux4YXZx9WVVR1m02DIP/tH1XcRj2G7d4OGu742ldZjqRyA7yB6ovTM1HkD6LdGAerIzG0cL0z3VGvcyqIALQQCABAIJ4zlC7Q2xUpbrKx3gRAMN3bRPViWwSFoBiKZMQfABU/tbsc16YdSBD2zAsA4GN4SDn1QpzxwqrKY8sr5GsP7dUqYiXQJsW5RkJ4EqswftDRNR7n1AAWsDZBiWyb8b8eKwjrGHSHCxBBF+1TYJ1H90eqi8EaOuM34Pu/s9t3CuJBrUy0GAJzHG/b69i2lHbOAeARWokRMb4EcxMr8u0cA5xEQO3eFrHtTA2VXAsXZxG9552XNLDBP9i2s34Z+ohiMHUs2pSJA3rObIjVYHEYakMU/eqNvSpwd4QTvAO77r44cPWE3cQRxJ5xwPalvd32lrvFDoRflGW8OOT70zaVCm6WvaBmRvAmCLzxjqn+pWW0MdQNMNNWiTDph4kQ0x6hfnVmEeTB3gOM/quvwLhAz7C4WnO8ofbQv9v+/yHafo+3bCxNBmHpHfcx5Z1ofSF5MWc/5KxdtZhbHSMJMyC6mMteq+MuS/PTqe6es4cwZPlJVrs2vTaJBg8YJ7hPchL6NVaf8AozzU+T7bhaT646rKbgb9Wq0kCBmACqvaOyywlpHNsZeV1Yf+JcG6m2tXqmN5rWsDgGuIElzozizfA9id204VXO6Pec4nQACB881NYUuLF6ts+bbY2qKJ3eiLiPi60KvZ7TtmRSeBpdp+itvbTZLagD6If0ogEFjocOZFiFjxsrE/wJ7h9eS64YVXKJvMn5Lan7RxPVdrkRqT2pp23RUeGt6QmeEZa59ioqexcQMqB8v+yYbgMSMqByI0GZ5qjx+kT6ifdm92XsWvXovfTBcWtJA3g0ZZSbT9FkMVtWpTeeloVA+4h1rx5iFYbN2xtGi3dZTzsSHNy1BAcq92A2hVcd6LkdZ72E+F4Pch0n6MssfZW1tt5dRxbmb3PZJ5Zqyw+HbVcS4yYBABIaCROvxG8SeHJAxPs7We8Me6kGD+Y3HAbrcvBa6phMMwAMcTGZLYnL8IsNU0cN/AJZ14AOquIu/egHNwm50UKe7vAVHtazjn3WlSqdFkP/koRbS7T/SUftV7J/c/AHEVBBcHMJc92doEGCIyEnyCj7xeJETYm034aKRdSm49UF76ciL3GhWX0q8sz+p9Izj8O+TlmezVC91M/uUKpijvO6xzPrzUDiz+dd+xzahPc+MjkT80To2EQHvB/wCR+qX95JzePvuXGuPEeAQcmHUnXww/iOPHrfqpU2PaOo6qP+L3fIozMY5o+EHtiCmm7TafiB7x9FOVjopMXht9xc/pCTmSZJ5lBGz2/wA/gtQzH0dWDuJCMa1CPgPOQovZDqSMtR2YNd8dwRTs0aPf5LQdPR/J/kmKeKoaUTPEOlB7B2Mz7nGb3eI9FB2EZ+d/gCtozG0RnSn77VDEVKB/A4cZb+iT8l4DsYr/APPafxu/tUjshsfE/wAFq2vpfhBB5Beqta4Zu8GBNtLwC0ZdmxqepqTyCstibHLawLetawcCYP5hlcJxxGjiPBM4HGim4Pa8gj74INzNaLdvvQmHEA6w7/shiviR/uRqPwpx/tO1wA3nz/T+6TftZrjm/vj6JVB+jOQsalY5uJ7wfVTbUqDj5fVNNxLDl5tHyS78WwGOsOQV4xIyZ0Vn9v3yKm+tU0JHZP6oFTHM0qeLf0QH49v5x/aqJMShrfq6fL6odV9TiR3fQpB2O/nPcIXnbSbHxO8UaNQY4p2p791eqYtxGf8AiEk/adM5l333oT8azRzvT0KZRMNe8kHNw5Bediz/ABDHaq9+IHF3Z9yl3176pqNQ5VxrvzTy/ZL+91JEOMSNRxSjsYNTHch+/iWw7UZCNVqDQCqes7mfVCcQNUWpm7mfVcGRQQ56k9upHn9UZtVgyJH3xSbc0F+axi3ONdoQeYBXjjHcG+CrCiFCjDnvV77o7lL3o6bp8vRU780xh8lgtFicQdY7iiNxx0kckgpuyC1Gotqe1HDim2bUBFyRzk/VUoRKawKRZVsY0j4vAJZ1Zujn+EfNTo5FLnJYFBadVpuXO8T9V44ho1nxSz8guj4Vg0Ot2n/Kw85KhUxxOTGAdn1hKUkzh8jyQSAyHvx4Acv3U24lx/F5lK1M1x3wBPSQow/Fxm75/qjUNpU4gzflCo63zQG5nuRsOpoHYqkcvklsRjGDQeEehVUh1tFrNqOOx40A++aXfiuweaXXEjmOoIcp45o/CCiN2pGTVXry3UZumh+pjmuFwfIpdm6XNjiPVAU6PxDmPVbcygkf/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78" name="Picture 6" descr="http://www.soldiergames.net/images/Quasi-Wa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752600"/>
            <a:ext cx="4637767" cy="45450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0099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defRPr/>
            </a:pPr>
            <a:r>
              <a:rPr lang="en-US" sz="4800" b="1" dirty="0">
                <a:solidFill>
                  <a:schemeClr val="tx1"/>
                </a:solidFill>
              </a:rPr>
              <a:t>The </a:t>
            </a:r>
            <a:r>
              <a:rPr lang="en-US" sz="4800" b="1" u="sng" dirty="0">
                <a:solidFill>
                  <a:schemeClr val="tx1"/>
                </a:solidFill>
              </a:rPr>
              <a:t>“XYZ” </a:t>
            </a:r>
            <a:r>
              <a:rPr lang="en-US" sz="4800" b="1" dirty="0">
                <a:solidFill>
                  <a:schemeClr val="tx1"/>
                </a:solidFill>
              </a:rPr>
              <a:t>Affair (1797)</a:t>
            </a:r>
          </a:p>
        </p:txBody>
      </p:sp>
      <p:sp>
        <p:nvSpPr>
          <p:cNvPr id="3" name="Content Placeholder 2"/>
          <p:cNvSpPr>
            <a:spLocks noGrp="1"/>
          </p:cNvSpPr>
          <p:nvPr>
            <p:ph sz="half" idx="1"/>
          </p:nvPr>
        </p:nvSpPr>
        <p:spPr>
          <a:xfrm>
            <a:off x="0" y="1600200"/>
            <a:ext cx="4495800" cy="5257800"/>
          </a:xfrm>
        </p:spPr>
        <p:txBody>
          <a:bodyPr>
            <a:noAutofit/>
          </a:bodyPr>
          <a:lstStyle/>
          <a:p>
            <a:pPr>
              <a:defRPr/>
            </a:pPr>
            <a:r>
              <a:rPr lang="en-US" sz="1700" dirty="0"/>
              <a:t>Adams was reluctant to get involved in a war, so he sent John Marshall and two other diplomats to attempt to negotiate with the French</a:t>
            </a:r>
          </a:p>
          <a:p>
            <a:pPr>
              <a:defRPr/>
            </a:pPr>
            <a:r>
              <a:rPr lang="en-US" sz="1700" dirty="0"/>
              <a:t>The U.S. delegation was asked by three French agents (whom Adams would only name as X, Y, and Z to Congress) to pay a $250,000 bribe and to promise $12 million in loans to the French government just to even meet with French officials</a:t>
            </a:r>
          </a:p>
          <a:p>
            <a:pPr>
              <a:defRPr/>
            </a:pPr>
            <a:r>
              <a:rPr lang="en-US" sz="1700" dirty="0"/>
              <a:t>The American delegation </a:t>
            </a:r>
            <a:r>
              <a:rPr lang="en-US" b="1" u="sng" dirty="0"/>
              <a:t>refused</a:t>
            </a:r>
            <a:r>
              <a:rPr lang="en-US" sz="1700" dirty="0"/>
              <a:t> and angrily returned home</a:t>
            </a:r>
          </a:p>
          <a:p>
            <a:pPr>
              <a:defRPr/>
            </a:pPr>
            <a:r>
              <a:rPr lang="en-US" sz="1700" dirty="0"/>
              <a:t>American newspapers quickly picked up the story and attacked France in editorials and cartoons</a:t>
            </a:r>
          </a:p>
        </p:txBody>
      </p:sp>
      <p:sp>
        <p:nvSpPr>
          <p:cNvPr id="4" name="Content Placeholder 3"/>
          <p:cNvSpPr>
            <a:spLocks noGrp="1"/>
          </p:cNvSpPr>
          <p:nvPr>
            <p:ph sz="half" idx="2"/>
          </p:nvPr>
        </p:nvSpPr>
        <p:spPr/>
        <p:txBody>
          <a:bodyPr>
            <a:normAutofit/>
          </a:bodyPr>
          <a:lstStyle/>
          <a:p>
            <a:pPr>
              <a:defRPr/>
            </a:pPr>
            <a:endParaRPr lang="en-US"/>
          </a:p>
        </p:txBody>
      </p:sp>
      <p:pic>
        <p:nvPicPr>
          <p:cNvPr id="4098" name="Picture 2" descr="http://www.biography.com/imported/images/Biography/Images/Profiles/M/John-Marshall-9400148-1-4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00574" y="1798636"/>
            <a:ext cx="4525963" cy="452596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defRPr/>
            </a:pPr>
            <a:r>
              <a:rPr lang="en-US" sz="4800" b="1" dirty="0">
                <a:solidFill>
                  <a:schemeClr val="tx1"/>
                </a:solidFill>
              </a:rPr>
              <a:t>“Millions for defense, but not one cent for tribute!”</a:t>
            </a:r>
          </a:p>
        </p:txBody>
      </p:sp>
      <p:pic>
        <p:nvPicPr>
          <p:cNvPr id="12291" name="Picture 2" descr="http://artfiles.art.com/5/p/LRG/29/2942/2FKRD00Z/cinque-tetes-or-the-paris-monster-cartoon-satirising-the-xyz-affair-179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7300" y="1676400"/>
            <a:ext cx="6629400" cy="497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5400" b="1" dirty="0">
                <a:solidFill>
                  <a:schemeClr val="tx1"/>
                </a:solidFill>
              </a:rPr>
              <a:t>The </a:t>
            </a:r>
            <a:r>
              <a:rPr lang="en-US" sz="5400" b="1" u="sng" dirty="0">
                <a:solidFill>
                  <a:schemeClr val="tx1"/>
                </a:solidFill>
              </a:rPr>
              <a:t>Quasi</a:t>
            </a:r>
            <a:r>
              <a:rPr lang="en-US" sz="5400" b="1" dirty="0">
                <a:solidFill>
                  <a:schemeClr val="tx1"/>
                </a:solidFill>
              </a:rPr>
              <a:t>-War (1798)</a:t>
            </a:r>
          </a:p>
        </p:txBody>
      </p:sp>
      <p:sp>
        <p:nvSpPr>
          <p:cNvPr id="3" name="Content Placeholder 2"/>
          <p:cNvSpPr>
            <a:spLocks noGrp="1"/>
          </p:cNvSpPr>
          <p:nvPr>
            <p:ph sz="half" idx="1"/>
          </p:nvPr>
        </p:nvSpPr>
        <p:spPr/>
        <p:txBody>
          <a:bodyPr>
            <a:normAutofit fontScale="92500" lnSpcReduction="10000"/>
          </a:bodyPr>
          <a:lstStyle/>
          <a:p>
            <a:pPr>
              <a:defRPr/>
            </a:pPr>
            <a:r>
              <a:rPr lang="en-US" dirty="0"/>
              <a:t>France’s actions led to increased calls for war from angry Americans</a:t>
            </a:r>
          </a:p>
          <a:p>
            <a:pPr>
              <a:defRPr/>
            </a:pPr>
            <a:r>
              <a:rPr lang="en-US" dirty="0"/>
              <a:t>In June 1798, Congress suspended trade with France and ordered the U.S. Navy to begin attacking French ships</a:t>
            </a:r>
          </a:p>
          <a:p>
            <a:pPr>
              <a:defRPr/>
            </a:pPr>
            <a:r>
              <a:rPr lang="en-US" dirty="0"/>
              <a:t>The U.S. and France were in an undeclared state of war, at least at sea</a:t>
            </a:r>
          </a:p>
        </p:txBody>
      </p:sp>
      <p:sp>
        <p:nvSpPr>
          <p:cNvPr id="4" name="Content Placeholder 3"/>
          <p:cNvSpPr>
            <a:spLocks noGrp="1"/>
          </p:cNvSpPr>
          <p:nvPr>
            <p:ph sz="half" idx="2"/>
          </p:nvPr>
        </p:nvSpPr>
        <p:spPr/>
        <p:txBody>
          <a:bodyPr>
            <a:normAutofit fontScale="92500" lnSpcReduction="10000"/>
          </a:bodyPr>
          <a:lstStyle/>
          <a:p>
            <a:pPr>
              <a:defRPr/>
            </a:pPr>
            <a:endParaRPr lang="en-US"/>
          </a:p>
        </p:txBody>
      </p:sp>
      <p:pic>
        <p:nvPicPr>
          <p:cNvPr id="13317" name="Picture 2" descr="http://www.kingstone-high.hereford.sch.uk/_files/images/users/hbowler/french20fla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1752600"/>
            <a:ext cx="4314825" cy="442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sz="quarter"/>
          </p:nvPr>
        </p:nvSpPr>
        <p:spPr/>
        <p:txBody>
          <a:bodyPr/>
          <a:lstStyle/>
          <a:p>
            <a:r>
              <a:rPr lang="en-US" dirty="0"/>
              <a:t>Political Divisions lead to Partisan Legislation……</a:t>
            </a:r>
          </a:p>
        </p:txBody>
      </p:sp>
      <p:sp>
        <p:nvSpPr>
          <p:cNvPr id="6" name="Subtitle 5"/>
          <p:cNvSpPr>
            <a:spLocks noGrp="1"/>
          </p:cNvSpPr>
          <p:nvPr>
            <p:ph type="subTitle" sz="quarter" idx="1"/>
          </p:nvPr>
        </p:nvSpPr>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Political Divisions Continue</a:t>
            </a:r>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r>
              <a:rPr lang="en-US" sz="2400" dirty="0"/>
              <a:t>Democratic-Republicans were highly critical in the press of the Adams administration’s handling of foreign affairs</a:t>
            </a:r>
          </a:p>
          <a:p>
            <a:r>
              <a:rPr lang="en-US" sz="2400" dirty="0"/>
              <a:t>Federalists took advantage of public support for Adams’ stand against France to pass laws aimed at weakening the Democratic-Republican Party</a:t>
            </a:r>
          </a:p>
        </p:txBody>
      </p:sp>
      <p:pic>
        <p:nvPicPr>
          <p:cNvPr id="7170" name="Picture 2" descr="http://vicepresidents.com/blog/wp-content/uploads/2011/11/adams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 y="2427286"/>
            <a:ext cx="4572000" cy="2876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78327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defRPr/>
            </a:pPr>
            <a:r>
              <a:rPr lang="en-US" sz="5400" b="1" dirty="0"/>
              <a:t>The </a:t>
            </a:r>
            <a:r>
              <a:rPr lang="en-US" sz="5400" b="1" u="sng" dirty="0"/>
              <a:t>Alien</a:t>
            </a:r>
            <a:r>
              <a:rPr lang="en-US" sz="5400" b="1" dirty="0"/>
              <a:t> Acts (1798)</a:t>
            </a:r>
          </a:p>
        </p:txBody>
      </p:sp>
      <p:sp>
        <p:nvSpPr>
          <p:cNvPr id="54276" name="Rectangle 4"/>
          <p:cNvSpPr>
            <a:spLocks noGrp="1" noChangeArrowheads="1"/>
          </p:cNvSpPr>
          <p:nvPr>
            <p:ph sz="half" idx="1"/>
          </p:nvPr>
        </p:nvSpPr>
        <p:spPr/>
        <p:txBody>
          <a:bodyPr/>
          <a:lstStyle/>
          <a:p>
            <a:pPr eaLnBrk="1" hangingPunct="1">
              <a:defRPr/>
            </a:pPr>
            <a:endParaRPr lang="en-US" sz="2800"/>
          </a:p>
        </p:txBody>
      </p:sp>
      <p:sp>
        <p:nvSpPr>
          <p:cNvPr id="54277" name="Rectangle 5"/>
          <p:cNvSpPr>
            <a:spLocks noGrp="1" noChangeArrowheads="1"/>
          </p:cNvSpPr>
          <p:nvPr>
            <p:ph type="body" sz="half" idx="2"/>
          </p:nvPr>
        </p:nvSpPr>
        <p:spPr/>
        <p:txBody>
          <a:bodyPr/>
          <a:lstStyle/>
          <a:p>
            <a:pPr eaLnBrk="1" hangingPunct="1">
              <a:defRPr/>
            </a:pPr>
            <a:r>
              <a:rPr lang="en-US" sz="2000" dirty="0"/>
              <a:t>The Federalist-controlled Congress passed three bills aimed at “aliens”:</a:t>
            </a:r>
          </a:p>
          <a:p>
            <a:pPr eaLnBrk="1" hangingPunct="1">
              <a:defRPr/>
            </a:pPr>
            <a:r>
              <a:rPr lang="en-US" sz="2000" dirty="0"/>
              <a:t>Required immigrants to wait 14 years before they could become citizens</a:t>
            </a:r>
          </a:p>
          <a:p>
            <a:pPr eaLnBrk="1" hangingPunct="1">
              <a:defRPr/>
            </a:pPr>
            <a:r>
              <a:rPr lang="en-US" sz="2000" dirty="0"/>
              <a:t>Authorized the President to order the deportation, without trial, of any alien considered “dangerous”</a:t>
            </a:r>
          </a:p>
          <a:p>
            <a:pPr eaLnBrk="1" hangingPunct="1">
              <a:defRPr/>
            </a:pPr>
            <a:r>
              <a:rPr lang="en-US" sz="2000" dirty="0"/>
              <a:t>The Alien Acts were clearly targeting recent French and Irish immigrants, who tended to be anti-British and to vote Democratic-Republican</a:t>
            </a:r>
          </a:p>
        </p:txBody>
      </p:sp>
      <p:pic>
        <p:nvPicPr>
          <p:cNvPr id="6149" name="Picture 7" descr="deportati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5543" y="1737518"/>
            <a:ext cx="4266457" cy="425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defRPr/>
            </a:pPr>
            <a:r>
              <a:rPr lang="en-US" b="1" dirty="0"/>
              <a:t>The </a:t>
            </a:r>
            <a:r>
              <a:rPr lang="en-US" b="1" u="sng" dirty="0"/>
              <a:t>Sedition</a:t>
            </a:r>
            <a:r>
              <a:rPr lang="en-US" b="1" dirty="0"/>
              <a:t> Act (1798)</a:t>
            </a:r>
          </a:p>
        </p:txBody>
      </p:sp>
      <p:sp>
        <p:nvSpPr>
          <p:cNvPr id="56324" name="Rectangle 4"/>
          <p:cNvSpPr>
            <a:spLocks noGrp="1" noChangeArrowheads="1"/>
          </p:cNvSpPr>
          <p:nvPr>
            <p:ph type="body" sz="half" idx="1"/>
          </p:nvPr>
        </p:nvSpPr>
        <p:spPr/>
        <p:txBody>
          <a:bodyPr/>
          <a:lstStyle/>
          <a:p>
            <a:pPr eaLnBrk="1" hangingPunct="1">
              <a:defRPr/>
            </a:pPr>
            <a:r>
              <a:rPr lang="en-US" sz="2400" dirty="0"/>
              <a:t>The Federalists also passed the Sedition Act, which limited free speech by making it illegal to publish "false, scandalous, and malicious writing" against the government or its officials</a:t>
            </a:r>
          </a:p>
          <a:p>
            <a:pPr eaLnBrk="1" hangingPunct="1">
              <a:defRPr/>
            </a:pPr>
            <a:r>
              <a:rPr lang="en-US" sz="2400" dirty="0"/>
              <a:t>Was used to silence Democratic-Republican critics, including newspaper editors and politicians</a:t>
            </a:r>
          </a:p>
        </p:txBody>
      </p:sp>
      <p:sp>
        <p:nvSpPr>
          <p:cNvPr id="56325" name="Rectangle 5"/>
          <p:cNvSpPr>
            <a:spLocks noGrp="1" noChangeArrowheads="1"/>
          </p:cNvSpPr>
          <p:nvPr>
            <p:ph sz="half" idx="2"/>
          </p:nvPr>
        </p:nvSpPr>
        <p:spPr/>
        <p:txBody>
          <a:bodyPr/>
          <a:lstStyle/>
          <a:p>
            <a:pPr eaLnBrk="1" hangingPunct="1">
              <a:defRPr/>
            </a:pPr>
            <a:endParaRPr lang="en-US" sz="2400"/>
          </a:p>
        </p:txBody>
      </p:sp>
      <p:pic>
        <p:nvPicPr>
          <p:cNvPr id="7173" name="Picture 7" descr="Gag_Ruler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54280" y="1600200"/>
            <a:ext cx="382644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p:txBody>
          <a:bodyPr/>
          <a:lstStyle/>
          <a:p>
            <a:r>
              <a:rPr lang="en-US" dirty="0"/>
              <a:t>What is the purpose of the Alien </a:t>
            </a:r>
            <a:r>
              <a:rPr lang="en-US"/>
              <a:t>and Sedition Acts?</a:t>
            </a:r>
          </a:p>
        </p:txBody>
      </p:sp>
      <p:sp>
        <p:nvSpPr>
          <p:cNvPr id="3" name="Subtitle 2"/>
          <p:cNvSpPr>
            <a:spLocks noGrp="1"/>
          </p:cNvSpPr>
          <p:nvPr>
            <p:ph type="subTitle" sz="quarter" idx="1"/>
          </p:nvPr>
        </p:nvSpPr>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defRPr/>
            </a:pPr>
            <a:r>
              <a:rPr lang="en-US" sz="3800" b="1" dirty="0"/>
              <a:t>The </a:t>
            </a:r>
            <a:r>
              <a:rPr lang="en-US" sz="3800" b="1" u="sng" dirty="0"/>
              <a:t>Virginia and Kentucky </a:t>
            </a:r>
            <a:r>
              <a:rPr lang="en-US" sz="3800" b="1" dirty="0"/>
              <a:t>Resolutions</a:t>
            </a:r>
          </a:p>
        </p:txBody>
      </p:sp>
      <p:sp>
        <p:nvSpPr>
          <p:cNvPr id="58372" name="Rectangle 4"/>
          <p:cNvSpPr>
            <a:spLocks noGrp="1" noChangeArrowheads="1"/>
          </p:cNvSpPr>
          <p:nvPr>
            <p:ph type="body" sz="half" idx="1"/>
          </p:nvPr>
        </p:nvSpPr>
        <p:spPr>
          <a:xfrm>
            <a:off x="0" y="1600200"/>
            <a:ext cx="4495800" cy="5257800"/>
          </a:xfrm>
        </p:spPr>
        <p:txBody>
          <a:bodyPr/>
          <a:lstStyle/>
          <a:p>
            <a:pPr eaLnBrk="1" hangingPunct="1">
              <a:defRPr/>
            </a:pPr>
            <a:r>
              <a:rPr lang="en-US" sz="1800" dirty="0"/>
              <a:t>In response to the Alien and Sedition Acts, in 1798 the legislatures of Kentucky and Virginia passed resolutions arguing that any state can refuse to enforce federal laws they believe to be unconstitutional – they can, in effect, “nullify” the law (the Doctrine of </a:t>
            </a:r>
            <a:r>
              <a:rPr lang="en-US" b="1" u="sng" dirty="0"/>
              <a:t>Nullification</a:t>
            </a:r>
            <a:r>
              <a:rPr lang="en-US" sz="1800" dirty="0"/>
              <a:t>)</a:t>
            </a:r>
          </a:p>
          <a:p>
            <a:pPr eaLnBrk="1" hangingPunct="1">
              <a:defRPr/>
            </a:pPr>
            <a:r>
              <a:rPr lang="en-US" sz="1800" dirty="0"/>
              <a:t>These resolutions were anonymously written by none other than  the two most vocal of the Democratic-Republicans, James Madison and Thomas Jefferson</a:t>
            </a:r>
          </a:p>
          <a:p>
            <a:pPr eaLnBrk="1" hangingPunct="1">
              <a:defRPr/>
            </a:pPr>
            <a:endParaRPr lang="en-US" sz="2400" dirty="0"/>
          </a:p>
        </p:txBody>
      </p:sp>
      <p:sp>
        <p:nvSpPr>
          <p:cNvPr id="58373" name="Rectangle 5"/>
          <p:cNvSpPr>
            <a:spLocks noGrp="1" noChangeArrowheads="1"/>
          </p:cNvSpPr>
          <p:nvPr>
            <p:ph sz="half" idx="2"/>
          </p:nvPr>
        </p:nvSpPr>
        <p:spPr/>
        <p:txBody>
          <a:bodyPr/>
          <a:lstStyle/>
          <a:p>
            <a:pPr eaLnBrk="1" hangingPunct="1">
              <a:defRPr/>
            </a:pPr>
            <a:endParaRPr lang="en-US" sz="2400"/>
          </a:p>
        </p:txBody>
      </p:sp>
      <p:pic>
        <p:nvPicPr>
          <p:cNvPr id="8197" name="Picture 7" descr="22graphica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19600" y="1905000"/>
            <a:ext cx="4724400" cy="3910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p:txBody>
          <a:bodyPr/>
          <a:lstStyle/>
          <a:p>
            <a:r>
              <a:rPr lang="en-US" dirty="0"/>
              <a:t>Can you think of a modern example of Nullification?</a:t>
            </a:r>
          </a:p>
        </p:txBody>
      </p:sp>
      <p:sp>
        <p:nvSpPr>
          <p:cNvPr id="3" name="Subtitle 2"/>
          <p:cNvSpPr>
            <a:spLocks noGrp="1"/>
          </p:cNvSpPr>
          <p:nvPr>
            <p:ph type="subTitle" sz="quarter" idx="1"/>
          </p:nvPr>
        </p:nvSpPr>
        <p:spPr/>
        <p:txBody>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p:txBody>
          <a:bodyPr/>
          <a:lstStyle/>
          <a:p>
            <a:r>
              <a:rPr lang="en-US" dirty="0"/>
              <a:t>End Part 1</a:t>
            </a:r>
          </a:p>
        </p:txBody>
      </p:sp>
      <p:sp>
        <p:nvSpPr>
          <p:cNvPr id="3" name="Subtitle 2"/>
          <p:cNvSpPr>
            <a:spLocks noGrp="1"/>
          </p:cNvSpPr>
          <p:nvPr>
            <p:ph type="subTitle" sz="quarter" idx="1"/>
          </p:nvPr>
        </p:nvSpPr>
        <p:spPr/>
        <p:txBody>
          <a:bodyPr/>
          <a:lstStyle/>
          <a:p>
            <a:endParaRPr lang="en-US"/>
          </a:p>
        </p:txBody>
      </p:sp>
    </p:spTree>
    <p:extLst>
      <p:ext uri="{BB962C8B-B14F-4D97-AF65-F5344CB8AC3E}">
        <p14:creationId xmlns:p14="http://schemas.microsoft.com/office/powerpoint/2010/main" val="21299315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defRPr/>
            </a:pPr>
            <a:r>
              <a:rPr lang="en-US" sz="4800" b="1" dirty="0">
                <a:solidFill>
                  <a:schemeClr val="tx1"/>
                </a:solidFill>
              </a:rPr>
              <a:t>The Convention of </a:t>
            </a:r>
            <a:r>
              <a:rPr lang="en-US" sz="4800" b="1" u="sng" dirty="0">
                <a:solidFill>
                  <a:schemeClr val="tx1"/>
                </a:solidFill>
              </a:rPr>
              <a:t>1800</a:t>
            </a:r>
          </a:p>
        </p:txBody>
      </p:sp>
      <p:sp>
        <p:nvSpPr>
          <p:cNvPr id="3" name="Content Placeholder 2"/>
          <p:cNvSpPr>
            <a:spLocks noGrp="1"/>
          </p:cNvSpPr>
          <p:nvPr>
            <p:ph sz="half" idx="1"/>
          </p:nvPr>
        </p:nvSpPr>
        <p:spPr/>
        <p:txBody>
          <a:bodyPr>
            <a:normAutofit fontScale="77500" lnSpcReduction="20000"/>
          </a:bodyPr>
          <a:lstStyle/>
          <a:p>
            <a:pPr>
              <a:defRPr/>
            </a:pPr>
            <a:r>
              <a:rPr lang="en-US" dirty="0"/>
              <a:t>By the fall of 1798, France asked to reopen negotiations with the U.S.</a:t>
            </a:r>
          </a:p>
          <a:p>
            <a:pPr>
              <a:defRPr/>
            </a:pPr>
            <a:r>
              <a:rPr lang="en-US" dirty="0"/>
              <a:t>In September 1800, the two nations agreed to the terms of the Convention of 1800</a:t>
            </a:r>
          </a:p>
          <a:p>
            <a:pPr>
              <a:defRPr/>
            </a:pPr>
            <a:r>
              <a:rPr lang="en-US" dirty="0"/>
              <a:t>The U.S. agreed to give up any claims against France for damages to US shipping</a:t>
            </a:r>
          </a:p>
          <a:p>
            <a:pPr>
              <a:defRPr/>
            </a:pPr>
            <a:r>
              <a:rPr lang="en-US" dirty="0"/>
              <a:t>France agreed to release the U.S. from the terms of the Treaty of 1778</a:t>
            </a:r>
          </a:p>
          <a:p>
            <a:pPr>
              <a:defRPr/>
            </a:pPr>
            <a:r>
              <a:rPr lang="en-US" dirty="0"/>
              <a:t>Thus, the Quasi-War ended</a:t>
            </a:r>
          </a:p>
        </p:txBody>
      </p:sp>
      <p:sp>
        <p:nvSpPr>
          <p:cNvPr id="4" name="Content Placeholder 3"/>
          <p:cNvSpPr>
            <a:spLocks noGrp="1"/>
          </p:cNvSpPr>
          <p:nvPr>
            <p:ph sz="half" idx="2"/>
          </p:nvPr>
        </p:nvSpPr>
        <p:spPr/>
        <p:txBody>
          <a:bodyPr>
            <a:normAutofit fontScale="77500" lnSpcReduction="20000"/>
          </a:bodyPr>
          <a:lstStyle/>
          <a:p>
            <a:pPr>
              <a:defRPr/>
            </a:pPr>
            <a:endParaRPr lang="en-US"/>
          </a:p>
        </p:txBody>
      </p:sp>
      <p:pic>
        <p:nvPicPr>
          <p:cNvPr id="14341" name="Picture 2" descr="http://upload.wikimedia.org/wikipedia/commons/thumb/0/04/The_Signing_of_the_Treaty_of_Mortefontaine,_30th_September_1800_by_Victor-Jean_Adam.jpg/220px-The_Signing_of_the_Treaty_of_Mortefontaine,_30th_September_1800_by_Victor-Jean_Adam.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19600" y="2209800"/>
            <a:ext cx="4475163" cy="315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defRPr/>
            </a:pPr>
            <a:r>
              <a:rPr lang="en-US" sz="6000" b="1" dirty="0"/>
              <a:t>The </a:t>
            </a:r>
            <a:r>
              <a:rPr lang="en-US" sz="6000" b="1" u="sng" dirty="0"/>
              <a:t>Election</a:t>
            </a:r>
            <a:r>
              <a:rPr lang="en-US" sz="6000" b="1" dirty="0"/>
              <a:t> of 1800</a:t>
            </a:r>
          </a:p>
        </p:txBody>
      </p:sp>
      <p:sp>
        <p:nvSpPr>
          <p:cNvPr id="60420" name="Rectangle 4"/>
          <p:cNvSpPr>
            <a:spLocks noGrp="1" noChangeArrowheads="1"/>
          </p:cNvSpPr>
          <p:nvPr>
            <p:ph type="body" sz="half" idx="1"/>
          </p:nvPr>
        </p:nvSpPr>
        <p:spPr>
          <a:xfrm>
            <a:off x="0" y="1524000"/>
            <a:ext cx="4648200" cy="5029200"/>
          </a:xfrm>
        </p:spPr>
        <p:txBody>
          <a:bodyPr/>
          <a:lstStyle/>
          <a:p>
            <a:pPr eaLnBrk="1" hangingPunct="1">
              <a:lnSpc>
                <a:spcPct val="90000"/>
              </a:lnSpc>
              <a:defRPr/>
            </a:pPr>
            <a:r>
              <a:rPr lang="en-US" sz="2000" dirty="0"/>
              <a:t>The Alien &amp; Sedition Acts, coupled with an increase in taxes, had made Adams unpopular</a:t>
            </a:r>
          </a:p>
          <a:p>
            <a:pPr eaLnBrk="1" hangingPunct="1">
              <a:lnSpc>
                <a:spcPct val="90000"/>
              </a:lnSpc>
              <a:defRPr/>
            </a:pPr>
            <a:r>
              <a:rPr lang="en-US" sz="2000" dirty="0"/>
              <a:t>The Democratic-Republicans won the election, but due to a quirk in the Electoral College, it was a tie between their intended president, Thomas Jefferson, and their intended vice-president, Aaron </a:t>
            </a:r>
            <a:r>
              <a:rPr lang="en-US" b="1" u="sng" dirty="0"/>
              <a:t>Burr</a:t>
            </a:r>
          </a:p>
          <a:p>
            <a:pPr eaLnBrk="1" hangingPunct="1">
              <a:lnSpc>
                <a:spcPct val="90000"/>
              </a:lnSpc>
              <a:defRPr/>
            </a:pPr>
            <a:r>
              <a:rPr lang="en-US" sz="2000" dirty="0"/>
              <a:t>In the event of no candidate holding a majority of the electoral votes, the House of Representatives has to decide which candidate will win</a:t>
            </a:r>
          </a:p>
        </p:txBody>
      </p:sp>
      <p:sp>
        <p:nvSpPr>
          <p:cNvPr id="60421" name="Rectangle 5"/>
          <p:cNvSpPr>
            <a:spLocks noGrp="1" noChangeArrowheads="1"/>
          </p:cNvSpPr>
          <p:nvPr>
            <p:ph sz="half" idx="2"/>
          </p:nvPr>
        </p:nvSpPr>
        <p:spPr/>
        <p:txBody>
          <a:bodyPr/>
          <a:lstStyle/>
          <a:p>
            <a:pPr eaLnBrk="1" hangingPunct="1">
              <a:lnSpc>
                <a:spcPct val="90000"/>
              </a:lnSpc>
              <a:defRPr/>
            </a:pPr>
            <a:endParaRPr lang="en-US" sz="2800"/>
          </a:p>
        </p:txBody>
      </p:sp>
      <p:pic>
        <p:nvPicPr>
          <p:cNvPr id="9221" name="Picture 7" descr="election180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8200" y="2053822"/>
            <a:ext cx="4495800" cy="3902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t>Jefferson or Burr?</a:t>
            </a:r>
          </a:p>
        </p:txBody>
      </p:sp>
      <p:sp>
        <p:nvSpPr>
          <p:cNvPr id="3" name="Content Placeholder 2"/>
          <p:cNvSpPr>
            <a:spLocks noGrp="1"/>
          </p:cNvSpPr>
          <p:nvPr>
            <p:ph sz="half" idx="1"/>
          </p:nvPr>
        </p:nvSpPr>
        <p:spPr>
          <a:xfrm>
            <a:off x="0" y="1600200"/>
            <a:ext cx="4495800" cy="5257800"/>
          </a:xfrm>
        </p:spPr>
        <p:txBody>
          <a:bodyPr/>
          <a:lstStyle/>
          <a:p>
            <a:pPr lvl="1"/>
            <a:r>
              <a:rPr lang="en-US" dirty="0"/>
              <a:t>Federalists controlled the House of Representatives, and so they would have to choose between Jefferson and Burr</a:t>
            </a:r>
            <a:endParaRPr lang="en-US" sz="3600" dirty="0"/>
          </a:p>
          <a:p>
            <a:pPr lvl="1"/>
            <a:r>
              <a:rPr lang="en-US" dirty="0"/>
              <a:t>Alexander Hamilton chose Jefferson over Burr, despite being of the opposite political party, he deemed Jefferson the more qualified candidate.</a:t>
            </a:r>
            <a:endParaRPr lang="en-US" sz="3600" dirty="0"/>
          </a:p>
          <a:p>
            <a:pPr eaLnBrk="1" hangingPunct="1">
              <a:lnSpc>
                <a:spcPct val="90000"/>
              </a:lnSpc>
              <a:defRPr/>
            </a:pPr>
            <a:endParaRPr lang="en-US" sz="2000" dirty="0"/>
          </a:p>
        </p:txBody>
      </p:sp>
      <p:sp>
        <p:nvSpPr>
          <p:cNvPr id="4" name="Content Placeholder 3"/>
          <p:cNvSpPr>
            <a:spLocks noGrp="1"/>
          </p:cNvSpPr>
          <p:nvPr>
            <p:ph sz="half" idx="2"/>
          </p:nvPr>
        </p:nvSpPr>
        <p:spPr/>
        <p:txBody>
          <a:bodyPr/>
          <a:lstStyle/>
          <a:p>
            <a:endParaRPr lang="en-US"/>
          </a:p>
        </p:txBody>
      </p:sp>
      <p:pic>
        <p:nvPicPr>
          <p:cNvPr id="6146" name="Picture 2" descr="http://www.art-prints-on-demand.com/kunst/john_vanderlyn/aaron_burr_1756-1836_vice_pres_hi.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62500" y="1417638"/>
            <a:ext cx="3810000" cy="4980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5101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defRPr/>
            </a:pPr>
            <a:r>
              <a:rPr lang="en-US" sz="6000" b="1"/>
              <a:t>Burr-Hamilton Duel</a:t>
            </a:r>
          </a:p>
        </p:txBody>
      </p:sp>
      <p:sp>
        <p:nvSpPr>
          <p:cNvPr id="61444" name="Rectangle 4"/>
          <p:cNvSpPr>
            <a:spLocks noGrp="1" noChangeArrowheads="1"/>
          </p:cNvSpPr>
          <p:nvPr>
            <p:ph sz="half" idx="1"/>
          </p:nvPr>
        </p:nvSpPr>
        <p:spPr/>
        <p:txBody>
          <a:bodyPr/>
          <a:lstStyle/>
          <a:p>
            <a:pPr eaLnBrk="1" hangingPunct="1">
              <a:lnSpc>
                <a:spcPct val="90000"/>
              </a:lnSpc>
              <a:defRPr/>
            </a:pPr>
            <a:endParaRPr lang="en-US" sz="2800"/>
          </a:p>
        </p:txBody>
      </p:sp>
      <p:sp>
        <p:nvSpPr>
          <p:cNvPr id="61445" name="Rectangle 5"/>
          <p:cNvSpPr>
            <a:spLocks noGrp="1" noChangeArrowheads="1"/>
          </p:cNvSpPr>
          <p:nvPr>
            <p:ph type="body" sz="half" idx="2"/>
          </p:nvPr>
        </p:nvSpPr>
        <p:spPr/>
        <p:txBody>
          <a:bodyPr/>
          <a:lstStyle/>
          <a:p>
            <a:pPr eaLnBrk="1" hangingPunct="1">
              <a:lnSpc>
                <a:spcPct val="90000"/>
              </a:lnSpc>
              <a:defRPr/>
            </a:pPr>
            <a:r>
              <a:rPr lang="en-US" sz="2800" dirty="0"/>
              <a:t>July 1804</a:t>
            </a:r>
          </a:p>
          <a:p>
            <a:pPr eaLnBrk="1" hangingPunct="1">
              <a:lnSpc>
                <a:spcPct val="90000"/>
              </a:lnSpc>
              <a:defRPr/>
            </a:pPr>
            <a:r>
              <a:rPr lang="en-US" sz="2800" dirty="0"/>
              <a:t>Vice-President Burr challenged Hamilton to a duel in which Burr shot and killed Hamilton</a:t>
            </a:r>
          </a:p>
          <a:p>
            <a:pPr eaLnBrk="1" hangingPunct="1">
              <a:lnSpc>
                <a:spcPct val="90000"/>
              </a:lnSpc>
              <a:defRPr/>
            </a:pPr>
            <a:r>
              <a:rPr lang="en-US" sz="2800" dirty="0"/>
              <a:t>Burr was charged with murder, but acquitted and finished his term as VP</a:t>
            </a:r>
          </a:p>
        </p:txBody>
      </p:sp>
      <p:pic>
        <p:nvPicPr>
          <p:cNvPr id="37893" name="Picture 7" descr="BurrHamilton"/>
          <p:cNvPicPr>
            <a:picLocks noChangeAspect="1" noChangeArrowheads="1"/>
          </p:cNvPicPr>
          <p:nvPr/>
        </p:nvPicPr>
        <p:blipFill>
          <a:blip r:embed="rId2" cstate="print"/>
          <a:srcRect/>
          <a:stretch>
            <a:fillRect/>
          </a:stretch>
        </p:blipFill>
        <p:spPr bwMode="auto">
          <a:xfrm>
            <a:off x="152400" y="1524000"/>
            <a:ext cx="4343400" cy="476250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The </a:t>
            </a:r>
            <a:r>
              <a:rPr lang="en-US" sz="4400" b="1" u="sng" dirty="0"/>
              <a:t>Peaceful</a:t>
            </a:r>
            <a:r>
              <a:rPr lang="en-US" sz="4400" b="1" dirty="0"/>
              <a:t> Revolution</a:t>
            </a:r>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r>
              <a:rPr lang="en-US" sz="2000" dirty="0"/>
              <a:t>The Federalists controlled the Presidency, Congress, the Federal Courts, and the military in 1800, and could have refused to recognize the results of the election – instead, they honored the election’s results and upheld the Constitution</a:t>
            </a:r>
          </a:p>
          <a:p>
            <a:r>
              <a:rPr lang="en-US" sz="2000" dirty="0"/>
              <a:t>This first transition of power from one political party (the Federalists) to another (the Democratic-Republicans) is sometimes called “The Peaceful Revolution”</a:t>
            </a:r>
          </a:p>
        </p:txBody>
      </p:sp>
      <p:pic>
        <p:nvPicPr>
          <p:cNvPr id="5122" name="Picture 2" descr="http://2.bp.blogspot.com/_6CtuSd2_klc/TPUxmJEJdiI/AAAAAAAAAB8/n9-9P96LwZs/s1600/the+election+of+180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789" y="2050255"/>
            <a:ext cx="4480211" cy="3630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57049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defRPr/>
            </a:pPr>
            <a:r>
              <a:rPr lang="en-US" sz="6000" b="1" dirty="0"/>
              <a:t>The Midnight </a:t>
            </a:r>
            <a:r>
              <a:rPr lang="en-US" sz="6000" b="1" u="sng" dirty="0"/>
              <a:t>Judges</a:t>
            </a:r>
          </a:p>
        </p:txBody>
      </p:sp>
      <p:sp>
        <p:nvSpPr>
          <p:cNvPr id="62468" name="Rectangle 4"/>
          <p:cNvSpPr>
            <a:spLocks noGrp="1" noChangeArrowheads="1"/>
          </p:cNvSpPr>
          <p:nvPr>
            <p:ph sz="half" idx="1"/>
          </p:nvPr>
        </p:nvSpPr>
        <p:spPr/>
        <p:txBody>
          <a:bodyPr/>
          <a:lstStyle/>
          <a:p>
            <a:pPr eaLnBrk="1" hangingPunct="1">
              <a:defRPr/>
            </a:pPr>
            <a:endParaRPr lang="en-US" sz="2800"/>
          </a:p>
        </p:txBody>
      </p:sp>
      <p:sp>
        <p:nvSpPr>
          <p:cNvPr id="62469" name="Rectangle 5"/>
          <p:cNvSpPr>
            <a:spLocks noGrp="1" noChangeArrowheads="1"/>
          </p:cNvSpPr>
          <p:nvPr>
            <p:ph type="body" sz="half" idx="2"/>
          </p:nvPr>
        </p:nvSpPr>
        <p:spPr>
          <a:xfrm>
            <a:off x="4648200" y="1447800"/>
            <a:ext cx="4495800" cy="5410200"/>
          </a:xfrm>
        </p:spPr>
        <p:txBody>
          <a:bodyPr/>
          <a:lstStyle/>
          <a:p>
            <a:pPr eaLnBrk="1" hangingPunct="1">
              <a:defRPr/>
            </a:pPr>
            <a:r>
              <a:rPr lang="en-US" sz="2400" dirty="0"/>
              <a:t>Just before the transition of power, however, Congress passed the Judiciary Act of 1801, creating 16 new federal judgeships</a:t>
            </a:r>
          </a:p>
          <a:p>
            <a:pPr eaLnBrk="1" hangingPunct="1">
              <a:defRPr/>
            </a:pPr>
            <a:r>
              <a:rPr lang="en-US" sz="2400" dirty="0"/>
              <a:t>The day before leaving office, Adams signed letters appointing Federalists to fill these new life-long positions</a:t>
            </a:r>
          </a:p>
          <a:p>
            <a:pPr marL="342900" lvl="1" indent="-342900" eaLnBrk="1" hangingPunct="1">
              <a:buClr>
                <a:schemeClr val="hlink"/>
              </a:buClr>
              <a:defRPr/>
            </a:pPr>
            <a:r>
              <a:rPr lang="en-US" dirty="0"/>
              <a:t>Purpose was to keep Federalists in power even during Jefferson’s presidency</a:t>
            </a:r>
            <a:endParaRPr lang="en-US" sz="4000" dirty="0"/>
          </a:p>
          <a:p>
            <a:pPr eaLnBrk="1" hangingPunct="1">
              <a:defRPr/>
            </a:pPr>
            <a:endParaRPr lang="en-US" sz="2400" dirty="0"/>
          </a:p>
        </p:txBody>
      </p:sp>
      <p:pic>
        <p:nvPicPr>
          <p:cNvPr id="10245" name="Picture 7" descr="jud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752600"/>
            <a:ext cx="4572000" cy="437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p:txBody>
          <a:bodyPr/>
          <a:lstStyle/>
          <a:p>
            <a:r>
              <a:rPr lang="en-US" dirty="0"/>
              <a:t>Society during the Adam’s administration</a:t>
            </a:r>
          </a:p>
        </p:txBody>
      </p:sp>
      <p:sp>
        <p:nvSpPr>
          <p:cNvPr id="3" name="Subtitle 2"/>
          <p:cNvSpPr>
            <a:spLocks noGrp="1"/>
          </p:cNvSpPr>
          <p:nvPr>
            <p:ph type="subTitle" sz="quarter" idx="1"/>
          </p:nvPr>
        </p:nvSpPr>
        <p:spPr/>
        <p:txBody>
          <a:bodyPr/>
          <a:lstStyle/>
          <a:p>
            <a:endParaRPr lang="en-US"/>
          </a:p>
        </p:txBody>
      </p:sp>
    </p:spTree>
    <p:extLst>
      <p:ext uri="{BB962C8B-B14F-4D97-AF65-F5344CB8AC3E}">
        <p14:creationId xmlns:p14="http://schemas.microsoft.com/office/powerpoint/2010/main" val="33709477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a:xfrm>
            <a:off x="609600" y="2286000"/>
            <a:ext cx="7772400" cy="1828800"/>
          </a:xfrm>
        </p:spPr>
        <p:txBody>
          <a:bodyPr/>
          <a:lstStyle/>
          <a:p>
            <a:r>
              <a:rPr lang="en-US" sz="6600" b="1" dirty="0"/>
              <a:t>“We hold these truths to be self-evident, that all men are created equal …”</a:t>
            </a:r>
          </a:p>
        </p:txBody>
      </p:sp>
    </p:spTree>
    <p:extLst>
      <p:ext uri="{BB962C8B-B14F-4D97-AF65-F5344CB8AC3E}">
        <p14:creationId xmlns:p14="http://schemas.microsoft.com/office/powerpoint/2010/main" val="8922359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defRPr/>
            </a:pPr>
            <a:r>
              <a:rPr lang="en-US" sz="5400" b="1"/>
              <a:t>All men created equal?</a:t>
            </a:r>
          </a:p>
        </p:txBody>
      </p:sp>
      <p:sp>
        <p:nvSpPr>
          <p:cNvPr id="7" name="Text Placeholder 6"/>
          <p:cNvSpPr>
            <a:spLocks noGrp="1"/>
          </p:cNvSpPr>
          <p:nvPr>
            <p:ph type="body" sz="half" idx="1"/>
          </p:nvPr>
        </p:nvSpPr>
        <p:spPr/>
        <p:txBody>
          <a:bodyPr/>
          <a:lstStyle/>
          <a:p>
            <a:pPr eaLnBrk="1" hangingPunct="1">
              <a:defRPr/>
            </a:pPr>
            <a:r>
              <a:rPr lang="en-US" sz="4000" dirty="0"/>
              <a:t>Originally, only </a:t>
            </a:r>
            <a:r>
              <a:rPr lang="en-US" sz="4000" b="1" u="sng" dirty="0"/>
              <a:t>WHITE, PROPERTY OWNING MEN </a:t>
            </a:r>
            <a:r>
              <a:rPr lang="en-US" sz="4000" dirty="0"/>
              <a:t>were allowed to vote in the US!</a:t>
            </a:r>
          </a:p>
        </p:txBody>
      </p:sp>
      <p:sp>
        <p:nvSpPr>
          <p:cNvPr id="8" name="Content Placeholder 7"/>
          <p:cNvSpPr>
            <a:spLocks noGrp="1"/>
          </p:cNvSpPr>
          <p:nvPr>
            <p:ph sz="half" idx="2"/>
          </p:nvPr>
        </p:nvSpPr>
        <p:spPr/>
        <p:txBody>
          <a:bodyPr/>
          <a:lstStyle/>
          <a:p>
            <a:pPr eaLnBrk="1" hangingPunct="1">
              <a:defRPr/>
            </a:pPr>
            <a:endParaRPr lang="en-US"/>
          </a:p>
        </p:txBody>
      </p:sp>
      <p:pic>
        <p:nvPicPr>
          <p:cNvPr id="16389" name="Picture 5" descr="father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31735" y="1417638"/>
            <a:ext cx="4071530" cy="495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defRPr/>
            </a:pPr>
            <a:r>
              <a:rPr lang="en-US" sz="5400" b="1" dirty="0"/>
              <a:t>The Role of </a:t>
            </a:r>
            <a:r>
              <a:rPr lang="en-US" sz="5400" b="1" u="sng" dirty="0"/>
              <a:t>Women</a:t>
            </a:r>
          </a:p>
        </p:txBody>
      </p:sp>
      <p:sp>
        <p:nvSpPr>
          <p:cNvPr id="27652" name="Rectangle 4"/>
          <p:cNvSpPr>
            <a:spLocks noGrp="1" noChangeArrowheads="1"/>
          </p:cNvSpPr>
          <p:nvPr>
            <p:ph sz="half" idx="1"/>
          </p:nvPr>
        </p:nvSpPr>
        <p:spPr/>
        <p:txBody>
          <a:bodyPr/>
          <a:lstStyle/>
          <a:p>
            <a:pPr eaLnBrk="1" hangingPunct="1">
              <a:defRPr/>
            </a:pPr>
            <a:endParaRPr lang="en-US" sz="2800"/>
          </a:p>
        </p:txBody>
      </p:sp>
      <p:sp>
        <p:nvSpPr>
          <p:cNvPr id="27653" name="Rectangle 5"/>
          <p:cNvSpPr>
            <a:spLocks noGrp="1" noChangeArrowheads="1"/>
          </p:cNvSpPr>
          <p:nvPr>
            <p:ph type="body" sz="half" idx="2"/>
          </p:nvPr>
        </p:nvSpPr>
        <p:spPr>
          <a:xfrm>
            <a:off x="4419600" y="1295400"/>
            <a:ext cx="4724400" cy="5562600"/>
          </a:xfrm>
        </p:spPr>
        <p:txBody>
          <a:bodyPr/>
          <a:lstStyle/>
          <a:p>
            <a:pPr eaLnBrk="1" hangingPunct="1">
              <a:defRPr/>
            </a:pPr>
            <a:r>
              <a:rPr lang="en-US" sz="2400" dirty="0"/>
              <a:t>Primary roles of American women were to be wives, mothers, and homemakers</a:t>
            </a:r>
          </a:p>
          <a:p>
            <a:pPr eaLnBrk="1" hangingPunct="1">
              <a:defRPr/>
            </a:pPr>
            <a:r>
              <a:rPr lang="en-US" sz="2400" dirty="0"/>
              <a:t>Some poor, single women worked outside the home as servants</a:t>
            </a:r>
          </a:p>
          <a:p>
            <a:pPr eaLnBrk="1" hangingPunct="1">
              <a:defRPr/>
            </a:pPr>
            <a:r>
              <a:rPr lang="en-US" sz="2400" dirty="0"/>
              <a:t>Women had few property rights, could not vote</a:t>
            </a:r>
          </a:p>
          <a:p>
            <a:pPr eaLnBrk="1" hangingPunct="1">
              <a:defRPr/>
            </a:pPr>
            <a:r>
              <a:rPr lang="en-US" sz="2800" b="1" u="sng" dirty="0"/>
              <a:t>Republican Motherhood</a:t>
            </a:r>
            <a:r>
              <a:rPr lang="en-US" sz="2800" dirty="0"/>
              <a:t>: </a:t>
            </a:r>
            <a:r>
              <a:rPr lang="en-US" sz="2400" dirty="0"/>
              <a:t>Without public schools, mothers became the primary means of producing well educated citizens</a:t>
            </a:r>
          </a:p>
        </p:txBody>
      </p:sp>
      <p:pic>
        <p:nvPicPr>
          <p:cNvPr id="17413" name="Picture 7" descr="DuparcWomanKnitti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447800"/>
            <a:ext cx="4227513"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defRPr/>
            </a:pPr>
            <a:r>
              <a:rPr lang="en-US" sz="6000" b="1" dirty="0"/>
              <a:t>Abigail </a:t>
            </a:r>
            <a:r>
              <a:rPr lang="en-US" sz="6000" b="1" u="sng" dirty="0"/>
              <a:t>Adams</a:t>
            </a:r>
          </a:p>
        </p:txBody>
      </p:sp>
      <p:sp>
        <p:nvSpPr>
          <p:cNvPr id="31748" name="Rectangle 4"/>
          <p:cNvSpPr>
            <a:spLocks noGrp="1" noChangeArrowheads="1"/>
          </p:cNvSpPr>
          <p:nvPr>
            <p:ph type="body" sz="half" idx="1"/>
          </p:nvPr>
        </p:nvSpPr>
        <p:spPr/>
        <p:txBody>
          <a:bodyPr/>
          <a:lstStyle/>
          <a:p>
            <a:pPr eaLnBrk="1" hangingPunct="1">
              <a:lnSpc>
                <a:spcPct val="90000"/>
              </a:lnSpc>
              <a:defRPr/>
            </a:pPr>
            <a:r>
              <a:rPr lang="en-US" sz="2200" dirty="0"/>
              <a:t>Wife of President John Adams</a:t>
            </a:r>
          </a:p>
          <a:p>
            <a:pPr eaLnBrk="1" hangingPunct="1">
              <a:lnSpc>
                <a:spcPct val="90000"/>
              </a:lnSpc>
              <a:defRPr/>
            </a:pPr>
            <a:r>
              <a:rPr lang="en-US" sz="2200" dirty="0"/>
              <a:t>Pushed for women’s rights to education, to own property, and to have a voice in politics</a:t>
            </a:r>
          </a:p>
          <a:p>
            <a:pPr eaLnBrk="1" hangingPunct="1">
              <a:lnSpc>
                <a:spcPct val="90000"/>
              </a:lnSpc>
              <a:defRPr/>
            </a:pPr>
            <a:r>
              <a:rPr lang="en-US" sz="2200" dirty="0"/>
              <a:t>"...remember the ladies … Do not put such unlimited power into the hands of the Husbands … all Men would be tyrants if they could … [we] will not hold ourselves bound by any Laws in which we have no voice, or Representation.”</a:t>
            </a:r>
          </a:p>
        </p:txBody>
      </p:sp>
      <p:sp>
        <p:nvSpPr>
          <p:cNvPr id="31749" name="Rectangle 5"/>
          <p:cNvSpPr>
            <a:spLocks noGrp="1" noChangeArrowheads="1"/>
          </p:cNvSpPr>
          <p:nvPr>
            <p:ph sz="half" idx="2"/>
          </p:nvPr>
        </p:nvSpPr>
        <p:spPr/>
        <p:txBody>
          <a:bodyPr/>
          <a:lstStyle/>
          <a:p>
            <a:pPr eaLnBrk="1" hangingPunct="1">
              <a:lnSpc>
                <a:spcPct val="90000"/>
              </a:lnSpc>
              <a:defRPr/>
            </a:pPr>
            <a:endParaRPr lang="en-US" sz="2000"/>
          </a:p>
        </p:txBody>
      </p:sp>
      <p:pic>
        <p:nvPicPr>
          <p:cNvPr id="18437" name="Picture 7" descr="adams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24400" y="1504950"/>
            <a:ext cx="4262438" cy="535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defRPr/>
            </a:pPr>
            <a:r>
              <a:rPr lang="en-US" sz="4000" b="1" u="sng" dirty="0"/>
              <a:t>Slavery</a:t>
            </a:r>
            <a:r>
              <a:rPr lang="en-US" sz="4000" b="1" dirty="0"/>
              <a:t>: a “necessary evil”</a:t>
            </a:r>
          </a:p>
        </p:txBody>
      </p:sp>
      <p:sp>
        <p:nvSpPr>
          <p:cNvPr id="6" name="Text Placeholder 5"/>
          <p:cNvSpPr>
            <a:spLocks noGrp="1"/>
          </p:cNvSpPr>
          <p:nvPr>
            <p:ph type="body" sz="half" idx="1"/>
          </p:nvPr>
        </p:nvSpPr>
        <p:spPr/>
        <p:txBody>
          <a:bodyPr/>
          <a:lstStyle/>
          <a:p>
            <a:pPr eaLnBrk="1" hangingPunct="1">
              <a:defRPr/>
            </a:pPr>
            <a:r>
              <a:rPr lang="en-US" sz="2000" dirty="0"/>
              <a:t>The 3/5ths Compromise in the Constitution only counted slaves as 3/5 of a person for representation and taxation purposes, but did not make them citizens or give them any legal rights (including the right to vote)</a:t>
            </a:r>
          </a:p>
          <a:p>
            <a:pPr eaLnBrk="1" hangingPunct="1">
              <a:defRPr/>
            </a:pPr>
            <a:r>
              <a:rPr lang="en-US" sz="2000" dirty="0"/>
              <a:t>Some free black men in the North did enjoy citizenship and voting privileges, based on state laws</a:t>
            </a:r>
          </a:p>
          <a:p>
            <a:pPr eaLnBrk="1" hangingPunct="1">
              <a:defRPr/>
            </a:pPr>
            <a:r>
              <a:rPr lang="en-US" sz="2000" dirty="0"/>
              <a:t>By 1800, there were close to 1 million slaves in US, equaling about 1/6th of the population</a:t>
            </a:r>
          </a:p>
        </p:txBody>
      </p:sp>
      <p:sp>
        <p:nvSpPr>
          <p:cNvPr id="7" name="Content Placeholder 6"/>
          <p:cNvSpPr>
            <a:spLocks noGrp="1"/>
          </p:cNvSpPr>
          <p:nvPr>
            <p:ph sz="half" idx="2"/>
          </p:nvPr>
        </p:nvSpPr>
        <p:spPr/>
        <p:txBody>
          <a:bodyPr/>
          <a:lstStyle/>
          <a:p>
            <a:pPr eaLnBrk="1" hangingPunct="1">
              <a:defRPr/>
            </a:pPr>
            <a:endParaRPr lang="en-US" dirty="0"/>
          </a:p>
        </p:txBody>
      </p:sp>
      <p:pic>
        <p:nvPicPr>
          <p:cNvPr id="19461" name="Picture 5" descr="http://www.zunal.com/myaccount/uploads/slavery-marylan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43413" y="1447800"/>
            <a:ext cx="4462462"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p:txBody>
          <a:bodyPr/>
          <a:lstStyle/>
          <a:p>
            <a:r>
              <a:rPr lang="en-US" dirty="0"/>
              <a:t>Technology impacts slavery!!!!</a:t>
            </a:r>
          </a:p>
        </p:txBody>
      </p:sp>
      <p:sp>
        <p:nvSpPr>
          <p:cNvPr id="3" name="Subtitle 2"/>
          <p:cNvSpPr>
            <a:spLocks noGrp="1"/>
          </p:cNvSpPr>
          <p:nvPr>
            <p:ph type="subTitle" sz="quarter" idx="1"/>
          </p:nvPr>
        </p:nvSpPr>
        <p:spPr/>
        <p:txBody>
          <a:bodyPr/>
          <a:lstStyle/>
          <a:p>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defRPr/>
            </a:pPr>
            <a:r>
              <a:rPr lang="en-US" sz="4800" b="1" dirty="0"/>
              <a:t>Eli Whitney’s </a:t>
            </a:r>
            <a:r>
              <a:rPr lang="en-US" sz="4800" b="1" u="sng" dirty="0"/>
              <a:t>Cotton Gin</a:t>
            </a:r>
          </a:p>
        </p:txBody>
      </p:sp>
      <p:sp>
        <p:nvSpPr>
          <p:cNvPr id="40964" name="Rectangle 4"/>
          <p:cNvSpPr>
            <a:spLocks noGrp="1" noChangeArrowheads="1"/>
          </p:cNvSpPr>
          <p:nvPr>
            <p:ph type="body" sz="half" idx="1"/>
          </p:nvPr>
        </p:nvSpPr>
        <p:spPr>
          <a:xfrm>
            <a:off x="0" y="1600200"/>
            <a:ext cx="4191000" cy="5257800"/>
          </a:xfrm>
        </p:spPr>
        <p:txBody>
          <a:bodyPr/>
          <a:lstStyle/>
          <a:p>
            <a:pPr eaLnBrk="1" hangingPunct="1">
              <a:defRPr/>
            </a:pPr>
            <a:r>
              <a:rPr lang="en-US" sz="2000" dirty="0"/>
              <a:t>Patented in 1794</a:t>
            </a:r>
          </a:p>
          <a:p>
            <a:pPr eaLnBrk="1" hangingPunct="1">
              <a:defRPr/>
            </a:pPr>
            <a:r>
              <a:rPr lang="en-US" sz="2000" dirty="0"/>
              <a:t>A machine that separated cotton fibers from the hard to remove seeds</a:t>
            </a:r>
          </a:p>
          <a:p>
            <a:pPr eaLnBrk="1" hangingPunct="1">
              <a:defRPr/>
            </a:pPr>
            <a:r>
              <a:rPr lang="en-US" sz="2000" dirty="0"/>
              <a:t>The gin made cotton farming much more profitable by freeing up workers to pick cotton instead of to clean it, and led to the rise of “</a:t>
            </a:r>
            <a:r>
              <a:rPr lang="en-US" sz="2800" b="1" u="sng" dirty="0"/>
              <a:t>King Cotton</a:t>
            </a:r>
            <a:r>
              <a:rPr lang="en-US" sz="2000" dirty="0"/>
              <a:t>”, the South’s economic dependency on the cotton trade</a:t>
            </a:r>
          </a:p>
          <a:p>
            <a:pPr eaLnBrk="1" hangingPunct="1">
              <a:defRPr/>
            </a:pPr>
            <a:r>
              <a:rPr lang="en-US" sz="2000" dirty="0"/>
              <a:t>Growth in the cotton trade led to the continuation and growth in slavery</a:t>
            </a:r>
          </a:p>
        </p:txBody>
      </p:sp>
      <p:sp>
        <p:nvSpPr>
          <p:cNvPr id="40965" name="Rectangle 5"/>
          <p:cNvSpPr>
            <a:spLocks noGrp="1" noChangeArrowheads="1"/>
          </p:cNvSpPr>
          <p:nvPr>
            <p:ph sz="half" idx="2"/>
          </p:nvPr>
        </p:nvSpPr>
        <p:spPr/>
        <p:txBody>
          <a:bodyPr/>
          <a:lstStyle/>
          <a:p>
            <a:pPr eaLnBrk="1" hangingPunct="1">
              <a:defRPr/>
            </a:pPr>
            <a:endParaRPr lang="en-US" sz="2800"/>
          </a:p>
        </p:txBody>
      </p:sp>
      <p:pic>
        <p:nvPicPr>
          <p:cNvPr id="20485" name="Picture 7" descr="cotton_gin_21971_l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71200" y="1447800"/>
            <a:ext cx="46728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p:txBody>
          <a:bodyPr/>
          <a:lstStyle/>
          <a:p>
            <a:r>
              <a:rPr lang="en-US" dirty="0"/>
              <a:t>What does it mean to be an Abolitionist?</a:t>
            </a:r>
          </a:p>
        </p:txBody>
      </p:sp>
      <p:sp>
        <p:nvSpPr>
          <p:cNvPr id="3" name="Subtitle 2"/>
          <p:cNvSpPr>
            <a:spLocks noGrp="1"/>
          </p:cNvSpPr>
          <p:nvPr>
            <p:ph type="subTitle" sz="quarter" idx="1"/>
          </p:nvPr>
        </p:nvSpPr>
        <p:spPr/>
        <p:txBody>
          <a:bodyPr/>
          <a:lstStyle/>
          <a:p>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defRPr/>
            </a:pPr>
            <a:r>
              <a:rPr lang="en-US" sz="4000" b="1" dirty="0"/>
              <a:t>Beginnings of the </a:t>
            </a:r>
            <a:r>
              <a:rPr lang="en-US" sz="4000" b="1" u="sng" dirty="0"/>
              <a:t>Abolitionist</a:t>
            </a:r>
            <a:r>
              <a:rPr lang="en-US" sz="4000" b="1" dirty="0"/>
              <a:t> movement</a:t>
            </a:r>
          </a:p>
        </p:txBody>
      </p:sp>
      <p:sp>
        <p:nvSpPr>
          <p:cNvPr id="6" name="Text Placeholder 5"/>
          <p:cNvSpPr>
            <a:spLocks noGrp="1"/>
          </p:cNvSpPr>
          <p:nvPr>
            <p:ph type="body" sz="half" idx="1"/>
          </p:nvPr>
        </p:nvSpPr>
        <p:spPr/>
        <p:txBody>
          <a:bodyPr/>
          <a:lstStyle/>
          <a:p>
            <a:pPr eaLnBrk="1" hangingPunct="1">
              <a:defRPr/>
            </a:pPr>
            <a:r>
              <a:rPr lang="en-US" sz="2400" dirty="0"/>
              <a:t>Many people, however, opposed slavery as a moral wrong; even some slave owners like George Washington and Thomas Jefferson worried about the consequences of keeping slaves</a:t>
            </a:r>
          </a:p>
          <a:p>
            <a:pPr eaLnBrk="1" hangingPunct="1">
              <a:defRPr/>
            </a:pPr>
            <a:r>
              <a:rPr lang="en-US" sz="2400" dirty="0"/>
              <a:t>Most northern states had passed laws ending slavery there by the early 1800s</a:t>
            </a:r>
          </a:p>
        </p:txBody>
      </p:sp>
      <p:sp>
        <p:nvSpPr>
          <p:cNvPr id="7" name="Content Placeholder 6"/>
          <p:cNvSpPr>
            <a:spLocks noGrp="1"/>
          </p:cNvSpPr>
          <p:nvPr>
            <p:ph sz="half" idx="2"/>
          </p:nvPr>
        </p:nvSpPr>
        <p:spPr/>
        <p:txBody>
          <a:bodyPr/>
          <a:lstStyle/>
          <a:p>
            <a:pPr eaLnBrk="1" hangingPunct="1">
              <a:defRPr/>
            </a:pPr>
            <a:endParaRPr lang="en-US"/>
          </a:p>
        </p:txBody>
      </p:sp>
      <p:pic>
        <p:nvPicPr>
          <p:cNvPr id="21509" name="Picture 5" descr="http://www.debateitout.com/wp-content/uploads/2009/12/slavery.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64858" y="1890170"/>
            <a:ext cx="3974342"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1"/>
            <a:ext cx="9144000" cy="990599"/>
          </a:xfrm>
        </p:spPr>
        <p:txBody>
          <a:bodyPr/>
          <a:lstStyle/>
          <a:p>
            <a:r>
              <a:rPr lang="en-US" sz="4000" dirty="0"/>
              <a:t>John Adam’s Presidency Dialogue/Script</a:t>
            </a:r>
          </a:p>
        </p:txBody>
      </p:sp>
      <p:sp>
        <p:nvSpPr>
          <p:cNvPr id="5" name="Content Placeholder 4"/>
          <p:cNvSpPr>
            <a:spLocks noGrp="1"/>
          </p:cNvSpPr>
          <p:nvPr>
            <p:ph idx="1"/>
          </p:nvPr>
        </p:nvSpPr>
        <p:spPr>
          <a:xfrm>
            <a:off x="0" y="838200"/>
            <a:ext cx="9067800" cy="5867400"/>
          </a:xfrm>
        </p:spPr>
        <p:txBody>
          <a:bodyPr/>
          <a:lstStyle/>
          <a:p>
            <a:r>
              <a:rPr lang="en-US" sz="2900" dirty="0"/>
              <a:t>In groups of 2-3, create a dialogue/script for a skit about an event from John Adam’s Presidency! Include </a:t>
            </a:r>
            <a:r>
              <a:rPr lang="en-US" sz="2900" b="1" u="sng" dirty="0"/>
              <a:t>relevant</a:t>
            </a:r>
            <a:r>
              <a:rPr lang="en-US" sz="2900" dirty="0"/>
              <a:t> characters, information and conversation. </a:t>
            </a:r>
          </a:p>
          <a:p>
            <a:r>
              <a:rPr lang="en-US" sz="2900" dirty="0"/>
              <a:t>Options: </a:t>
            </a:r>
            <a:r>
              <a:rPr lang="en-US" sz="2900" i="1" dirty="0"/>
              <a:t>XYZ Affair, Quasi-War, Alien &amp; Sedition Acts, Virginia &amp; Kentucky Resolutions, Convention of 1800, Election of 1800, Burr-Hamilton Duel, The Midnight Judges.</a:t>
            </a:r>
          </a:p>
          <a:p>
            <a:r>
              <a:rPr lang="en-US" sz="2900" dirty="0"/>
              <a:t>Requirements: Must be at least 20 lines/exchanges long. Must be appropriate. Any group who performs the skit will receive 5 points of extra credit on </a:t>
            </a:r>
            <a:r>
              <a:rPr lang="en-US" sz="2900"/>
              <a:t>U3 Quiz. </a:t>
            </a:r>
            <a:r>
              <a:rPr lang="en-US" sz="2900" dirty="0"/>
              <a:t>All groups must turn in a written dialogue for a grade.</a:t>
            </a:r>
          </a:p>
        </p:txBody>
      </p:sp>
    </p:spTree>
    <p:extLst>
      <p:ext uri="{BB962C8B-B14F-4D97-AF65-F5344CB8AC3E}">
        <p14:creationId xmlns:p14="http://schemas.microsoft.com/office/powerpoint/2010/main" val="20542508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1066799"/>
          </a:xfrm>
        </p:spPr>
        <p:txBody>
          <a:bodyPr/>
          <a:lstStyle/>
          <a:p>
            <a:r>
              <a:rPr lang="en-US" sz="4000" u="sng" dirty="0"/>
              <a:t>Please Find a Partner (You may work independently if you wish)</a:t>
            </a:r>
          </a:p>
        </p:txBody>
      </p:sp>
      <p:sp>
        <p:nvSpPr>
          <p:cNvPr id="3" name="Content Placeholder 2"/>
          <p:cNvSpPr>
            <a:spLocks noGrp="1"/>
          </p:cNvSpPr>
          <p:nvPr>
            <p:ph idx="1"/>
          </p:nvPr>
        </p:nvSpPr>
        <p:spPr>
          <a:xfrm>
            <a:off x="0" y="1219200"/>
            <a:ext cx="9144000" cy="5638800"/>
          </a:xfrm>
        </p:spPr>
        <p:txBody>
          <a:bodyPr/>
          <a:lstStyle/>
          <a:p>
            <a:pPr marL="514350" indent="-514350">
              <a:buFont typeface="Wingdings" pitchFamily="2" charset="2"/>
              <a:buAutoNum type="arabicPeriod"/>
              <a:defRPr/>
            </a:pPr>
            <a:r>
              <a:rPr lang="en-US" sz="3000" dirty="0"/>
              <a:t>You are members of the US senate in the 1790’s</a:t>
            </a:r>
          </a:p>
          <a:p>
            <a:pPr marL="514350" indent="-514350">
              <a:buFont typeface="Wingdings" pitchFamily="2" charset="2"/>
              <a:buAutoNum type="arabicPeriod"/>
              <a:defRPr/>
            </a:pPr>
            <a:r>
              <a:rPr lang="en-US" sz="3000" dirty="0"/>
              <a:t>Your job in today’s session is to create policies/legislation which will improve the lives of different groups of Americans.</a:t>
            </a:r>
          </a:p>
          <a:p>
            <a:pPr marL="514350" indent="-514350">
              <a:buFont typeface="Wingdings" pitchFamily="2" charset="2"/>
              <a:buAutoNum type="arabicPeriod"/>
              <a:defRPr/>
            </a:pPr>
            <a:r>
              <a:rPr lang="en-US" sz="3000" dirty="0"/>
              <a:t>Create at least two policies (EACH) to improve the conditions of Women, Native Americans, African Americans and the Poor.</a:t>
            </a:r>
          </a:p>
          <a:p>
            <a:pPr marL="514350" indent="-514350">
              <a:buFont typeface="Wingdings" pitchFamily="2" charset="2"/>
              <a:buAutoNum type="arabicPeriod"/>
              <a:defRPr/>
            </a:pPr>
            <a:r>
              <a:rPr lang="en-US" sz="3000" dirty="0"/>
              <a:t>Must have at least 2 ideas for each group </a:t>
            </a:r>
          </a:p>
          <a:p>
            <a:pPr marL="514350" indent="-514350">
              <a:buFont typeface="Wingdings" pitchFamily="2" charset="2"/>
              <a:buAutoNum type="arabicPeriod"/>
              <a:defRPr/>
            </a:pPr>
            <a:r>
              <a:rPr lang="en-US" sz="3000" dirty="0"/>
              <a:t>Be as detailed as possible</a:t>
            </a:r>
          </a:p>
          <a:p>
            <a:pPr marL="514350" indent="-514350" algn="ctr">
              <a:buNone/>
              <a:defRPr/>
            </a:pPr>
            <a:r>
              <a:rPr lang="en-US" sz="3000" dirty="0"/>
              <a:t>(In other words, create laws/acts that will increase freedom/opportunity for these groups)</a:t>
            </a:r>
          </a:p>
          <a:p>
            <a:pPr marL="514350" indent="-514350">
              <a:buNone/>
              <a:defRPr/>
            </a:pPr>
            <a:endParaRPr lang="en-US" dirty="0"/>
          </a:p>
          <a:p>
            <a:endParaRPr lang="en-US" dirty="0"/>
          </a:p>
        </p:txBody>
      </p:sp>
    </p:spTree>
  </p:cSld>
  <p:clrMapOvr>
    <a:masterClrMapping/>
  </p:clrMapOvr>
</p:sld>
</file>

<file path=ppt/theme/theme1.xml><?xml version="1.0" encoding="utf-8"?>
<a:theme xmlns:a="http://schemas.openxmlformats.org/drawingml/2006/main" name="Curtain Call">
  <a:themeElements>
    <a:clrScheme name="Curtain Call 1">
      <a:dk1>
        <a:srgbClr val="602000"/>
      </a:dk1>
      <a:lt1>
        <a:srgbClr val="FFFFFF"/>
      </a:lt1>
      <a:dk2>
        <a:srgbClr val="800000"/>
      </a:dk2>
      <a:lt2>
        <a:srgbClr val="FFFFCC"/>
      </a:lt2>
      <a:accent1>
        <a:srgbClr val="FF3300"/>
      </a:accent1>
      <a:accent2>
        <a:srgbClr val="000000"/>
      </a:accent2>
      <a:accent3>
        <a:srgbClr val="C0AAAA"/>
      </a:accent3>
      <a:accent4>
        <a:srgbClr val="DADADA"/>
      </a:accent4>
      <a:accent5>
        <a:srgbClr val="FFADAA"/>
      </a:accent5>
      <a:accent6>
        <a:srgbClr val="000000"/>
      </a:accent6>
      <a:hlink>
        <a:srgbClr val="EBF25A"/>
      </a:hlink>
      <a:folHlink>
        <a:srgbClr val="F2AA68"/>
      </a:folHlink>
    </a:clrScheme>
    <a:fontScheme name="Curtain Call">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Curtain Call 1">
        <a:dk1>
          <a:srgbClr val="602000"/>
        </a:dk1>
        <a:lt1>
          <a:srgbClr val="FFFFFF"/>
        </a:lt1>
        <a:dk2>
          <a:srgbClr val="800000"/>
        </a:dk2>
        <a:lt2>
          <a:srgbClr val="FFFFCC"/>
        </a:lt2>
        <a:accent1>
          <a:srgbClr val="FF3300"/>
        </a:accent1>
        <a:accent2>
          <a:srgbClr val="000000"/>
        </a:accent2>
        <a:accent3>
          <a:srgbClr val="C0AAAA"/>
        </a:accent3>
        <a:accent4>
          <a:srgbClr val="DADADA"/>
        </a:accent4>
        <a:accent5>
          <a:srgbClr val="FFADAA"/>
        </a:accent5>
        <a:accent6>
          <a:srgbClr val="000000"/>
        </a:accent6>
        <a:hlink>
          <a:srgbClr val="EBF25A"/>
        </a:hlink>
        <a:folHlink>
          <a:srgbClr val="F2AA68"/>
        </a:folHlink>
      </a:clrScheme>
      <a:clrMap bg1="dk2" tx1="lt1" bg2="dk1" tx2="lt2" accent1="accent1" accent2="accent2" accent3="accent3" accent4="accent4" accent5="accent5" accent6="accent6" hlink="hlink" folHlink="folHlink"/>
    </a:extraClrScheme>
    <a:extraClrScheme>
      <a:clrScheme name="Curtain Call 2">
        <a:dk1>
          <a:srgbClr val="000066"/>
        </a:dk1>
        <a:lt1>
          <a:srgbClr val="FFFFFF"/>
        </a:lt1>
        <a:dk2>
          <a:srgbClr val="000099"/>
        </a:dk2>
        <a:lt2>
          <a:srgbClr val="D8F6F8"/>
        </a:lt2>
        <a:accent1>
          <a:srgbClr val="0099FF"/>
        </a:accent1>
        <a:accent2>
          <a:srgbClr val="00003A"/>
        </a:accent2>
        <a:accent3>
          <a:srgbClr val="AAAACA"/>
        </a:accent3>
        <a:accent4>
          <a:srgbClr val="DADADA"/>
        </a:accent4>
        <a:accent5>
          <a:srgbClr val="AACAFF"/>
        </a:accent5>
        <a:accent6>
          <a:srgbClr val="000034"/>
        </a:accent6>
        <a:hlink>
          <a:srgbClr val="DDD925"/>
        </a:hlink>
        <a:folHlink>
          <a:srgbClr val="72C676"/>
        </a:folHlink>
      </a:clrScheme>
      <a:clrMap bg1="dk2" tx1="lt1" bg2="dk1" tx2="lt2" accent1="accent1" accent2="accent2" accent3="accent3" accent4="accent4" accent5="accent5" accent6="accent6" hlink="hlink" folHlink="folHlink"/>
    </a:extraClrScheme>
    <a:extraClrScheme>
      <a:clrScheme name="Curtain Call 3">
        <a:dk1>
          <a:srgbClr val="4C3D57"/>
        </a:dk1>
        <a:lt1>
          <a:srgbClr val="FFFFFF"/>
        </a:lt1>
        <a:dk2>
          <a:srgbClr val="660066"/>
        </a:dk2>
        <a:lt2>
          <a:srgbClr val="FDFBE3"/>
        </a:lt2>
        <a:accent1>
          <a:srgbClr val="976C9E"/>
        </a:accent1>
        <a:accent2>
          <a:srgbClr val="1E1822"/>
        </a:accent2>
        <a:accent3>
          <a:srgbClr val="B8AAB8"/>
        </a:accent3>
        <a:accent4>
          <a:srgbClr val="DADADA"/>
        </a:accent4>
        <a:accent5>
          <a:srgbClr val="C9BACC"/>
        </a:accent5>
        <a:accent6>
          <a:srgbClr val="1A151E"/>
        </a:accent6>
        <a:hlink>
          <a:srgbClr val="D8C460"/>
        </a:hlink>
        <a:folHlink>
          <a:srgbClr val="C3C2BD"/>
        </a:folHlink>
      </a:clrScheme>
      <a:clrMap bg1="dk2" tx1="lt1" bg2="dk1" tx2="lt2" accent1="accent1" accent2="accent2" accent3="accent3" accent4="accent4" accent5="accent5" accent6="accent6" hlink="hlink" folHlink="folHlink"/>
    </a:extraClrScheme>
    <a:extraClrScheme>
      <a:clrScheme name="Curtain Call 4">
        <a:dk1>
          <a:srgbClr val="334D3F"/>
        </a:dk1>
        <a:lt1>
          <a:srgbClr val="FFFFFF"/>
        </a:lt1>
        <a:dk2>
          <a:srgbClr val="008000"/>
        </a:dk2>
        <a:lt2>
          <a:srgbClr val="D3F1DB"/>
        </a:lt2>
        <a:accent1>
          <a:srgbClr val="4A6D84"/>
        </a:accent1>
        <a:accent2>
          <a:srgbClr val="213329"/>
        </a:accent2>
        <a:accent3>
          <a:srgbClr val="AAC0AA"/>
        </a:accent3>
        <a:accent4>
          <a:srgbClr val="DADADA"/>
        </a:accent4>
        <a:accent5>
          <a:srgbClr val="B1BAC2"/>
        </a:accent5>
        <a:accent6>
          <a:srgbClr val="1D2D24"/>
        </a:accent6>
        <a:hlink>
          <a:srgbClr val="F0B100"/>
        </a:hlink>
        <a:folHlink>
          <a:srgbClr val="C37103"/>
        </a:folHlink>
      </a:clrScheme>
      <a:clrMap bg1="dk2" tx1="lt1" bg2="dk1" tx2="lt2" accent1="accent1" accent2="accent2" accent3="accent3" accent4="accent4" accent5="accent5" accent6="accent6" hlink="hlink" folHlink="folHlink"/>
    </a:extraClrScheme>
    <a:extraClrScheme>
      <a:clrScheme name="Curtain Call 5">
        <a:dk1>
          <a:srgbClr val="566858"/>
        </a:dk1>
        <a:lt1>
          <a:srgbClr val="FFFFFF"/>
        </a:lt1>
        <a:dk2>
          <a:srgbClr val="6D8771"/>
        </a:dk2>
        <a:lt2>
          <a:srgbClr val="ECECB2"/>
        </a:lt2>
        <a:accent1>
          <a:srgbClr val="76A571"/>
        </a:accent1>
        <a:accent2>
          <a:srgbClr val="465648"/>
        </a:accent2>
        <a:accent3>
          <a:srgbClr val="BAC3BB"/>
        </a:accent3>
        <a:accent4>
          <a:srgbClr val="DADADA"/>
        </a:accent4>
        <a:accent5>
          <a:srgbClr val="BDCFBB"/>
        </a:accent5>
        <a:accent6>
          <a:srgbClr val="3F4D40"/>
        </a:accent6>
        <a:hlink>
          <a:srgbClr val="FFDC0B"/>
        </a:hlink>
        <a:folHlink>
          <a:srgbClr val="FC9916"/>
        </a:folHlink>
      </a:clrScheme>
      <a:clrMap bg1="dk2" tx1="lt1" bg2="dk1" tx2="lt2" accent1="accent1" accent2="accent2" accent3="accent3" accent4="accent4" accent5="accent5" accent6="accent6" hlink="hlink" folHlink="folHlink"/>
    </a:extraClrScheme>
    <a:extraClrScheme>
      <a:clrScheme name="Curtain Call 6">
        <a:dk1>
          <a:srgbClr val="0A6866"/>
        </a:dk1>
        <a:lt1>
          <a:srgbClr val="FFFFFF"/>
        </a:lt1>
        <a:dk2>
          <a:srgbClr val="0D8784"/>
        </a:dk2>
        <a:lt2>
          <a:srgbClr val="B8DEC6"/>
        </a:lt2>
        <a:accent1>
          <a:srgbClr val="3C7652"/>
        </a:accent1>
        <a:accent2>
          <a:srgbClr val="005250"/>
        </a:accent2>
        <a:accent3>
          <a:srgbClr val="AAC3C2"/>
        </a:accent3>
        <a:accent4>
          <a:srgbClr val="DADADA"/>
        </a:accent4>
        <a:accent5>
          <a:srgbClr val="AFBDB3"/>
        </a:accent5>
        <a:accent6>
          <a:srgbClr val="004948"/>
        </a:accent6>
        <a:hlink>
          <a:srgbClr val="00E0A5"/>
        </a:hlink>
        <a:folHlink>
          <a:srgbClr val="00CCFF"/>
        </a:folHlink>
      </a:clrScheme>
      <a:clrMap bg1="dk2" tx1="lt1" bg2="dk1" tx2="lt2" accent1="accent1" accent2="accent2" accent3="accent3" accent4="accent4" accent5="accent5" accent6="accent6" hlink="hlink" folHlink="folHlink"/>
    </a:extraClrScheme>
    <a:extraClrScheme>
      <a:clrScheme name="Curtain Call 7">
        <a:dk1>
          <a:srgbClr val="50688C"/>
        </a:dk1>
        <a:lt1>
          <a:srgbClr val="FFFFFF"/>
        </a:lt1>
        <a:dk2>
          <a:srgbClr val="6E87AC"/>
        </a:dk2>
        <a:lt2>
          <a:srgbClr val="FFFFFF"/>
        </a:lt2>
        <a:accent1>
          <a:srgbClr val="376EA5"/>
        </a:accent1>
        <a:accent2>
          <a:srgbClr val="445876"/>
        </a:accent2>
        <a:accent3>
          <a:srgbClr val="BAC3D2"/>
        </a:accent3>
        <a:accent4>
          <a:srgbClr val="DADADA"/>
        </a:accent4>
        <a:accent5>
          <a:srgbClr val="AEBACF"/>
        </a:accent5>
        <a:accent6>
          <a:srgbClr val="3D4F6A"/>
        </a:accent6>
        <a:hlink>
          <a:srgbClr val="66CCFF"/>
        </a:hlink>
        <a:folHlink>
          <a:srgbClr val="CCCCFF"/>
        </a:folHlink>
      </a:clrScheme>
      <a:clrMap bg1="dk2" tx1="lt1" bg2="dk1" tx2="lt2" accent1="accent1" accent2="accent2" accent3="accent3" accent4="accent4" accent5="accent5" accent6="accent6" hlink="hlink" folHlink="folHlink"/>
    </a:extraClrScheme>
    <a:extraClrScheme>
      <a:clrScheme name="Curtain Call 8">
        <a:dk1>
          <a:srgbClr val="000000"/>
        </a:dk1>
        <a:lt1>
          <a:srgbClr val="DDDCC5"/>
        </a:lt1>
        <a:dk2>
          <a:srgbClr val="000000"/>
        </a:dk2>
        <a:lt2>
          <a:srgbClr val="C9C6A5"/>
        </a:lt2>
        <a:accent1>
          <a:srgbClr val="C0C0C0"/>
        </a:accent1>
        <a:accent2>
          <a:srgbClr val="B0AC90"/>
        </a:accent2>
        <a:accent3>
          <a:srgbClr val="EBEBDF"/>
        </a:accent3>
        <a:accent4>
          <a:srgbClr val="000000"/>
        </a:accent4>
        <a:accent5>
          <a:srgbClr val="DCDCDC"/>
        </a:accent5>
        <a:accent6>
          <a:srgbClr val="9F9B82"/>
        </a:accent6>
        <a:hlink>
          <a:srgbClr val="666699"/>
        </a:hlink>
        <a:folHlink>
          <a:srgbClr val="905C80"/>
        </a:folHlink>
      </a:clrScheme>
      <a:clrMap bg1="lt1" tx1="dk1" bg2="lt2" tx2="dk2" accent1="accent1" accent2="accent2" accent3="accent3" accent4="accent4" accent5="accent5" accent6="accent6" hlink="hlink" folHlink="folHlink"/>
    </a:extraClrScheme>
    <a:extraClrScheme>
      <a:clrScheme name="Curtain Call 9">
        <a:dk1>
          <a:srgbClr val="000000"/>
        </a:dk1>
        <a:lt1>
          <a:srgbClr val="FFFFFF"/>
        </a:lt1>
        <a:dk2>
          <a:srgbClr val="000099"/>
        </a:dk2>
        <a:lt2>
          <a:srgbClr val="DDDDDD"/>
        </a:lt2>
        <a:accent1>
          <a:srgbClr val="C6D4D4"/>
        </a:accent1>
        <a:accent2>
          <a:srgbClr val="C0C0C0"/>
        </a:accent2>
        <a:accent3>
          <a:srgbClr val="FFFFFF"/>
        </a:accent3>
        <a:accent4>
          <a:srgbClr val="000000"/>
        </a:accent4>
        <a:accent5>
          <a:srgbClr val="DFE6E6"/>
        </a:accent5>
        <a:accent6>
          <a:srgbClr val="AEAEAE"/>
        </a:accent6>
        <a:hlink>
          <a:srgbClr val="6600FF"/>
        </a:hlink>
        <a:folHlink>
          <a:srgbClr val="99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TC103457485[[fn=Mesh]]</Template>
  <TotalTime>887</TotalTime>
  <Words>1722</Words>
  <Application>Microsoft Office PowerPoint</Application>
  <PresentationFormat>On-screen Show (4:3)</PresentationFormat>
  <Paragraphs>107</Paragraphs>
  <Slides>35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Arial</vt:lpstr>
      <vt:lpstr>Tahoma</vt:lpstr>
      <vt:lpstr>Wingdings</vt:lpstr>
      <vt:lpstr>Curtain Call</vt:lpstr>
      <vt:lpstr>The Presidency of John Adams</vt:lpstr>
      <vt:lpstr>Washington’s Impact on Adam’s……</vt:lpstr>
      <vt:lpstr>Jay’s Treaty (1795)</vt:lpstr>
      <vt:lpstr>Pinckney’s Treaty (1796)</vt:lpstr>
      <vt:lpstr>President John Adams</vt:lpstr>
      <vt:lpstr>Consequences of Jay’s Treaty</vt:lpstr>
      <vt:lpstr>The “XYZ” Affair (1797)</vt:lpstr>
      <vt:lpstr>“Millions for defense, but not one cent for tribute!”</vt:lpstr>
      <vt:lpstr>The Quasi-War (1798)</vt:lpstr>
      <vt:lpstr>Political Divisions lead to Partisan Legislation……</vt:lpstr>
      <vt:lpstr>Political Divisions Continue</vt:lpstr>
      <vt:lpstr>The Alien Acts (1798)</vt:lpstr>
      <vt:lpstr>The Sedition Act (1798)</vt:lpstr>
      <vt:lpstr>What is the purpose of the Alien and Sedition Acts?</vt:lpstr>
      <vt:lpstr>The Virginia and Kentucky Resolutions</vt:lpstr>
      <vt:lpstr>Can you think of a modern example of Nullification?</vt:lpstr>
      <vt:lpstr>End Part 1</vt:lpstr>
      <vt:lpstr>The Convention of 1800</vt:lpstr>
      <vt:lpstr>The Election of 1800</vt:lpstr>
      <vt:lpstr>Jefferson or Burr?</vt:lpstr>
      <vt:lpstr>Burr-Hamilton Duel</vt:lpstr>
      <vt:lpstr>The Peaceful Revolution</vt:lpstr>
      <vt:lpstr>The Midnight Judges</vt:lpstr>
      <vt:lpstr>Society during the Adam’s administration</vt:lpstr>
      <vt:lpstr>“We hold these truths to be self-evident, that all men are created equal …”</vt:lpstr>
      <vt:lpstr>All men created equal?</vt:lpstr>
      <vt:lpstr>The Role of Women</vt:lpstr>
      <vt:lpstr>Abigail Adams</vt:lpstr>
      <vt:lpstr>Slavery: a “necessary evil”</vt:lpstr>
      <vt:lpstr>Technology impacts slavery!!!!</vt:lpstr>
      <vt:lpstr>Eli Whitney’s Cotton Gin</vt:lpstr>
      <vt:lpstr>What does it mean to be an Abolitionist?</vt:lpstr>
      <vt:lpstr>Beginnings of the Abolitionist movement</vt:lpstr>
      <vt:lpstr>John Adam’s Presidency Dialogue/Script</vt:lpstr>
      <vt:lpstr>Please Find a Partner (You may work independently if you wish)</vt:lpstr>
    </vt:vector>
  </TitlesOfParts>
  <Company>None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Issues Facing the New Government</dc:title>
  <dc:creator>Home</dc:creator>
  <cp:lastModifiedBy>Matthew Lesley</cp:lastModifiedBy>
  <cp:revision>65</cp:revision>
  <dcterms:created xsi:type="dcterms:W3CDTF">2010-08-25T23:46:14Z</dcterms:created>
  <dcterms:modified xsi:type="dcterms:W3CDTF">2017-01-03T11:49:00Z</dcterms:modified>
</cp:coreProperties>
</file>