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9944-09EF-4C1C-8A3D-FE7421FB020A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E03D-EF36-4B3F-AC5D-098F14ACE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14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9944-09EF-4C1C-8A3D-FE7421FB020A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E03D-EF36-4B3F-AC5D-098F14ACE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55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9944-09EF-4C1C-8A3D-FE7421FB020A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E03D-EF36-4B3F-AC5D-098F14ACE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08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9944-09EF-4C1C-8A3D-FE7421FB020A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E03D-EF36-4B3F-AC5D-098F14ACE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991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9944-09EF-4C1C-8A3D-FE7421FB020A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E03D-EF36-4B3F-AC5D-098F14ACE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13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9944-09EF-4C1C-8A3D-FE7421FB020A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E03D-EF36-4B3F-AC5D-098F14ACE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43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9944-09EF-4C1C-8A3D-FE7421FB020A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E03D-EF36-4B3F-AC5D-098F14ACE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02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9944-09EF-4C1C-8A3D-FE7421FB020A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E03D-EF36-4B3F-AC5D-098F14ACE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07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9944-09EF-4C1C-8A3D-FE7421FB020A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E03D-EF36-4B3F-AC5D-098F14ACE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339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9944-09EF-4C1C-8A3D-FE7421FB020A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E03D-EF36-4B3F-AC5D-098F14ACE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4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9944-09EF-4C1C-8A3D-FE7421FB020A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E03D-EF36-4B3F-AC5D-098F14ACE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95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6">
                <a:lumMod val="20000"/>
                <a:lumOff val="80000"/>
              </a:schemeClr>
            </a:gs>
            <a:gs pos="81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09944-09EF-4C1C-8A3D-FE7421FB020A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0E03D-EF36-4B3F-AC5D-098F14ACE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26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256283" cy="1325563"/>
          </a:xfrm>
        </p:spPr>
        <p:txBody>
          <a:bodyPr>
            <a:normAutofit/>
          </a:bodyPr>
          <a:lstStyle/>
          <a:p>
            <a:r>
              <a:rPr lang="en-US" sz="7200" b="1" dirty="0" smtClean="0"/>
              <a:t>Jim Henson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73" y="1489514"/>
            <a:ext cx="7675179" cy="4899298"/>
          </a:xfrm>
        </p:spPr>
        <p:txBody>
          <a:bodyPr>
            <a:normAutofit fontScale="85000" lnSpcReduction="20000"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What kind of art is he well known for?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Where was he born, what college did he go to?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When did Jim first start creating puppets?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What family member encouraged Jim’s creative passions?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What television show that Jim created is still on the air?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How did he become interested in making puppets?</a:t>
            </a:r>
            <a:endParaRPr lang="en-US" sz="1050" dirty="0" smtClean="0"/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What was Jim's first professional job?</a:t>
            </a:r>
            <a:endParaRPr lang="en-US" sz="1050" dirty="0" smtClean="0"/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Henson is honored twice on the Hollywood walk of fame, how?</a:t>
            </a:r>
            <a:endParaRPr lang="en-US" sz="1050" dirty="0" smtClean="0"/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When did The Muppet Show first air on television?</a:t>
            </a:r>
            <a:endParaRPr lang="en-US" sz="1050" dirty="0" smtClean="0"/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What two television shows did Jim </a:t>
            </a:r>
            <a:r>
              <a:rPr lang="en-US" smtClean="0"/>
              <a:t>win </a:t>
            </a:r>
            <a:r>
              <a:rPr lang="en-US" smtClean="0"/>
              <a:t>Emmy </a:t>
            </a:r>
            <a:r>
              <a:rPr lang="en-US" dirty="0" smtClean="0"/>
              <a:t>Awards for?</a:t>
            </a:r>
            <a:endParaRPr lang="en-US" sz="1050" dirty="0" smtClean="0"/>
          </a:p>
          <a:p>
            <a:endParaRPr lang="en-US" dirty="0"/>
          </a:p>
        </p:txBody>
      </p:sp>
      <p:pic>
        <p:nvPicPr>
          <p:cNvPr id="1026" name="Picture 2" descr="Image result for jim hen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285" y="462236"/>
            <a:ext cx="36385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390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45931"/>
            <a:ext cx="10515600" cy="5231032"/>
          </a:xfrm>
        </p:spPr>
        <p:txBody>
          <a:bodyPr>
            <a:normAutofit lnSpcReduction="10000"/>
          </a:bodyPr>
          <a:lstStyle/>
          <a:p>
            <a:pPr marL="228600" lvl="3">
              <a:spcBef>
                <a:spcPts val="1000"/>
              </a:spcBef>
            </a:pPr>
            <a:r>
              <a:rPr lang="en-US" sz="2600" dirty="0" smtClean="0">
                <a:solidFill>
                  <a:prstClr val="black"/>
                </a:solidFill>
              </a:rPr>
              <a:t>What are three tributes Jim received post-</a:t>
            </a:r>
            <a:r>
              <a:rPr lang="en-US" sz="2600" dirty="0" err="1" smtClean="0">
                <a:solidFill>
                  <a:prstClr val="black"/>
                </a:solidFill>
              </a:rPr>
              <a:t>humously</a:t>
            </a:r>
            <a:r>
              <a:rPr lang="en-US" sz="2600" dirty="0" smtClean="0">
                <a:solidFill>
                  <a:prstClr val="black"/>
                </a:solidFill>
              </a:rPr>
              <a:t>?</a:t>
            </a:r>
            <a:endParaRPr lang="en-US" sz="2600" dirty="0">
              <a:solidFill>
                <a:prstClr val="black"/>
              </a:solidFill>
            </a:endParaRPr>
          </a:p>
          <a:p>
            <a:pPr marL="228600" lvl="3">
              <a:spcBef>
                <a:spcPts val="1000"/>
              </a:spcBef>
            </a:pPr>
            <a:r>
              <a:rPr lang="en-US" sz="2600" dirty="0">
                <a:solidFill>
                  <a:prstClr val="black"/>
                </a:solidFill>
              </a:rPr>
              <a:t>Why do you think his </a:t>
            </a:r>
            <a:r>
              <a:rPr lang="en-US" sz="2600" dirty="0" smtClean="0">
                <a:solidFill>
                  <a:prstClr val="black"/>
                </a:solidFill>
              </a:rPr>
              <a:t>work </a:t>
            </a:r>
            <a:r>
              <a:rPr lang="en-US" sz="2600" dirty="0">
                <a:solidFill>
                  <a:prstClr val="black"/>
                </a:solidFill>
              </a:rPr>
              <a:t>means so much to other people?</a:t>
            </a:r>
          </a:p>
          <a:p>
            <a:pPr lvl="0"/>
            <a:r>
              <a:rPr lang="en-US" sz="2600" dirty="0">
                <a:solidFill>
                  <a:prstClr val="black"/>
                </a:solidFill>
              </a:rPr>
              <a:t>Why is </a:t>
            </a:r>
            <a:r>
              <a:rPr lang="en-US" sz="2600" dirty="0" smtClean="0">
                <a:solidFill>
                  <a:prstClr val="black"/>
                </a:solidFill>
              </a:rPr>
              <a:t>Jim’s work </a:t>
            </a:r>
            <a:r>
              <a:rPr lang="en-US" sz="2600" dirty="0">
                <a:solidFill>
                  <a:prstClr val="black"/>
                </a:solidFill>
              </a:rPr>
              <a:t>an important  addition to American Popular Culture?</a:t>
            </a:r>
          </a:p>
          <a:p>
            <a:r>
              <a:rPr lang="en-US" sz="2600" dirty="0">
                <a:solidFill>
                  <a:prstClr val="black"/>
                </a:solidFill>
              </a:rPr>
              <a:t>What famous </a:t>
            </a:r>
            <a:r>
              <a:rPr lang="en-US" sz="2600" dirty="0" smtClean="0">
                <a:solidFill>
                  <a:prstClr val="black"/>
                </a:solidFill>
              </a:rPr>
              <a:t>musician played the role of Goblin King in one of Jim’s most popular films?</a:t>
            </a:r>
            <a:endParaRPr lang="en-US" sz="2600" dirty="0">
              <a:solidFill>
                <a:prstClr val="black"/>
              </a:solidFill>
            </a:endParaRPr>
          </a:p>
          <a:p>
            <a:pPr lvl="0"/>
            <a:r>
              <a:rPr lang="en-US" sz="2600" dirty="0" smtClean="0">
                <a:solidFill>
                  <a:prstClr val="black"/>
                </a:solidFill>
              </a:rPr>
              <a:t>Tell </a:t>
            </a:r>
            <a:r>
              <a:rPr lang="en-US" sz="2600" dirty="0">
                <a:solidFill>
                  <a:prstClr val="black"/>
                </a:solidFill>
              </a:rPr>
              <a:t>me something you can relate to/find interesting about </a:t>
            </a:r>
            <a:r>
              <a:rPr lang="en-US" sz="2600" dirty="0" smtClean="0">
                <a:solidFill>
                  <a:prstClr val="black"/>
                </a:solidFill>
              </a:rPr>
              <a:t>Jim </a:t>
            </a:r>
            <a:r>
              <a:rPr lang="en-US" sz="2600" dirty="0">
                <a:solidFill>
                  <a:prstClr val="black"/>
                </a:solidFill>
              </a:rPr>
              <a:t>or his  work</a:t>
            </a:r>
            <a:r>
              <a:rPr lang="en-US" sz="2600" dirty="0" smtClean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en-US" sz="2600" dirty="0" smtClean="0">
                <a:solidFill>
                  <a:prstClr val="black"/>
                </a:solidFill>
              </a:rPr>
              <a:t>What was the first Kermit the Frog made out of?</a:t>
            </a:r>
            <a:endParaRPr lang="en-US" sz="2600" dirty="0">
              <a:solidFill>
                <a:prstClr val="black"/>
              </a:solidFill>
            </a:endParaRPr>
          </a:p>
          <a:p>
            <a:pPr lvl="0"/>
            <a:r>
              <a:rPr lang="en-US" sz="2600" dirty="0">
                <a:solidFill>
                  <a:prstClr val="black"/>
                </a:solidFill>
              </a:rPr>
              <a:t>What medium does he use (what kind of materials does he sure to create his </a:t>
            </a:r>
            <a:r>
              <a:rPr lang="en-US" sz="2600" dirty="0" smtClean="0">
                <a:solidFill>
                  <a:prstClr val="black"/>
                </a:solidFill>
              </a:rPr>
              <a:t>puppets?)</a:t>
            </a:r>
          </a:p>
          <a:p>
            <a:pPr lvl="0"/>
            <a:r>
              <a:rPr lang="en-US" sz="2600" dirty="0" smtClean="0">
                <a:solidFill>
                  <a:prstClr val="black"/>
                </a:solidFill>
              </a:rPr>
              <a:t>Did anything special happen at Jim’s Funeral?</a:t>
            </a:r>
            <a:endParaRPr lang="en-US" sz="2600" dirty="0">
              <a:solidFill>
                <a:prstClr val="black"/>
              </a:solidFill>
            </a:endParaRPr>
          </a:p>
          <a:p>
            <a:pPr marL="228600" lvl="3">
              <a:spcBef>
                <a:spcPts val="1000"/>
              </a:spcBef>
            </a:pPr>
            <a:r>
              <a:rPr lang="en-US" sz="2600" dirty="0" smtClean="0">
                <a:solidFill>
                  <a:prstClr val="black"/>
                </a:solidFill>
              </a:rPr>
              <a:t>Create </a:t>
            </a:r>
            <a:r>
              <a:rPr lang="en-US" sz="2600" dirty="0">
                <a:solidFill>
                  <a:prstClr val="black"/>
                </a:solidFill>
              </a:rPr>
              <a:t>a new slide and post an image of one of his pieces. Explain to me why you like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45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129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Jim Henson</vt:lpstr>
      <vt:lpstr>PowerPoint Presentation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Rick Baker</dc:title>
  <dc:creator>Zachary Brown</dc:creator>
  <cp:lastModifiedBy>Zachary Brown</cp:lastModifiedBy>
  <cp:revision>9</cp:revision>
  <dcterms:created xsi:type="dcterms:W3CDTF">2018-04-19T12:45:10Z</dcterms:created>
  <dcterms:modified xsi:type="dcterms:W3CDTF">2018-05-09T15:54:48Z</dcterms:modified>
</cp:coreProperties>
</file>