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48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elp:Installing_Japanese_character_sets" TargetMode="External"/><Relationship Id="rId2" Type="http://schemas.openxmlformats.org/officeDocument/2006/relationships/hyperlink" Target="https://en.wiktionary.org/wiki/%E5%BC%81%E5%BD%9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s://en.wikipedia.org/wiki/Bento#cite_note-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Japan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Coach Sheets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0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Japanese enjoy one of the longest life spans in the world, in part because a traditional diet is comprised of fresh, unprocessed foods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 </a:t>
            </a:r>
            <a:r>
              <a:rPr lang="en-US" b="1" dirty="0"/>
              <a:t>In addition to eating healthfully, the Japanese also have different attitude toward food than many Americans. </a:t>
            </a:r>
            <a:endParaRPr lang="en-US" b="1" dirty="0" smtClean="0"/>
          </a:p>
          <a:p>
            <a:r>
              <a:rPr lang="en-US" b="1" dirty="0" smtClean="0"/>
              <a:t>In </a:t>
            </a:r>
            <a:r>
              <a:rPr lang="en-US" b="1" dirty="0"/>
              <a:t>Okinawa, for instance, residents practice ‘ </a:t>
            </a:r>
            <a:r>
              <a:rPr lang="en-US" b="1" dirty="0" err="1"/>
              <a:t>hara</a:t>
            </a:r>
            <a:r>
              <a:rPr lang="en-US" b="1" dirty="0"/>
              <a:t> </a:t>
            </a:r>
            <a:r>
              <a:rPr lang="en-US" b="1" dirty="0" err="1"/>
              <a:t>hachi</a:t>
            </a:r>
            <a:r>
              <a:rPr lang="en-US" b="1" dirty="0"/>
              <a:t> </a:t>
            </a:r>
            <a:r>
              <a:rPr lang="en-US" b="1" dirty="0" err="1"/>
              <a:t>bu</a:t>
            </a:r>
            <a:r>
              <a:rPr lang="en-US" b="1" dirty="0"/>
              <a:t>’ or eight parts of 10. They stop eating when they are 80 percent full.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142874"/>
            <a:ext cx="2143125" cy="2143125"/>
          </a:xfrm>
          <a:prstGeom prst="rect">
            <a:avLst/>
          </a:prstGeom>
        </p:spPr>
      </p:pic>
      <p:pic>
        <p:nvPicPr>
          <p:cNvPr id="4100" name="Picture 4" descr="Image result for japanese country out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416" y="381951"/>
            <a:ext cx="3324280" cy="190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00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82139" y="592664"/>
            <a:ext cx="9601196" cy="1303867"/>
          </a:xfrm>
        </p:spPr>
        <p:txBody>
          <a:bodyPr>
            <a:normAutofit/>
          </a:bodyPr>
          <a:lstStyle/>
          <a:p>
            <a:r>
              <a:rPr lang="en-US" dirty="0" smtClean="0"/>
              <a:t>Intro Cont’d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1" y="3702469"/>
            <a:ext cx="9601196" cy="3840480"/>
          </a:xfrm>
        </p:spPr>
        <p:txBody>
          <a:bodyPr/>
          <a:lstStyle/>
          <a:p>
            <a:r>
              <a:rPr lang="en-US" b="1" dirty="0" err="1"/>
              <a:t>Gohan</a:t>
            </a:r>
            <a:r>
              <a:rPr lang="en-US" b="1" dirty="0"/>
              <a:t> at every Meal</a:t>
            </a:r>
            <a:endParaRPr lang="en-US" dirty="0"/>
          </a:p>
          <a:p>
            <a:r>
              <a:rPr lang="en-US" b="1" dirty="0"/>
              <a:t>The Japanese use the same word, ‘</a:t>
            </a:r>
            <a:r>
              <a:rPr lang="en-US" b="1" dirty="0" err="1"/>
              <a:t>Gohan</a:t>
            </a:r>
            <a:r>
              <a:rPr lang="en-US" b="1" dirty="0"/>
              <a:t>’ meaning cooked rice and meal. Prefixes are attached to </a:t>
            </a:r>
            <a:r>
              <a:rPr lang="en-US" b="1" dirty="0" err="1"/>
              <a:t>gohan</a:t>
            </a:r>
            <a:r>
              <a:rPr lang="en-US" b="1" dirty="0"/>
              <a:t> to form words for breakfast, lunch and dinner (</a:t>
            </a:r>
            <a:r>
              <a:rPr lang="en-US" b="1" dirty="0" err="1"/>
              <a:t>asogohan</a:t>
            </a:r>
            <a:r>
              <a:rPr lang="en-US" b="1" dirty="0"/>
              <a:t>, </a:t>
            </a:r>
            <a:r>
              <a:rPr lang="en-US" b="1" dirty="0" err="1"/>
              <a:t>hirugohan</a:t>
            </a:r>
            <a:r>
              <a:rPr lang="en-US" b="1" dirty="0"/>
              <a:t> and </a:t>
            </a:r>
            <a:r>
              <a:rPr lang="en-US" b="1" dirty="0" err="1"/>
              <a:t>bangohan</a:t>
            </a:r>
            <a:r>
              <a:rPr lang="en-US" b="1" dirty="0" smtClean="0"/>
              <a:t>)</a:t>
            </a:r>
          </a:p>
          <a:p>
            <a:r>
              <a:rPr lang="en-US" b="1" dirty="0" smtClean="0"/>
              <a:t> </a:t>
            </a:r>
            <a:r>
              <a:rPr lang="en-US" b="1" dirty="0"/>
              <a:t>In other words, a meal without rice is not a meal at all. </a:t>
            </a:r>
            <a:endParaRPr lang="en-US" dirty="0"/>
          </a:p>
        </p:txBody>
      </p:sp>
      <p:pic>
        <p:nvPicPr>
          <p:cNvPr id="5124" name="Picture 4" descr="Image result for japanese r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29" y="781991"/>
            <a:ext cx="5148286" cy="289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61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Breakfast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It </a:t>
            </a:r>
            <a:r>
              <a:rPr lang="en-US" b="1" dirty="0"/>
              <a:t>consists of foods that make up a complete meal that one could conceivably enjoy at lunch or dinner. Typically, a traditional Japanese breakfast consists of steamed rice, miso soup, a protein such as grilled fish and various side dishes.</a:t>
            </a:r>
            <a:endParaRPr lang="en-US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715" y="1032932"/>
            <a:ext cx="2976882" cy="19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56458" y="922866"/>
            <a:ext cx="9601196" cy="1303867"/>
          </a:xfrm>
        </p:spPr>
        <p:txBody>
          <a:bodyPr/>
          <a:lstStyle/>
          <a:p>
            <a:r>
              <a:rPr lang="en-US" dirty="0" smtClean="0"/>
              <a:t>Lunch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3539064"/>
            <a:ext cx="9601196" cy="3318936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r>
              <a:rPr lang="en-US" b="1" dirty="0" smtClean="0"/>
              <a:t>Bento</a:t>
            </a:r>
            <a:r>
              <a:rPr lang="en-US" dirty="0"/>
              <a:t> (</a:t>
            </a:r>
            <a:r>
              <a:rPr lang="ja-JP" altLang="en-US" dirty="0">
                <a:hlinkClick r:id="rId2" tooltip="wikt:弁当"/>
              </a:rPr>
              <a:t>弁当</a:t>
            </a:r>
            <a:r>
              <a:rPr lang="ja-JP" altLang="en-US" dirty="0"/>
              <a:t> </a:t>
            </a:r>
            <a:r>
              <a:rPr lang="en-US" i="1" dirty="0" err="1"/>
              <a:t>bentō</a:t>
            </a:r>
            <a:r>
              <a:rPr lang="en-US" b="1" baseline="30000" dirty="0">
                <a:hlinkClick r:id="rId3" tooltip="Help:Installing Japanese character sets"/>
              </a:rPr>
              <a:t>?</a:t>
            </a:r>
            <a:r>
              <a:rPr lang="en-US" dirty="0"/>
              <a:t>)</a:t>
            </a:r>
            <a:r>
              <a:rPr lang="en-US" baseline="30000" dirty="0">
                <a:hlinkClick r:id="rId4"/>
              </a:rPr>
              <a:t>[ </a:t>
            </a:r>
            <a:r>
              <a:rPr lang="en-US" baseline="30000" dirty="0" smtClean="0"/>
              <a:t> - </a:t>
            </a:r>
            <a:r>
              <a:rPr lang="en-US" b="1" dirty="0" smtClean="0"/>
              <a:t>Is a single-portioned takeout or home-packed meal common in Japanese cuisine. A traditional bento holds rice, fish or meat, with pickled or cooked vegetables, usually in a box-shape container</a:t>
            </a:r>
            <a:endParaRPr lang="en-US" b="1" dirty="0"/>
          </a:p>
        </p:txBody>
      </p:sp>
      <p:pic>
        <p:nvPicPr>
          <p:cNvPr id="1028" name="Picture 4" descr="https://upload.wikimedia.org/wikipedia/commons/thumb/1/1d/Bento_box_from_a_grocery_store.jpg/800px-Bento_box_from_a_grocery_sto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498" y="662690"/>
            <a:ext cx="4328162" cy="328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49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01041" y="3954780"/>
            <a:ext cx="9601196" cy="3475568"/>
          </a:xfrm>
        </p:spPr>
        <p:txBody>
          <a:bodyPr/>
          <a:lstStyle/>
          <a:p>
            <a:r>
              <a:rPr lang="en-US" b="1" dirty="0"/>
              <a:t>Japanese dinner</a:t>
            </a:r>
            <a:r>
              <a:rPr lang="en-US" dirty="0"/>
              <a:t> here with Saba </a:t>
            </a:r>
            <a:r>
              <a:rPr lang="en-US" dirty="0" err="1"/>
              <a:t>Shioyaki</a:t>
            </a:r>
            <a:r>
              <a:rPr lang="en-US" dirty="0"/>
              <a:t> (Grilled Mackerel) as a main dish, </a:t>
            </a:r>
            <a:r>
              <a:rPr lang="en-US" dirty="0" err="1"/>
              <a:t>Nikujaga</a:t>
            </a:r>
            <a:r>
              <a:rPr lang="en-US" dirty="0"/>
              <a:t> (Meat and Potato Stew) and </a:t>
            </a:r>
            <a:r>
              <a:rPr lang="en-US" dirty="0" err="1"/>
              <a:t>Sunomono</a:t>
            </a:r>
            <a:r>
              <a:rPr lang="en-US" dirty="0"/>
              <a:t> (Cucumber Salad) as side dishes. Miso Soup and </a:t>
            </a:r>
            <a:r>
              <a:rPr lang="en-US" dirty="0" err="1"/>
              <a:t>Genmai</a:t>
            </a:r>
            <a:r>
              <a:rPr lang="en-US" dirty="0"/>
              <a:t> (Brown Rice) are also served with other dishes, of course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-2727958" y="662940"/>
            <a:ext cx="9601196" cy="1394459"/>
          </a:xfrm>
        </p:spPr>
        <p:txBody>
          <a:bodyPr/>
          <a:lstStyle/>
          <a:p>
            <a:r>
              <a:rPr lang="en-US" dirty="0" smtClean="0"/>
              <a:t>Dinner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340" y="662940"/>
            <a:ext cx="4505997" cy="300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2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Snacks and Dessert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</a:rPr>
              <a:t>Senbei</a:t>
            </a:r>
            <a:r>
              <a:rPr lang="en-US" b="1" dirty="0" smtClean="0">
                <a:solidFill>
                  <a:schemeClr val="tx1"/>
                </a:solidFill>
              </a:rPr>
              <a:t>	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/>
              <a:t>Senbei</a:t>
            </a:r>
            <a:r>
              <a:rPr lang="en-US" b="1" dirty="0" smtClean="0"/>
              <a:t> is a type Japanese rice cracker often served with green tea. They are savory but sometimes sweet. Normally, when they are cooked they are brushed with a flavoring sauce, often made of soy sauce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</a:rPr>
              <a:t>Pocky</a:t>
            </a:r>
            <a:r>
              <a:rPr lang="en-US" dirty="0" smtClean="0">
                <a:solidFill>
                  <a:schemeClr val="tx1"/>
                </a:solidFill>
              </a:rPr>
              <a:t>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b="1" dirty="0" err="1" smtClean="0"/>
              <a:t>Pocky</a:t>
            </a:r>
            <a:r>
              <a:rPr lang="en-US" b="1" dirty="0" smtClean="0"/>
              <a:t> is a crispy cookie biscuit stick coated in chocolate cream. Although the original flavor was chocolate, many new flavors have been added such as strawberry and almond. In Japan, </a:t>
            </a:r>
            <a:r>
              <a:rPr lang="en-US" b="1" dirty="0" err="1" smtClean="0"/>
              <a:t>Pocky</a:t>
            </a:r>
            <a:r>
              <a:rPr lang="en-US" b="1" dirty="0" smtClean="0"/>
              <a:t> is very popular among teenagers</a:t>
            </a:r>
            <a:endParaRPr lang="en-US" b="1" dirty="0"/>
          </a:p>
        </p:txBody>
      </p:sp>
      <p:pic>
        <p:nvPicPr>
          <p:cNvPr id="3076" name="Picture 4" descr="https://lh3.googleusercontent.com/6UK5Beu0uiBSBAjbJALMg9wRplCQ1l5bd9BaQ3nuIKHmS24IdLFWub0MHc3R222tidRslVTAI26TeZ6E3vB6OjDH75GO347PWgzk8c48i_8SZwhlZAwIt1eyfCU136_JgHIlXKb6i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1" y="4921"/>
            <a:ext cx="2488449" cy="228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lh4.googleusercontent.com/d5zl8Pfw6MyROAuTpc9CzKN4rgyjuKe0dCQS_yoNtzvy86smatjvYBficXYSeMX1NCofJh_Nnrcp0yvYr5tZcdKR5ARxB19_b2AgwnW8Ypo8HZzP8TTjdgu6G3dr-TgPCtpWgnQf4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346" y="691723"/>
            <a:ext cx="3938654" cy="151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8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 conclusion, the Japanese traditional diet is much more healthy than what we typically have here in the Southeastern part of the United States.</a:t>
            </a:r>
          </a:p>
          <a:p>
            <a:r>
              <a:rPr lang="en-US" b="1" dirty="0" smtClean="0"/>
              <a:t>While most of our meals are centered around fatty meats, their meals are focused on rice and leaner meats.</a:t>
            </a:r>
          </a:p>
          <a:p>
            <a:r>
              <a:rPr lang="en-US" b="1" dirty="0" smtClean="0"/>
              <a:t>Just these simple differences leads to a healthier life and longer life span.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731" y="482616"/>
            <a:ext cx="2710002" cy="2056957"/>
          </a:xfrm>
          <a:prstGeom prst="rect">
            <a:avLst/>
          </a:prstGeom>
        </p:spPr>
      </p:pic>
      <p:pic>
        <p:nvPicPr>
          <p:cNvPr id="6146" name="Picture 2" descr="Image result for japanese diet pic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185" y="482616"/>
            <a:ext cx="2742608" cy="205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51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158</TotalTime>
  <Words>314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ＭＳ Ｐ明朝</vt:lpstr>
      <vt:lpstr>Arial</vt:lpstr>
      <vt:lpstr>Garamond</vt:lpstr>
      <vt:lpstr>Organic</vt:lpstr>
      <vt:lpstr>Japan</vt:lpstr>
      <vt:lpstr>Introduction</vt:lpstr>
      <vt:lpstr>Intro Cont’d </vt:lpstr>
      <vt:lpstr>Breakfast </vt:lpstr>
      <vt:lpstr>Lunch</vt:lpstr>
      <vt:lpstr>Dinner</vt:lpstr>
      <vt:lpstr>Snacks and Dessert</vt:lpstr>
      <vt:lpstr>Conclusion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Japan</dc:title>
  <dc:creator>Matthew Sheets</dc:creator>
  <cp:lastModifiedBy>Matthew Sheets</cp:lastModifiedBy>
  <cp:revision>7</cp:revision>
  <dcterms:created xsi:type="dcterms:W3CDTF">2017-04-04T14:39:16Z</dcterms:created>
  <dcterms:modified xsi:type="dcterms:W3CDTF">2017-04-04T17:17:31Z</dcterms:modified>
</cp:coreProperties>
</file>