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Raleway"/>
      <p:regular r:id="rId13"/>
      <p:bold r:id="rId14"/>
      <p:italic r:id="rId15"/>
      <p:boldItalic r:id="rId16"/>
    </p:embeddedFont>
    <p:embeddedFont>
      <p:font typeface="Source Sans Pr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SansPr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aleway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italic.fntdata"/><Relationship Id="rId14" Type="http://schemas.openxmlformats.org/officeDocument/2006/relationships/font" Target="fonts/Raleway-bold.fntdata"/><Relationship Id="rId17" Type="http://schemas.openxmlformats.org/officeDocument/2006/relationships/font" Target="fonts/SourceSansPro-regular.fntdata"/><Relationship Id="rId16" Type="http://schemas.openxmlformats.org/officeDocument/2006/relationships/font" Target="fonts/Raleway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ourceSansPro-italic.fntdata"/><Relationship Id="rId6" Type="http://schemas.openxmlformats.org/officeDocument/2006/relationships/slide" Target="slides/slide1.xml"/><Relationship Id="rId18" Type="http://schemas.openxmlformats.org/officeDocument/2006/relationships/font" Target="fonts/SourceSansPr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7187563dc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7187563dc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187563dc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187563dc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187563dcb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187563dcb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187563dcb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187563dcb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7187563dcb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7187563dcb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187563dcb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187563dc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2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Istation and online logins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Beverly Hills Elementary logins 2019-2020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load Istation at home:</a:t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4585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   Hello Parents! Having heard some questions about loading Istation, </a:t>
            </a: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here are some directions for loading and using the program at home</a:t>
            </a: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. Istation in particular is an app that needs to be downloaded and installed in order to use it. If you are getting a msg that says “ID and password didn’t work” follow these steps to install it on your device and login with Clever.</a:t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5500" y="999025"/>
            <a:ext cx="3202049" cy="390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load Istation at home: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52475"/>
            <a:ext cx="606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Install </a:t>
            </a:r>
            <a:r>
              <a:rPr b="1" lang="en">
                <a:solidFill>
                  <a:srgbClr val="434343"/>
                </a:solidFill>
                <a:highlight>
                  <a:srgbClr val="FFFFFF"/>
                </a:highlight>
              </a:rPr>
              <a:t>Istation</a:t>
            </a: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 by </a:t>
            </a:r>
            <a:r>
              <a:rPr b="1" lang="en">
                <a:solidFill>
                  <a:srgbClr val="434343"/>
                </a:solidFill>
                <a:highlight>
                  <a:srgbClr val="FFFFFF"/>
                </a:highlight>
              </a:rPr>
              <a:t>going</a:t>
            </a: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 to www.</a:t>
            </a:r>
            <a:r>
              <a:rPr b="1" lang="en">
                <a:solidFill>
                  <a:srgbClr val="434343"/>
                </a:solidFill>
                <a:highlight>
                  <a:srgbClr val="FFFFFF"/>
                </a:highlight>
              </a:rPr>
              <a:t>istation</a:t>
            </a: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.com/Support.</a:t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Follow the instructions to install </a:t>
            </a:r>
            <a:r>
              <a:rPr b="1" lang="en">
                <a:solidFill>
                  <a:srgbClr val="434343"/>
                </a:solidFill>
                <a:highlight>
                  <a:srgbClr val="FFFFFF"/>
                </a:highlight>
              </a:rPr>
              <a:t>Istation</a:t>
            </a: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 on your </a:t>
            </a:r>
            <a:r>
              <a:rPr b="1" lang="en">
                <a:solidFill>
                  <a:srgbClr val="434343"/>
                </a:solidFill>
                <a:highlight>
                  <a:srgbClr val="FFFFFF"/>
                </a:highlight>
              </a:rPr>
              <a:t>home</a:t>
            </a: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 device. (You can choose between iPad, Chromebook, Tablet, Mac, or PC.)</a:t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Log in to </a:t>
            </a:r>
            <a:r>
              <a:rPr b="1" lang="en">
                <a:solidFill>
                  <a:srgbClr val="434343"/>
                </a:solidFill>
                <a:highlight>
                  <a:srgbClr val="FFFFFF"/>
                </a:highlight>
              </a:rPr>
              <a:t>Istation</a:t>
            </a: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 using Clever on the Beverly Hills Elementary School website.</a:t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You will only need to download </a:t>
            </a:r>
            <a:r>
              <a:rPr b="1" lang="en">
                <a:solidFill>
                  <a:srgbClr val="434343"/>
                </a:solidFill>
                <a:highlight>
                  <a:srgbClr val="FFFFFF"/>
                </a:highlight>
              </a:rPr>
              <a:t>Istation</a:t>
            </a: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 one time. After that continue to use Clever to log in and load the app.</a:t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0849" y="558999"/>
            <a:ext cx="1947525" cy="194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2075" y="2637188"/>
            <a:ext cx="1705066" cy="2266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login to Clever: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606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I</a:t>
            </a:r>
            <a:r>
              <a:rPr lang="en"/>
              <a:t>Go to the Beverly Hills Webpage https://www.cabarrus.k12.nc.us/Domain/10</a:t>
            </a:r>
            <a:endParaRPr/>
          </a:p>
          <a:p>
            <a:pPr indent="0" lvl="0" marL="45720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/>
              <a:t>Click on the BLUE C for Clever.</a:t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/>
              <a:t>Grades 2-5 will click on “Log in with active directory.” They will enter their username &amp; password.</a:t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/>
              <a:t>Grades K-1 can click on the QR code reader and scan their badge.</a:t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3175" y="675325"/>
            <a:ext cx="2929124" cy="1896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3988" y="2006974"/>
            <a:ext cx="581025" cy="65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0625" y="3103825"/>
            <a:ext cx="2573175" cy="169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login Raz Kids: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311700" y="1152475"/>
            <a:ext cx="5440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I</a:t>
            </a:r>
            <a:r>
              <a:rPr lang="en"/>
              <a:t>Go to the Beverly Hills Webpage https://www.cabarrus.k12.nc.us/Domain/10</a:t>
            </a:r>
            <a:endParaRPr/>
          </a:p>
          <a:p>
            <a:pPr indent="0" lvl="0" marL="45720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/>
              <a:t>Click on Raz Kids in the student links</a:t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/>
              <a:t>Enter your teacher’s user name</a:t>
            </a:r>
            <a:r>
              <a:rPr lang="en"/>
              <a:t>.</a:t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/>
              <a:t>Select your profile and enter the Raz Kids password</a:t>
            </a:r>
            <a:r>
              <a:rPr lang="en"/>
              <a:t>.</a:t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5950" y="530450"/>
            <a:ext cx="2291226" cy="1483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5952" y="2194200"/>
            <a:ext cx="2291225" cy="1332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9750" y="3707469"/>
            <a:ext cx="2363625" cy="108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login to BrainPOP:</a:t>
            </a:r>
            <a:endParaRPr/>
          </a:p>
        </p:txBody>
      </p:sp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311700" y="1152475"/>
            <a:ext cx="5591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>
                <a:solidFill>
                  <a:srgbClr val="434343"/>
                </a:solidFill>
                <a:highlight>
                  <a:srgbClr val="FFFFFF"/>
                </a:highlight>
              </a:rPr>
              <a:t>I</a:t>
            </a:r>
            <a:r>
              <a:rPr lang="en"/>
              <a:t>Go to the Beverly Hills Webpage https://www.cabarrus.k12.nc.us/Domain/10</a:t>
            </a:r>
            <a:endParaRPr/>
          </a:p>
          <a:p>
            <a:pPr indent="0" lvl="0" marL="45720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/>
              <a:t>Login to Clever</a:t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/>
              <a:t>Select BrainPOP or BrainPOP Jr.</a:t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AutoNum type="arabicPeriod"/>
            </a:pPr>
            <a:r>
              <a:rPr lang="en"/>
              <a:t>There may be multiple buttons for BrainPOP and BrainPOP Jr. If one does not work, try another.</a:t>
            </a:r>
            <a:endParaRPr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3175" y="675325"/>
            <a:ext cx="2929124" cy="1896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9250" y="2811076"/>
            <a:ext cx="2464200" cy="203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