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60" r:id="rId6"/>
    <p:sldId id="259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892DAA-628A-4E9A-A9C9-92F88D314295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96EB79E-5DDE-4F51-9CB7-927AEEE3346D}">
      <dgm:prSet/>
      <dgm:spPr/>
      <dgm:t>
        <a:bodyPr/>
        <a:lstStyle/>
        <a:p>
          <a:r>
            <a:rPr lang="en-US"/>
            <a:t>NO CROCS/SLIDES when practice is starting only after you finish your cool down</a:t>
          </a:r>
        </a:p>
      </dgm:t>
    </dgm:pt>
    <dgm:pt modelId="{3DD8465A-700F-45A8-8A84-620BF8797139}" type="parTrans" cxnId="{790B16AF-AE41-4F1E-931A-CAC818B1DA82}">
      <dgm:prSet/>
      <dgm:spPr/>
      <dgm:t>
        <a:bodyPr/>
        <a:lstStyle/>
        <a:p>
          <a:endParaRPr lang="en-US"/>
        </a:p>
      </dgm:t>
    </dgm:pt>
    <dgm:pt modelId="{7843FF6F-BBD9-4E51-B089-643B7CF0CEA3}" type="sibTrans" cxnId="{790B16AF-AE41-4F1E-931A-CAC818B1DA82}">
      <dgm:prSet/>
      <dgm:spPr/>
      <dgm:t>
        <a:bodyPr/>
        <a:lstStyle/>
        <a:p>
          <a:endParaRPr lang="en-US"/>
        </a:p>
      </dgm:t>
    </dgm:pt>
    <dgm:pt modelId="{A0A5BB28-699C-4A0A-8733-C939DF61F188}">
      <dgm:prSet/>
      <dgm:spPr/>
      <dgm:t>
        <a:bodyPr/>
        <a:lstStyle/>
        <a:p>
          <a:r>
            <a:rPr lang="en-US"/>
            <a:t>NO short shorts (if any parts of the body that are supposed to be covered are not, leave it at home)</a:t>
          </a:r>
        </a:p>
      </dgm:t>
    </dgm:pt>
    <dgm:pt modelId="{A459C6F1-2FCB-4ABF-BEFF-89AC2848D05E}" type="parTrans" cxnId="{A3F94F7C-B0CB-42F9-90C8-CDC13C789584}">
      <dgm:prSet/>
      <dgm:spPr/>
      <dgm:t>
        <a:bodyPr/>
        <a:lstStyle/>
        <a:p>
          <a:endParaRPr lang="en-US"/>
        </a:p>
      </dgm:t>
    </dgm:pt>
    <dgm:pt modelId="{B1B4D0F7-0901-46AC-9A17-43F7DA1CCDBF}" type="sibTrans" cxnId="{A3F94F7C-B0CB-42F9-90C8-CDC13C789584}">
      <dgm:prSet/>
      <dgm:spPr/>
      <dgm:t>
        <a:bodyPr/>
        <a:lstStyle/>
        <a:p>
          <a:endParaRPr lang="en-US"/>
        </a:p>
      </dgm:t>
    </dgm:pt>
    <dgm:pt modelId="{154F184F-2FA1-4F91-884F-7EF616145225}">
      <dgm:prSet/>
      <dgm:spPr/>
      <dgm:t>
        <a:bodyPr/>
        <a:lstStyle/>
        <a:p>
          <a:r>
            <a:rPr lang="en-US"/>
            <a:t>No clothes that have inappropriate wording/graphics</a:t>
          </a:r>
        </a:p>
      </dgm:t>
    </dgm:pt>
    <dgm:pt modelId="{4E5F98A1-1654-4B1E-AE96-D7E2D0340555}" type="parTrans" cxnId="{C7E41F55-769C-444B-BFD9-929C11631486}">
      <dgm:prSet/>
      <dgm:spPr/>
      <dgm:t>
        <a:bodyPr/>
        <a:lstStyle/>
        <a:p>
          <a:endParaRPr lang="en-US"/>
        </a:p>
      </dgm:t>
    </dgm:pt>
    <dgm:pt modelId="{520ABFFE-B7EA-42C2-A20E-153D17F08719}" type="sibTrans" cxnId="{C7E41F55-769C-444B-BFD9-929C11631486}">
      <dgm:prSet/>
      <dgm:spPr/>
      <dgm:t>
        <a:bodyPr/>
        <a:lstStyle/>
        <a:p>
          <a:endParaRPr lang="en-US"/>
        </a:p>
      </dgm:t>
    </dgm:pt>
    <dgm:pt modelId="{4147F992-5C90-4BAB-80C3-43028455286D}">
      <dgm:prSet/>
      <dgm:spPr/>
      <dgm:t>
        <a:bodyPr/>
        <a:lstStyle/>
        <a:p>
          <a:r>
            <a:rPr lang="en-US"/>
            <a:t>Remember if you can’t represent our school in a positive manner with what you are wearing DO NOT WEAR IT</a:t>
          </a:r>
        </a:p>
      </dgm:t>
    </dgm:pt>
    <dgm:pt modelId="{6FB8C79D-3074-4A82-AF0B-E5CDB25709E0}" type="parTrans" cxnId="{5E1D9264-783D-4D22-A194-1B8552EBBD3F}">
      <dgm:prSet/>
      <dgm:spPr/>
      <dgm:t>
        <a:bodyPr/>
        <a:lstStyle/>
        <a:p>
          <a:endParaRPr lang="en-US"/>
        </a:p>
      </dgm:t>
    </dgm:pt>
    <dgm:pt modelId="{8AF76E3F-58B0-4878-A1D7-6065B9EB9216}" type="sibTrans" cxnId="{5E1D9264-783D-4D22-A194-1B8552EBBD3F}">
      <dgm:prSet/>
      <dgm:spPr/>
      <dgm:t>
        <a:bodyPr/>
        <a:lstStyle/>
        <a:p>
          <a:endParaRPr lang="en-US"/>
        </a:p>
      </dgm:t>
    </dgm:pt>
    <dgm:pt modelId="{18F35AA1-ECB6-437F-AC36-030CDF130B7A}" type="pres">
      <dgm:prSet presAssocID="{87892DAA-628A-4E9A-A9C9-92F88D314295}" presName="vert0" presStyleCnt="0">
        <dgm:presLayoutVars>
          <dgm:dir/>
          <dgm:animOne val="branch"/>
          <dgm:animLvl val="lvl"/>
        </dgm:presLayoutVars>
      </dgm:prSet>
      <dgm:spPr/>
    </dgm:pt>
    <dgm:pt modelId="{7052C67F-DDC4-4036-AB88-89DAE9938303}" type="pres">
      <dgm:prSet presAssocID="{C96EB79E-5DDE-4F51-9CB7-927AEEE3346D}" presName="thickLine" presStyleLbl="alignNode1" presStyleIdx="0" presStyleCnt="4"/>
      <dgm:spPr/>
    </dgm:pt>
    <dgm:pt modelId="{E922D7EB-CA48-4A07-B46E-E898A9F4EB53}" type="pres">
      <dgm:prSet presAssocID="{C96EB79E-5DDE-4F51-9CB7-927AEEE3346D}" presName="horz1" presStyleCnt="0"/>
      <dgm:spPr/>
    </dgm:pt>
    <dgm:pt modelId="{7D3114E8-D9DA-4291-9134-991BE07A46CB}" type="pres">
      <dgm:prSet presAssocID="{C96EB79E-5DDE-4F51-9CB7-927AEEE3346D}" presName="tx1" presStyleLbl="revTx" presStyleIdx="0" presStyleCnt="4"/>
      <dgm:spPr/>
    </dgm:pt>
    <dgm:pt modelId="{45A97ACB-DB09-4C2D-B7BE-64A9EC96982E}" type="pres">
      <dgm:prSet presAssocID="{C96EB79E-5DDE-4F51-9CB7-927AEEE3346D}" presName="vert1" presStyleCnt="0"/>
      <dgm:spPr/>
    </dgm:pt>
    <dgm:pt modelId="{A7C248D8-0D5A-45CA-BE79-E2DAAF1F5E0A}" type="pres">
      <dgm:prSet presAssocID="{A0A5BB28-699C-4A0A-8733-C939DF61F188}" presName="thickLine" presStyleLbl="alignNode1" presStyleIdx="1" presStyleCnt="4"/>
      <dgm:spPr/>
    </dgm:pt>
    <dgm:pt modelId="{C2556686-37E5-49AC-B4ED-E53217E6B302}" type="pres">
      <dgm:prSet presAssocID="{A0A5BB28-699C-4A0A-8733-C939DF61F188}" presName="horz1" presStyleCnt="0"/>
      <dgm:spPr/>
    </dgm:pt>
    <dgm:pt modelId="{03771F07-BB06-42D5-8D6F-D3448B9A8006}" type="pres">
      <dgm:prSet presAssocID="{A0A5BB28-699C-4A0A-8733-C939DF61F188}" presName="tx1" presStyleLbl="revTx" presStyleIdx="1" presStyleCnt="4"/>
      <dgm:spPr/>
    </dgm:pt>
    <dgm:pt modelId="{29B38BED-3526-4D18-B325-FD04D3FDE291}" type="pres">
      <dgm:prSet presAssocID="{A0A5BB28-699C-4A0A-8733-C939DF61F188}" presName="vert1" presStyleCnt="0"/>
      <dgm:spPr/>
    </dgm:pt>
    <dgm:pt modelId="{A0197B66-1A10-47B7-8AA4-F88DF18B7CD9}" type="pres">
      <dgm:prSet presAssocID="{154F184F-2FA1-4F91-884F-7EF616145225}" presName="thickLine" presStyleLbl="alignNode1" presStyleIdx="2" presStyleCnt="4"/>
      <dgm:spPr/>
    </dgm:pt>
    <dgm:pt modelId="{428C22EE-5EB5-4E1E-A4E9-37FB6640F3A0}" type="pres">
      <dgm:prSet presAssocID="{154F184F-2FA1-4F91-884F-7EF616145225}" presName="horz1" presStyleCnt="0"/>
      <dgm:spPr/>
    </dgm:pt>
    <dgm:pt modelId="{1AEC087A-CC3A-4466-B65F-4EED766E13D4}" type="pres">
      <dgm:prSet presAssocID="{154F184F-2FA1-4F91-884F-7EF616145225}" presName="tx1" presStyleLbl="revTx" presStyleIdx="2" presStyleCnt="4"/>
      <dgm:spPr/>
    </dgm:pt>
    <dgm:pt modelId="{FE9ADD09-F9B1-420C-8CA2-2FF27BB0730D}" type="pres">
      <dgm:prSet presAssocID="{154F184F-2FA1-4F91-884F-7EF616145225}" presName="vert1" presStyleCnt="0"/>
      <dgm:spPr/>
    </dgm:pt>
    <dgm:pt modelId="{E8CD6098-D9D5-4619-8A7A-103489890F0A}" type="pres">
      <dgm:prSet presAssocID="{4147F992-5C90-4BAB-80C3-43028455286D}" presName="thickLine" presStyleLbl="alignNode1" presStyleIdx="3" presStyleCnt="4"/>
      <dgm:spPr/>
    </dgm:pt>
    <dgm:pt modelId="{76010EAD-A415-4A62-A04D-10052E8A9D4A}" type="pres">
      <dgm:prSet presAssocID="{4147F992-5C90-4BAB-80C3-43028455286D}" presName="horz1" presStyleCnt="0"/>
      <dgm:spPr/>
    </dgm:pt>
    <dgm:pt modelId="{167FD36A-86A5-43F9-A0D6-416B3567801A}" type="pres">
      <dgm:prSet presAssocID="{4147F992-5C90-4BAB-80C3-43028455286D}" presName="tx1" presStyleLbl="revTx" presStyleIdx="3" presStyleCnt="4"/>
      <dgm:spPr/>
    </dgm:pt>
    <dgm:pt modelId="{49535328-E55E-461A-BB87-719B867C0BED}" type="pres">
      <dgm:prSet presAssocID="{4147F992-5C90-4BAB-80C3-43028455286D}" presName="vert1" presStyleCnt="0"/>
      <dgm:spPr/>
    </dgm:pt>
  </dgm:ptLst>
  <dgm:cxnLst>
    <dgm:cxn modelId="{544B3106-34BA-4E77-86BE-23609BED6143}" type="presOf" srcId="{C96EB79E-5DDE-4F51-9CB7-927AEEE3346D}" destId="{7D3114E8-D9DA-4291-9134-991BE07A46CB}" srcOrd="0" destOrd="0" presId="urn:microsoft.com/office/officeart/2008/layout/LinedList"/>
    <dgm:cxn modelId="{7DBB561A-F247-4E28-A3C4-C09577A6F4D6}" type="presOf" srcId="{A0A5BB28-699C-4A0A-8733-C939DF61F188}" destId="{03771F07-BB06-42D5-8D6F-D3448B9A8006}" srcOrd="0" destOrd="0" presId="urn:microsoft.com/office/officeart/2008/layout/LinedList"/>
    <dgm:cxn modelId="{F99E9740-5A85-4A9F-9D58-87911259300A}" type="presOf" srcId="{87892DAA-628A-4E9A-A9C9-92F88D314295}" destId="{18F35AA1-ECB6-437F-AC36-030CDF130B7A}" srcOrd="0" destOrd="0" presId="urn:microsoft.com/office/officeart/2008/layout/LinedList"/>
    <dgm:cxn modelId="{5E1D9264-783D-4D22-A194-1B8552EBBD3F}" srcId="{87892DAA-628A-4E9A-A9C9-92F88D314295}" destId="{4147F992-5C90-4BAB-80C3-43028455286D}" srcOrd="3" destOrd="0" parTransId="{6FB8C79D-3074-4A82-AF0B-E5CDB25709E0}" sibTransId="{8AF76E3F-58B0-4878-A1D7-6065B9EB9216}"/>
    <dgm:cxn modelId="{C7E41F55-769C-444B-BFD9-929C11631486}" srcId="{87892DAA-628A-4E9A-A9C9-92F88D314295}" destId="{154F184F-2FA1-4F91-884F-7EF616145225}" srcOrd="2" destOrd="0" parTransId="{4E5F98A1-1654-4B1E-AE96-D7E2D0340555}" sibTransId="{520ABFFE-B7EA-42C2-A20E-153D17F08719}"/>
    <dgm:cxn modelId="{A3F94F7C-B0CB-42F9-90C8-CDC13C789584}" srcId="{87892DAA-628A-4E9A-A9C9-92F88D314295}" destId="{A0A5BB28-699C-4A0A-8733-C939DF61F188}" srcOrd="1" destOrd="0" parTransId="{A459C6F1-2FCB-4ABF-BEFF-89AC2848D05E}" sibTransId="{B1B4D0F7-0901-46AC-9A17-43F7DA1CCDBF}"/>
    <dgm:cxn modelId="{790B16AF-AE41-4F1E-931A-CAC818B1DA82}" srcId="{87892DAA-628A-4E9A-A9C9-92F88D314295}" destId="{C96EB79E-5DDE-4F51-9CB7-927AEEE3346D}" srcOrd="0" destOrd="0" parTransId="{3DD8465A-700F-45A8-8A84-620BF8797139}" sibTransId="{7843FF6F-BBD9-4E51-B089-643B7CF0CEA3}"/>
    <dgm:cxn modelId="{4E116ED4-4880-4FAF-A49A-D34C28617309}" type="presOf" srcId="{154F184F-2FA1-4F91-884F-7EF616145225}" destId="{1AEC087A-CC3A-4466-B65F-4EED766E13D4}" srcOrd="0" destOrd="0" presId="urn:microsoft.com/office/officeart/2008/layout/LinedList"/>
    <dgm:cxn modelId="{6EF4CCEF-D634-4AB0-8415-305EE064DAEF}" type="presOf" srcId="{4147F992-5C90-4BAB-80C3-43028455286D}" destId="{167FD36A-86A5-43F9-A0D6-416B3567801A}" srcOrd="0" destOrd="0" presId="urn:microsoft.com/office/officeart/2008/layout/LinedList"/>
    <dgm:cxn modelId="{556D657A-CF75-4886-AEF0-CADD346FB624}" type="presParOf" srcId="{18F35AA1-ECB6-437F-AC36-030CDF130B7A}" destId="{7052C67F-DDC4-4036-AB88-89DAE9938303}" srcOrd="0" destOrd="0" presId="urn:microsoft.com/office/officeart/2008/layout/LinedList"/>
    <dgm:cxn modelId="{9DC7E530-1BC7-48E3-844C-2687B48836E7}" type="presParOf" srcId="{18F35AA1-ECB6-437F-AC36-030CDF130B7A}" destId="{E922D7EB-CA48-4A07-B46E-E898A9F4EB53}" srcOrd="1" destOrd="0" presId="urn:microsoft.com/office/officeart/2008/layout/LinedList"/>
    <dgm:cxn modelId="{2F577B20-1655-4BF0-99EF-F2B48E9FA5B4}" type="presParOf" srcId="{E922D7EB-CA48-4A07-B46E-E898A9F4EB53}" destId="{7D3114E8-D9DA-4291-9134-991BE07A46CB}" srcOrd="0" destOrd="0" presId="urn:microsoft.com/office/officeart/2008/layout/LinedList"/>
    <dgm:cxn modelId="{0EC2452C-A1D2-40C3-A19C-9B3890B0971A}" type="presParOf" srcId="{E922D7EB-CA48-4A07-B46E-E898A9F4EB53}" destId="{45A97ACB-DB09-4C2D-B7BE-64A9EC96982E}" srcOrd="1" destOrd="0" presId="urn:microsoft.com/office/officeart/2008/layout/LinedList"/>
    <dgm:cxn modelId="{DE9F641B-6D4D-43DF-BCB7-347791AC394D}" type="presParOf" srcId="{18F35AA1-ECB6-437F-AC36-030CDF130B7A}" destId="{A7C248D8-0D5A-45CA-BE79-E2DAAF1F5E0A}" srcOrd="2" destOrd="0" presId="urn:microsoft.com/office/officeart/2008/layout/LinedList"/>
    <dgm:cxn modelId="{7911FD0F-C8F5-4CF0-A92E-7E767BD1CE90}" type="presParOf" srcId="{18F35AA1-ECB6-437F-AC36-030CDF130B7A}" destId="{C2556686-37E5-49AC-B4ED-E53217E6B302}" srcOrd="3" destOrd="0" presId="urn:microsoft.com/office/officeart/2008/layout/LinedList"/>
    <dgm:cxn modelId="{6571215E-6604-4B37-8360-DAF671B057CD}" type="presParOf" srcId="{C2556686-37E5-49AC-B4ED-E53217E6B302}" destId="{03771F07-BB06-42D5-8D6F-D3448B9A8006}" srcOrd="0" destOrd="0" presId="urn:microsoft.com/office/officeart/2008/layout/LinedList"/>
    <dgm:cxn modelId="{82CEBEB3-9A73-43DE-BF56-8027F4FF0C52}" type="presParOf" srcId="{C2556686-37E5-49AC-B4ED-E53217E6B302}" destId="{29B38BED-3526-4D18-B325-FD04D3FDE291}" srcOrd="1" destOrd="0" presId="urn:microsoft.com/office/officeart/2008/layout/LinedList"/>
    <dgm:cxn modelId="{DE6DABF7-83F1-4C3B-9900-1488DA8F4237}" type="presParOf" srcId="{18F35AA1-ECB6-437F-AC36-030CDF130B7A}" destId="{A0197B66-1A10-47B7-8AA4-F88DF18B7CD9}" srcOrd="4" destOrd="0" presId="urn:microsoft.com/office/officeart/2008/layout/LinedList"/>
    <dgm:cxn modelId="{628C7A0A-28AD-4702-9013-B73310BB6826}" type="presParOf" srcId="{18F35AA1-ECB6-437F-AC36-030CDF130B7A}" destId="{428C22EE-5EB5-4E1E-A4E9-37FB6640F3A0}" srcOrd="5" destOrd="0" presId="urn:microsoft.com/office/officeart/2008/layout/LinedList"/>
    <dgm:cxn modelId="{BDB032C3-6B84-48D7-8AC7-885C0946E99F}" type="presParOf" srcId="{428C22EE-5EB5-4E1E-A4E9-37FB6640F3A0}" destId="{1AEC087A-CC3A-4466-B65F-4EED766E13D4}" srcOrd="0" destOrd="0" presId="urn:microsoft.com/office/officeart/2008/layout/LinedList"/>
    <dgm:cxn modelId="{85AD5257-F3D7-45D4-9A07-B09A841D370B}" type="presParOf" srcId="{428C22EE-5EB5-4E1E-A4E9-37FB6640F3A0}" destId="{FE9ADD09-F9B1-420C-8CA2-2FF27BB0730D}" srcOrd="1" destOrd="0" presId="urn:microsoft.com/office/officeart/2008/layout/LinedList"/>
    <dgm:cxn modelId="{21BF577D-FBCB-4075-AAFE-BAE419776F77}" type="presParOf" srcId="{18F35AA1-ECB6-437F-AC36-030CDF130B7A}" destId="{E8CD6098-D9D5-4619-8A7A-103489890F0A}" srcOrd="6" destOrd="0" presId="urn:microsoft.com/office/officeart/2008/layout/LinedList"/>
    <dgm:cxn modelId="{BE57F2A8-9EDA-4C03-A76A-CDC34DF92384}" type="presParOf" srcId="{18F35AA1-ECB6-437F-AC36-030CDF130B7A}" destId="{76010EAD-A415-4A62-A04D-10052E8A9D4A}" srcOrd="7" destOrd="0" presId="urn:microsoft.com/office/officeart/2008/layout/LinedList"/>
    <dgm:cxn modelId="{3BF79B66-42E9-4749-9403-F537BF787CEC}" type="presParOf" srcId="{76010EAD-A415-4A62-A04D-10052E8A9D4A}" destId="{167FD36A-86A5-43F9-A0D6-416B3567801A}" srcOrd="0" destOrd="0" presId="urn:microsoft.com/office/officeart/2008/layout/LinedList"/>
    <dgm:cxn modelId="{F0572D22-679C-49D2-9968-B83774612C66}" type="presParOf" srcId="{76010EAD-A415-4A62-A04D-10052E8A9D4A}" destId="{49535328-E55E-461A-BB87-719B867C0BE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52C67F-DDC4-4036-AB88-89DAE9938303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3114E8-D9DA-4291-9134-991BE07A46CB}">
      <dsp:nvSpPr>
        <dsp:cNvPr id="0" name=""/>
        <dsp:cNvSpPr/>
      </dsp:nvSpPr>
      <dsp:spPr>
        <a:xfrm>
          <a:off x="0" y="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NO CROCS/SLIDES when practice is starting only after you finish your cool down</a:t>
          </a:r>
        </a:p>
      </dsp:txBody>
      <dsp:txXfrm>
        <a:off x="0" y="0"/>
        <a:ext cx="6900512" cy="1384035"/>
      </dsp:txXfrm>
    </dsp:sp>
    <dsp:sp modelId="{A7C248D8-0D5A-45CA-BE79-E2DAAF1F5E0A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771F07-BB06-42D5-8D6F-D3448B9A8006}">
      <dsp:nvSpPr>
        <dsp:cNvPr id="0" name=""/>
        <dsp:cNvSpPr/>
      </dsp:nvSpPr>
      <dsp:spPr>
        <a:xfrm>
          <a:off x="0" y="138403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NO short shorts (if any parts of the body that are supposed to be covered are not, leave it at home)</a:t>
          </a:r>
        </a:p>
      </dsp:txBody>
      <dsp:txXfrm>
        <a:off x="0" y="1384035"/>
        <a:ext cx="6900512" cy="1384035"/>
      </dsp:txXfrm>
    </dsp:sp>
    <dsp:sp modelId="{A0197B66-1A10-47B7-8AA4-F88DF18B7CD9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EC087A-CC3A-4466-B65F-4EED766E13D4}">
      <dsp:nvSpPr>
        <dsp:cNvPr id="0" name=""/>
        <dsp:cNvSpPr/>
      </dsp:nvSpPr>
      <dsp:spPr>
        <a:xfrm>
          <a:off x="0" y="276807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No clothes that have inappropriate wording/graphics</a:t>
          </a:r>
        </a:p>
      </dsp:txBody>
      <dsp:txXfrm>
        <a:off x="0" y="2768070"/>
        <a:ext cx="6900512" cy="1384035"/>
      </dsp:txXfrm>
    </dsp:sp>
    <dsp:sp modelId="{E8CD6098-D9D5-4619-8A7A-103489890F0A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7FD36A-86A5-43F9-A0D6-416B3567801A}">
      <dsp:nvSpPr>
        <dsp:cNvPr id="0" name=""/>
        <dsp:cNvSpPr/>
      </dsp:nvSpPr>
      <dsp:spPr>
        <a:xfrm>
          <a:off x="0" y="415210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Remember if you can’t represent our school in a positive manner with what you are wearing DO NOT WEAR IT</a:t>
          </a:r>
        </a:p>
      </dsp:txBody>
      <dsp:txXfrm>
        <a:off x="0" y="4152105"/>
        <a:ext cx="6900512" cy="13840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92411-1FCD-472B-8283-2735A1C26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281D08-B7AA-475F-8806-E396E4725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F2F93-0D38-40E2-B6AF-986ED92F2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5C719-4CB3-461B-82FF-AC81ACA3FB8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3CC97-1C43-435C-9F3F-4EC143B28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6A8C8A-72D3-46F6-9B08-E65BB07AA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4063D-2E72-4473-8FF1-58DBAE5B2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742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70287-2995-491B-8CF5-3707B281A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FCD55-4A49-473A-96E3-2C724EC591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E55A5-6BDD-4157-A459-E974D9B03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5C719-4CB3-461B-82FF-AC81ACA3FB8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8B736-571C-4B10-AE6A-06576053E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CB473-6187-482E-ADB6-B96092CB1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4063D-2E72-4473-8FF1-58DBAE5B2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264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B3DDB-EFE9-4353-8F80-EF0314754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A7DC1B-03F7-4CF5-B85E-CCD61521C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F505C9-A8DE-4DEC-A698-FD9A7671D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5C719-4CB3-461B-82FF-AC81ACA3FB8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6CD70-C8DB-43AE-BF14-63648E386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E970A-BCCE-457B-9635-857D3FF5B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4063D-2E72-4473-8FF1-58DBAE5B2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479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D5676-251F-42F3-A982-C86C6C07A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DDC9C-FB59-4B71-B724-87E2726F5F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73816-CB59-4FA5-881E-A28B07616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81024B-7F8F-4A88-891E-78587EEA1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5C719-4CB3-461B-82FF-AC81ACA3FB8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5501C7-44AC-4329-9232-D2353E257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E2E155-272A-4222-995E-863716389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4063D-2E72-4473-8FF1-58DBAE5B2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381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3B5BF-F5C0-40E1-9EA8-A779680D4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00C52A-489E-4838-88CC-471CAAD5E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1083D5-6A76-464E-80B4-BFF039E2F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2C6E7-0844-4BC1-848E-F675E27E17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BBF4E1-8E1A-403D-BC9C-4925DDEF77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7A999D-4F4A-4B67-AD2E-6BF1E2EF0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5C719-4CB3-461B-82FF-AC81ACA3FB8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EB6C37-AA12-476B-8BC8-3F940B08B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BCB044-A11B-4B77-B9A2-F4B22EBB7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4063D-2E72-4473-8FF1-58DBAE5B2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38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00716-6FCD-4345-B7E5-F7F74E9A5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B94F28-3D19-46F3-80BC-70157ECB9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5C719-4CB3-461B-82FF-AC81ACA3FB8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740E49-D5DC-412B-8716-D86BCA3EE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B436BB-F6CE-4C5C-913C-07FEBB3E3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4063D-2E72-4473-8FF1-58DBAE5B2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067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06DC7A-DD48-431D-A834-ABAC0978F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5C719-4CB3-461B-82FF-AC81ACA3FB8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9682C-9179-453A-B240-2285ED65D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75FD26-E7DD-499D-99F8-B917D349E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4063D-2E72-4473-8FF1-58DBAE5B2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9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035C6-B522-4D77-B47C-9DAB8B46C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9B530-B36A-43F8-8D58-955D7EC2C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42213-2D78-4E07-BD70-1AA7503F0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4DBC86-0865-4252-9268-8157BB196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5C719-4CB3-461B-82FF-AC81ACA3FB8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08BD86-8C5A-4BC9-90EF-B5278FF95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55B6C8-A3B1-44E0-96FA-AD3D2DA15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4063D-2E72-4473-8FF1-58DBAE5B2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08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DF8E7-D144-4251-A6CE-DC0E78144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F48548-9ABE-4676-A367-1EE3E8191A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4349E-4841-4180-909E-390452652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E0C00A-FAFD-4E93-8825-5B27FDD9A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5C719-4CB3-461B-82FF-AC81ACA3FB8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5C87BE-2E20-432A-83E3-A8C848612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6241EC-FE41-4A91-993D-995324472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4063D-2E72-4473-8FF1-58DBAE5B2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920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2AA33-3499-4459-9707-5794A4E90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A7B1B0-D382-45DF-800C-0FCC9133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76352D-636C-416F-ACAD-BA9428993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5C719-4CB3-461B-82FF-AC81ACA3FB8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6FA5D-D92D-4D1E-9825-8D04C364A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6B1BB9-3710-41B6-AD74-8E6CD1AFA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4063D-2E72-4473-8FF1-58DBAE5B2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173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800EDD-66F3-4172-B8B3-E618169E09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3059D6-387B-4DA7-B3CF-A24C218DDA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8ECAD-6C03-4208-9A87-96DA2B0F4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5C719-4CB3-461B-82FF-AC81ACA3FB8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06876-242C-4FCA-A203-1CD1A9518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1D5C4-7942-40BE-8945-E3B745233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4063D-2E72-4473-8FF1-58DBAE5B2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443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C94A11-1A59-411D-960D-55B24E82E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CCCD8C-12DB-4264-99C2-533E06949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9ABA96-3139-4BDA-AB19-F4D1348E11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5C719-4CB3-461B-82FF-AC81ACA3FB8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A35818-B1FB-4897-96F5-B0DAE4C967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71780-1A0E-4C8F-A491-76652F7A28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4063D-2E72-4473-8FF1-58DBAE5B2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838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irviewhs.org/sites/track/pages/team-philosophy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-nd/3.0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cabarruscountyathletics.com/hickoryridgeh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xhere.com/en/photo/936976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Alycia.Williams@cabarrus.k12.nc.us" TargetMode="External"/><Relationship Id="rId2" Type="http://schemas.openxmlformats.org/officeDocument/2006/relationships/hyperlink" Target="mailto:Jupiter.Wilson@Cabarrus.k12.nc.u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meredith.farley@cabarrus.k12.nc.us" TargetMode="External"/><Relationship Id="rId4" Type="http://schemas.openxmlformats.org/officeDocument/2006/relationships/hyperlink" Target="mailto:darren.shepherd@cabarrus.k12.nc.u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mind.com/join/hrhsmen" TargetMode="External"/><Relationship Id="rId2" Type="http://schemas.openxmlformats.org/officeDocument/2006/relationships/hyperlink" Target="https://www.remind.com/join/hrhswo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stevenpisano/15531004363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urricane_Soccer_%26_Track_Stadium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outdoor, court, match, stadium&#10;&#10;Description automatically generated">
            <a:extLst>
              <a:ext uri="{FF2B5EF4-FFF2-40B4-BE49-F238E27FC236}">
                <a16:creationId xmlns:a16="http://schemas.microsoft.com/office/drawing/2014/main" id="{A4F68971-3673-47DB-9DA3-142546276A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6430" b="857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C74D65-C159-483B-9374-927FBB692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Interest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E5C97-E34E-4887-8B74-FF2A4AD57E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Track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584F92-9525-4A44-BCB2-EA24F736FDAF}"/>
              </a:ext>
            </a:extLst>
          </p:cNvPr>
          <p:cNvSpPr txBox="1"/>
          <p:nvPr/>
        </p:nvSpPr>
        <p:spPr>
          <a:xfrm>
            <a:off x="9732673" y="6657945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www.fairviewhs.org/sites/track/pages/team-philosoph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3941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1567E-9D51-43D5-A43C-EED74EA87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This will be available on my Website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1732F-D3F6-4AC3-B36A-BE66620B6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you can’t remember all this information, it will be on my website titled Interest Meeting on the left hand side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will start on </a:t>
            </a:r>
            <a:r>
              <a:rPr lang="en-US" dirty="0">
                <a:highlight>
                  <a:srgbClr val="FFFF00"/>
                </a:highlight>
              </a:rPr>
              <a:t>Thursday September 9, 2021 </a:t>
            </a:r>
            <a:r>
              <a:rPr lang="en-US" dirty="0"/>
              <a:t>(it is not mandatory that you come, preseason is OPTIONAL) if you choose to participate in Indoor or Outdoor Season it is mandatory that you attend all practices</a:t>
            </a:r>
          </a:p>
        </p:txBody>
      </p:sp>
    </p:spTree>
    <p:extLst>
      <p:ext uri="{BB962C8B-B14F-4D97-AF65-F5344CB8AC3E}">
        <p14:creationId xmlns:p14="http://schemas.microsoft.com/office/powerpoint/2010/main" val="776102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FAA229-B64C-4F73-9A8A-A1CBA4B13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3400"/>
              <a:t>Make Sure You Visit the Athletics Webpage for Anything Regarding Athletics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340FB-C48B-4C50-865C-641E25AF7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94852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2900" dirty="0"/>
              <a:t>This is great if you have questions about </a:t>
            </a:r>
          </a:p>
          <a:p>
            <a:pPr marL="0" indent="0">
              <a:buNone/>
            </a:pPr>
            <a:endParaRPr lang="en-US" sz="2900" dirty="0"/>
          </a:p>
          <a:p>
            <a:r>
              <a:rPr lang="en-US" sz="2900" dirty="0"/>
              <a:t>Registering for sports ( you do not have to do if you play another sport prior to track season)</a:t>
            </a:r>
          </a:p>
          <a:p>
            <a:r>
              <a:rPr lang="en-US" sz="2900" dirty="0"/>
              <a:t>Physicals-You need to email the athletic trainer to get a form or visit your local doctor</a:t>
            </a:r>
          </a:p>
          <a:p>
            <a:r>
              <a:rPr lang="en-US" sz="2900" dirty="0"/>
              <a:t>Yellow Cards—Must see the Physical Trainer </a:t>
            </a:r>
          </a:p>
          <a:p>
            <a:r>
              <a:rPr lang="en-US" sz="2900" dirty="0"/>
              <a:t>Tryouts </a:t>
            </a:r>
          </a:p>
          <a:p>
            <a:r>
              <a:rPr lang="en-US" sz="2900" dirty="0"/>
              <a:t>Coach Information</a:t>
            </a:r>
          </a:p>
          <a:p>
            <a:endParaRPr lang="en-US" sz="2200" dirty="0"/>
          </a:p>
          <a:p>
            <a:pPr marL="0" indent="0">
              <a:buNone/>
            </a:pPr>
            <a:r>
              <a:rPr lang="en-US" sz="2200" dirty="0">
                <a:hlinkClick r:id="rId2"/>
              </a:rPr>
              <a:t>Webpage</a:t>
            </a:r>
            <a:r>
              <a:rPr lang="en-US" sz="2200" dirty="0"/>
              <a:t> for Athletics</a:t>
            </a:r>
          </a:p>
        </p:txBody>
      </p:sp>
      <p:pic>
        <p:nvPicPr>
          <p:cNvPr id="5" name="Picture 4" descr="A group of people jumping in the air&#10;&#10;Description automatically generated with medium confidence">
            <a:extLst>
              <a:ext uri="{FF2B5EF4-FFF2-40B4-BE49-F238E27FC236}">
                <a16:creationId xmlns:a16="http://schemas.microsoft.com/office/drawing/2014/main" id="{3D5C4813-1E1B-476A-8C3A-D48A308DF3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9751" r="3296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43681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5704B-799E-4F30-86AD-1BFC29173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Who to Contact if Have Additional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6E399-C6BB-4DE3-AFC0-053B90E63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Coaches:</a:t>
            </a:r>
          </a:p>
          <a:p>
            <a:pPr marL="0" indent="0">
              <a:buNone/>
            </a:pPr>
            <a:r>
              <a:rPr lang="en-US" dirty="0"/>
              <a:t>Coach Wilson (aka Coach </a:t>
            </a:r>
            <a:r>
              <a:rPr lang="en-US" dirty="0" err="1"/>
              <a:t>Jup</a:t>
            </a:r>
            <a:r>
              <a:rPr lang="en-US" dirty="0"/>
              <a:t>) </a:t>
            </a:r>
            <a:r>
              <a:rPr lang="en-US" dirty="0">
                <a:hlinkClick r:id="rId2"/>
              </a:rPr>
              <a:t>Jupiter.Wilson@Cabarrus.k12.nc.us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Coach Williams   </a:t>
            </a:r>
            <a:r>
              <a:rPr lang="en-US" dirty="0">
                <a:hlinkClick r:id="rId3"/>
              </a:rPr>
              <a:t>Alycia.Williams@cabarrus.k12.nc.us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Coach Shephard (aka Coach </a:t>
            </a:r>
            <a:r>
              <a:rPr lang="en-US" dirty="0" err="1"/>
              <a:t>Shep</a:t>
            </a:r>
            <a:r>
              <a:rPr lang="en-US" dirty="0"/>
              <a:t>) </a:t>
            </a:r>
            <a:r>
              <a:rPr lang="en-US" dirty="0">
                <a:hlinkClick r:id="rId4"/>
              </a:rPr>
              <a:t>darren.shepherd@cabarrus.k12.nc.us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Athletic Trainer: Shatt Vang </a:t>
            </a:r>
            <a:r>
              <a:rPr lang="en-US" sz="1800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1800" b="1" i="0" u="none" strike="noStrike" dirty="0">
                <a:solidFill>
                  <a:srgbClr val="0000FF"/>
                </a:solidFill>
                <a:effectLst/>
                <a:latin typeface="arial" panose="020B0604020202020204" pitchFamily="34" charset="0"/>
                <a:hlinkClick r:id="rId5"/>
              </a:rPr>
              <a:t>Shatt.Vang@cabarrus.k12.nc.us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034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91D74-EFB9-4772-9EDB-D0826F2A3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Sign Up for Remind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B2E00-2675-45FE-B7B5-3BD1CEFC1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Send a text to 81010 and text @hrhswo (for girls)</a:t>
            </a:r>
          </a:p>
          <a:p>
            <a:pPr marL="0" indent="0">
              <a:buNone/>
            </a:pPr>
            <a:r>
              <a:rPr lang="en-US" dirty="0"/>
              <a:t>Or join with this link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https://www.remind.com/join/hrhswo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Send a text to 81010 and text @hrhsmen (for boys)</a:t>
            </a:r>
          </a:p>
          <a:p>
            <a:pPr marL="0" indent="0">
              <a:buNone/>
            </a:pPr>
            <a:r>
              <a:rPr lang="en-US" dirty="0"/>
              <a:t>Or join with this link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https://www.remind.com/join/hrhsmen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You and your parents need to sign up so everyone is in the know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10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FAA89-583B-4D6A-B02D-459B88B50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Preseason Training (This is NOT mandatory)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EF438-7EA2-4F4B-A108-1E4463C71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start at </a:t>
            </a:r>
            <a:r>
              <a:rPr lang="en-US" u="sng" dirty="0"/>
              <a:t>2:30</a:t>
            </a:r>
            <a:r>
              <a:rPr lang="en-US" dirty="0"/>
              <a:t> and meet by the gym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We will start roughly at 2:40 Practice will be an hour and is subject to go over (no more than 15 minutes)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You must </a:t>
            </a:r>
            <a:r>
              <a:rPr lang="en-US" u="sng" dirty="0"/>
              <a:t>wear a mask </a:t>
            </a:r>
            <a:r>
              <a:rPr lang="en-US" dirty="0"/>
              <a:t>while we are indoors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We will only do 2 days a week- Monday and Wednesday (that may change) I will let you know ahead of time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04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D16A9D-9A25-495B-9758-6B9141A504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7130" b="14198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A84E54-FBA6-4510-9BDD-E4FDC2B4E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n-US" sz="3600"/>
              <a:t>Indoor Training will Start Nov 1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CDEC8-0D6E-4DC1-866B-F9437A606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834584"/>
            <a:ext cx="4593021" cy="2823360"/>
          </a:xfrm>
        </p:spPr>
        <p:txBody>
          <a:bodyPr anchor="ctr">
            <a:normAutofit fontScale="92500"/>
          </a:bodyPr>
          <a:lstStyle/>
          <a:p>
            <a:pPr marL="0" indent="0">
              <a:buNone/>
            </a:pPr>
            <a:r>
              <a:rPr lang="en-US" sz="2400" dirty="0"/>
              <a:t>We will move up to 3 days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Looking at Monday, Wed &amp; Thursday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You will need to have your registration, physicals and yellow cards done prior to that!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3D23B9-73A6-4668-ABF0-988A266D2927}"/>
              </a:ext>
            </a:extLst>
          </p:cNvPr>
          <p:cNvSpPr txBox="1"/>
          <p:nvPr/>
        </p:nvSpPr>
        <p:spPr>
          <a:xfrm>
            <a:off x="10005183" y="6657945"/>
            <a:ext cx="21868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www.flickr.com/photos/stevenpisano/15531004363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919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9D2680-C043-4CAA-815F-2261154EF4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4158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32E360-4BAA-41A6-B9CA-27BA5CC1D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Outdoor Training Will start Feb 14.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FD56A-A3B4-42E2-AD58-48D3F8CD0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This will be four-day training (no training on Fridays)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It is mandatory to be there daily (or discuss your schedule with one of the coaches)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You will be expected to compete at local/state meets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D73807-4BC4-494A-893E-453F05803B3E}"/>
              </a:ext>
            </a:extLst>
          </p:cNvPr>
          <p:cNvSpPr txBox="1"/>
          <p:nvPr/>
        </p:nvSpPr>
        <p:spPr>
          <a:xfrm>
            <a:off x="7362601" y="6657945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en.wikipedia.org/wiki/Hurricane_Soccer_%26_Track_Stadiu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712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32E978-6664-42DE-BB4E-6ADA14544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Dress Code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A6FEF84-2315-4721-B094-D4E35B4B00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0068064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676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549</Words>
  <Application>Microsoft Office PowerPoint</Application>
  <PresentationFormat>Widescreen</PresentationFormat>
  <Paragraphs>66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Arial</vt:lpstr>
      <vt:lpstr>Calibri</vt:lpstr>
      <vt:lpstr>Calibri Light</vt:lpstr>
      <vt:lpstr>Office Theme</vt:lpstr>
      <vt:lpstr>Interest Meeting</vt:lpstr>
      <vt:lpstr>This will be available on my Website </vt:lpstr>
      <vt:lpstr>Make Sure You Visit the Athletics Webpage for Anything Regarding Athletics</vt:lpstr>
      <vt:lpstr>Who to Contact if Have Additional Questions</vt:lpstr>
      <vt:lpstr>Sign Up for Remind</vt:lpstr>
      <vt:lpstr>Preseason Training (This is NOT mandatory)</vt:lpstr>
      <vt:lpstr>Indoor Training will Start Nov 1</vt:lpstr>
      <vt:lpstr>Outdoor Training Will start Feb 14.</vt:lpstr>
      <vt:lpstr>Dress Code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Interest Meeting</dc:title>
  <dc:creator>Alycia Williams</dc:creator>
  <cp:lastModifiedBy>Alycia Williams</cp:lastModifiedBy>
  <cp:revision>3</cp:revision>
  <dcterms:created xsi:type="dcterms:W3CDTF">2021-09-08T17:58:26Z</dcterms:created>
  <dcterms:modified xsi:type="dcterms:W3CDTF">2021-09-08T19:13:16Z</dcterms:modified>
</cp:coreProperties>
</file>