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32" autoAdjust="0"/>
  </p:normalViewPr>
  <p:slideViewPr>
    <p:cSldViewPr>
      <p:cViewPr varScale="1">
        <p:scale>
          <a:sx n="86" d="100"/>
          <a:sy n="86" d="100"/>
        </p:scale>
        <p:origin x="9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3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0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8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2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2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0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9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7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61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7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D5404-400F-43DC-9EEF-23D9EBC45732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9D37-65EB-4C4B-80E5-362C2C1C9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9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38200"/>
            <a:ext cx="57150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62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95400"/>
            <a:ext cx="497205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5105400"/>
            <a:ext cx="624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/>
              <a:t>	</a:t>
            </a:r>
            <a:r>
              <a:rPr lang="en-US" dirty="0" smtClean="0"/>
              <a:t>Complete</a:t>
            </a:r>
          </a:p>
          <a:p>
            <a:endParaRPr lang="en-US" dirty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/>
              <a:t>	</a:t>
            </a:r>
            <a:r>
              <a:rPr lang="en-US" dirty="0" smtClean="0"/>
              <a:t>Saturated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7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4171950" cy="390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3429000"/>
            <a:ext cx="3524250" cy="265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4953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Complete or Incomplete?</a:t>
            </a:r>
          </a:p>
          <a:p>
            <a:r>
              <a:rPr lang="en-US" dirty="0"/>
              <a:t>	</a:t>
            </a:r>
            <a:r>
              <a:rPr lang="en-US" dirty="0" smtClean="0"/>
              <a:t>Complete!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4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89" y="479735"/>
            <a:ext cx="7086600" cy="472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05000" y="51816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 smtClean="0"/>
              <a:t>	Incomplete</a:t>
            </a:r>
          </a:p>
          <a:p>
            <a:endParaRPr lang="en-US" dirty="0" smtClean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 smtClean="0"/>
              <a:t>	Unsaturated</a:t>
            </a:r>
          </a:p>
        </p:txBody>
      </p:sp>
    </p:spTree>
    <p:extLst>
      <p:ext uri="{BB962C8B-B14F-4D97-AF65-F5344CB8AC3E}">
        <p14:creationId xmlns:p14="http://schemas.microsoft.com/office/powerpoint/2010/main" val="170181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76400"/>
            <a:ext cx="3997196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4876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Incomplete or Complete?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	Complete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Saturated or Unsaturated?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Unsaturated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1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3810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400" y="5257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 smtClean="0"/>
              <a:t>	Complete</a:t>
            </a:r>
          </a:p>
          <a:p>
            <a:endParaRPr lang="en-US" dirty="0" smtClean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 smtClean="0"/>
              <a:t>	Saturated</a:t>
            </a:r>
          </a:p>
        </p:txBody>
      </p:sp>
    </p:spTree>
    <p:extLst>
      <p:ext uri="{BB962C8B-B14F-4D97-AF65-F5344CB8AC3E}">
        <p14:creationId xmlns:p14="http://schemas.microsoft.com/office/powerpoint/2010/main" val="200532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7286"/>
            <a:ext cx="46291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33767" y="47244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 smtClean="0"/>
              <a:t>	Incomplete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989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53339"/>
            <a:ext cx="5010150" cy="332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4600" y="48006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 smtClean="0"/>
              <a:t>	</a:t>
            </a:r>
            <a:r>
              <a:rPr lang="en-US" dirty="0" smtClean="0"/>
              <a:t>Saturated</a:t>
            </a:r>
          </a:p>
          <a:p>
            <a:r>
              <a:rPr lang="en-US" dirty="0"/>
              <a:t>Incomplete or Complete?</a:t>
            </a:r>
          </a:p>
          <a:p>
            <a:r>
              <a:rPr lang="en-US" dirty="0"/>
              <a:t>	Complete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006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4572000" cy="577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01185" y="1905000"/>
            <a:ext cx="365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Saturated or Unsaturated?</a:t>
            </a:r>
          </a:p>
          <a:p>
            <a:r>
              <a:rPr lang="en-US" sz="2000" dirty="0" smtClean="0"/>
              <a:t>	Unsaturated</a:t>
            </a:r>
          </a:p>
        </p:txBody>
      </p:sp>
    </p:spTree>
    <p:extLst>
      <p:ext uri="{BB962C8B-B14F-4D97-AF65-F5344CB8AC3E}">
        <p14:creationId xmlns:p14="http://schemas.microsoft.com/office/powerpoint/2010/main" val="35381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4877112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0" y="5257800"/>
            <a:ext cx="37485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Saturated or Unsaturated?</a:t>
            </a:r>
          </a:p>
          <a:p>
            <a:r>
              <a:rPr lang="en-US" sz="2000" dirty="0" smtClean="0"/>
              <a:t>	Unsaturated</a:t>
            </a:r>
          </a:p>
        </p:txBody>
      </p:sp>
    </p:spTree>
    <p:extLst>
      <p:ext uri="{BB962C8B-B14F-4D97-AF65-F5344CB8AC3E}">
        <p14:creationId xmlns:p14="http://schemas.microsoft.com/office/powerpoint/2010/main" val="21592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4233863" cy="30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34924" y="5069915"/>
            <a:ext cx="624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/>
              <a:t>	</a:t>
            </a:r>
            <a:r>
              <a:rPr lang="en-US" dirty="0" smtClean="0"/>
              <a:t>Complete</a:t>
            </a:r>
          </a:p>
          <a:p>
            <a:endParaRPr lang="en-US" dirty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/>
              <a:t>	</a:t>
            </a:r>
            <a:r>
              <a:rPr lang="en-US" dirty="0" smtClean="0"/>
              <a:t>Saturated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4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4181475" cy="28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7800" y="4876800"/>
            <a:ext cx="624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Incomplete or Complete?</a:t>
            </a:r>
          </a:p>
          <a:p>
            <a:r>
              <a:rPr lang="en-US" dirty="0"/>
              <a:t>	</a:t>
            </a:r>
            <a:r>
              <a:rPr lang="en-US" dirty="0" smtClean="0"/>
              <a:t>Complete</a:t>
            </a:r>
          </a:p>
          <a:p>
            <a:endParaRPr lang="en-US" dirty="0"/>
          </a:p>
          <a:p>
            <a:r>
              <a:rPr lang="en-US" dirty="0" smtClean="0"/>
              <a:t>Saturated or Unsaturated?</a:t>
            </a:r>
          </a:p>
          <a:p>
            <a:r>
              <a:rPr lang="en-US" dirty="0"/>
              <a:t>	</a:t>
            </a:r>
            <a:r>
              <a:rPr lang="en-US" dirty="0" smtClean="0"/>
              <a:t>Saturated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8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E8E8F67-6B42-49BF-A22A-2AE951ACC702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44</Words>
  <Application>Microsoft Office PowerPoint</Application>
  <PresentationFormat>On-screen Show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Katharine Braun</cp:lastModifiedBy>
  <cp:revision>6</cp:revision>
  <dcterms:created xsi:type="dcterms:W3CDTF">2015-02-11T12:00:30Z</dcterms:created>
  <dcterms:modified xsi:type="dcterms:W3CDTF">2016-03-17T11:58:34Z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0x010100FDB6C9FFEEDFA04693B8B9B399214C9F</vt:lpwstr>
  </property>
</Properties>
</file>