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7"/>
    <p:restoredTop sz="94704"/>
  </p:normalViewPr>
  <p:slideViewPr>
    <p:cSldViewPr snapToGrid="0" snapToObjects="1">
      <p:cViewPr varScale="1">
        <p:scale>
          <a:sx n="124" d="100"/>
          <a:sy n="124" d="100"/>
        </p:scale>
        <p:origin x="19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94A69-5D05-E24F-A969-79C1A306EA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Success</a:t>
            </a:r>
            <a:br>
              <a:rPr lang="en-US" dirty="0"/>
            </a:br>
            <a:r>
              <a:rPr lang="en-US" dirty="0"/>
              <a:t>in a virtual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88B553-8083-0B4B-865F-2A3CF2E05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Preparing to be an online learner</a:t>
            </a:r>
          </a:p>
        </p:txBody>
      </p:sp>
    </p:spTree>
    <p:extLst>
      <p:ext uri="{BB962C8B-B14F-4D97-AF65-F5344CB8AC3E}">
        <p14:creationId xmlns:p14="http://schemas.microsoft.com/office/powerpoint/2010/main" val="79878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0BE67D62-3E62-470C-98D6-3BA21088C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1" name="Freeform 11">
            <a:extLst>
              <a:ext uri="{FF2B5EF4-FFF2-40B4-BE49-F238E27FC236}">
                <a16:creationId xmlns:a16="http://schemas.microsoft.com/office/drawing/2014/main" id="{9060346B-3FED-4DD4-B8C1-DC55FABE7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Freeform 13">
            <a:extLst>
              <a:ext uri="{FF2B5EF4-FFF2-40B4-BE49-F238E27FC236}">
                <a16:creationId xmlns:a16="http://schemas.microsoft.com/office/drawing/2014/main" id="{B553EB7A-0120-4C88-A02C-26C1D1F4C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Freeform 25">
            <a:extLst>
              <a:ext uri="{FF2B5EF4-FFF2-40B4-BE49-F238E27FC236}">
                <a16:creationId xmlns:a16="http://schemas.microsoft.com/office/drawing/2014/main" id="{D4327787-BC11-4A2F-BB05-F74869A7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Freeform 14">
            <a:extLst>
              <a:ext uri="{FF2B5EF4-FFF2-40B4-BE49-F238E27FC236}">
                <a16:creationId xmlns:a16="http://schemas.microsoft.com/office/drawing/2014/main" id="{7C3D022D-958E-4B8D-B601-804671385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9" name="5-Point Star 24">
            <a:extLst>
              <a:ext uri="{FF2B5EF4-FFF2-40B4-BE49-F238E27FC236}">
                <a16:creationId xmlns:a16="http://schemas.microsoft.com/office/drawing/2014/main" id="{0BF0E6E8-886A-4302-8457-1BF7C47C4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CF98C79-E6B4-4408-9CAA-8BC971C0F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3" name="Freeform 16">
            <a:extLst>
              <a:ext uri="{FF2B5EF4-FFF2-40B4-BE49-F238E27FC236}">
                <a16:creationId xmlns:a16="http://schemas.microsoft.com/office/drawing/2014/main" id="{94C05FED-3692-43BD-9E78-09E3B839D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Freeform 18">
            <a:extLst>
              <a:ext uri="{FF2B5EF4-FFF2-40B4-BE49-F238E27FC236}">
                <a16:creationId xmlns:a16="http://schemas.microsoft.com/office/drawing/2014/main" id="{B0FF085D-BA85-4674-98A4-B6B0C4D32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Freeform 20">
            <a:extLst>
              <a:ext uri="{FF2B5EF4-FFF2-40B4-BE49-F238E27FC236}">
                <a16:creationId xmlns:a16="http://schemas.microsoft.com/office/drawing/2014/main" id="{BCB775FF-CD4A-417A-9C49-6DB1F71E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16B055-9549-7747-9955-9C6A52F8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>
                <a:solidFill>
                  <a:schemeClr val="bg1"/>
                </a:solidFill>
              </a:rPr>
              <a:t>Unchartered waters</a:t>
            </a:r>
          </a:p>
        </p:txBody>
      </p:sp>
      <p:sp>
        <p:nvSpPr>
          <p:cNvPr id="99" name="5-Point Star 22">
            <a:extLst>
              <a:ext uri="{FF2B5EF4-FFF2-40B4-BE49-F238E27FC236}">
                <a16:creationId xmlns:a16="http://schemas.microsoft.com/office/drawing/2014/main" id="{B88CC91D-699B-44FE-8F91-840A5FB0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4" name="Picture 10" descr="Reddit, Social Media, and Yoda: When dealing with COVID-19 (Corona Virus), listen to Baby Yoda (feel free to spread on social media)">
            <a:extLst>
              <a:ext uri="{FF2B5EF4-FFF2-40B4-BE49-F238E27FC236}">
                <a16:creationId xmlns:a16="http://schemas.microsoft.com/office/drawing/2014/main" id="{2A65D84F-560E-AF44-A6C0-C5B452DA8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2" r="2" b="21027"/>
          <a:stretch/>
        </p:blipFill>
        <p:spPr bwMode="auto">
          <a:xfrm rot="21420000">
            <a:off x="-93665" y="-87964"/>
            <a:ext cx="3639312" cy="3630632"/>
          </a:xfrm>
          <a:custGeom>
            <a:avLst/>
            <a:gdLst/>
            <a:ahLst/>
            <a:cxnLst/>
            <a:rect l="l" t="t" r="r" b="b"/>
            <a:pathLst>
              <a:path w="3639312" h="3630632">
                <a:moveTo>
                  <a:pt x="186433" y="0"/>
                </a:moveTo>
                <a:lnTo>
                  <a:pt x="3639312" y="180958"/>
                </a:lnTo>
                <a:lnTo>
                  <a:pt x="3639312" y="3630632"/>
                </a:lnTo>
                <a:lnTo>
                  <a:pt x="0" y="3630632"/>
                </a:lnTo>
                <a:lnTo>
                  <a:pt x="0" y="35573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emes for covid 19 school">
            <a:extLst>
              <a:ext uri="{FF2B5EF4-FFF2-40B4-BE49-F238E27FC236}">
                <a16:creationId xmlns:a16="http://schemas.microsoft.com/office/drawing/2014/main" id="{D8362A51-0785-6845-A1B5-F4DBF9BA8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3" r="9493" b="-2"/>
          <a:stretch/>
        </p:blipFill>
        <p:spPr bwMode="auto">
          <a:xfrm rot="21420000">
            <a:off x="3670604" y="-97589"/>
            <a:ext cx="3639312" cy="3436924"/>
          </a:xfrm>
          <a:custGeom>
            <a:avLst/>
            <a:gdLst/>
            <a:ahLst/>
            <a:cxnLst/>
            <a:rect l="l" t="t" r="r" b="b"/>
            <a:pathLst>
              <a:path w="3639312" h="3436924">
                <a:moveTo>
                  <a:pt x="0" y="0"/>
                </a:moveTo>
                <a:lnTo>
                  <a:pt x="3639312" y="190729"/>
                </a:lnTo>
                <a:lnTo>
                  <a:pt x="3639312" y="3436924"/>
                </a:lnTo>
                <a:lnTo>
                  <a:pt x="0" y="34369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memes for covid 19 school">
            <a:extLst>
              <a:ext uri="{FF2B5EF4-FFF2-40B4-BE49-F238E27FC236}">
                <a16:creationId xmlns:a16="http://schemas.microsoft.com/office/drawing/2014/main" id="{8ADDC442-0094-BC45-A485-B3415C6BCBD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9" r="-7" b="2212"/>
          <a:stretch/>
        </p:blipFill>
        <p:spPr bwMode="auto">
          <a:xfrm rot="21420000">
            <a:off x="7434010" y="-97452"/>
            <a:ext cx="3639312" cy="3237657"/>
          </a:xfrm>
          <a:custGeom>
            <a:avLst/>
            <a:gdLst/>
            <a:ahLst/>
            <a:cxnLst/>
            <a:rect l="l" t="t" r="r" b="b"/>
            <a:pathLst>
              <a:path w="3639312" h="3237657">
                <a:moveTo>
                  <a:pt x="0" y="0"/>
                </a:moveTo>
                <a:lnTo>
                  <a:pt x="3639312" y="190728"/>
                </a:lnTo>
                <a:lnTo>
                  <a:pt x="3639312" y="3237657"/>
                </a:lnTo>
                <a:lnTo>
                  <a:pt x="0" y="32376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29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34">
            <a:extLst>
              <a:ext uri="{FF2B5EF4-FFF2-40B4-BE49-F238E27FC236}">
                <a16:creationId xmlns:a16="http://schemas.microsoft.com/office/drawing/2014/main" id="{D879DC43-E40D-46CF-9A74-541F26073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67" name="Rectangle 136">
            <a:extLst>
              <a:ext uri="{FF2B5EF4-FFF2-40B4-BE49-F238E27FC236}">
                <a16:creationId xmlns:a16="http://schemas.microsoft.com/office/drawing/2014/main" id="{F58642F3-2EAA-437A-96F6-C28846071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Image result for twitter harris road middle school">
            <a:extLst>
              <a:ext uri="{FF2B5EF4-FFF2-40B4-BE49-F238E27FC236}">
                <a16:creationId xmlns:a16="http://schemas.microsoft.com/office/drawing/2014/main" id="{4CE2E856-2F8C-1543-8940-862B09588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1754" y="1992669"/>
            <a:ext cx="3218106" cy="241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Freeform 9">
            <a:extLst>
              <a:ext uri="{FF2B5EF4-FFF2-40B4-BE49-F238E27FC236}">
                <a16:creationId xmlns:a16="http://schemas.microsoft.com/office/drawing/2014/main" id="{F70E27E0-2B68-4645-A576-FBB921B5E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69" name="Rectangle 140">
            <a:extLst>
              <a:ext uri="{FF2B5EF4-FFF2-40B4-BE49-F238E27FC236}">
                <a16:creationId xmlns:a16="http://schemas.microsoft.com/office/drawing/2014/main" id="{5AC0CA87-7D52-4CDA-9CC2-880646A01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54139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EE14C-CD5B-8A4B-B9AE-16CE4795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690479"/>
            <a:ext cx="6382699" cy="1146825"/>
          </a:xfrm>
        </p:spPr>
        <p:txBody>
          <a:bodyPr>
            <a:normAutofit/>
          </a:bodyPr>
          <a:lstStyle/>
          <a:p>
            <a:r>
              <a:rPr lang="en-US" sz="3800">
                <a:solidFill>
                  <a:schemeClr val="bg1"/>
                </a:solidFill>
              </a:rPr>
              <a:t>We miss you, so let’s connect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D123D-177F-004B-A9D2-20EEC725BF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5"/>
            <a:ext cx="6382697" cy="34461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Google classroom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Canvas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Interactive lessons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Big blue button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Virtual classrooms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Microsoft teams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Recorded lessons from your teachers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chemeClr val="bg1"/>
                </a:solidFill>
              </a:rPr>
              <a:t>Live lessons with your teachers</a:t>
            </a:r>
          </a:p>
        </p:txBody>
      </p:sp>
    </p:spTree>
    <p:extLst>
      <p:ext uri="{BB962C8B-B14F-4D97-AF65-F5344CB8AC3E}">
        <p14:creationId xmlns:p14="http://schemas.microsoft.com/office/powerpoint/2010/main" val="144348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1   establish a place for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930" y="1723399"/>
            <a:ext cx="4856158" cy="679994"/>
          </a:xfrm>
        </p:spPr>
        <p:txBody>
          <a:bodyPr/>
          <a:lstStyle/>
          <a:p>
            <a:pPr algn="ctr"/>
            <a:r>
              <a:rPr lang="en-US" dirty="0"/>
              <a:t>Do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6CA12-5AF7-C24F-AE48-B5B1D0A7C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6017" y="1843940"/>
            <a:ext cx="4864491" cy="679994"/>
          </a:xfrm>
        </p:spPr>
        <p:txBody>
          <a:bodyPr/>
          <a:lstStyle/>
          <a:p>
            <a:pPr algn="ctr"/>
            <a:r>
              <a:rPr lang="en-US" dirty="0"/>
              <a:t>Don’t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AD1A763-BE63-8A4C-8FC0-E70AB9508186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192" y="2523934"/>
            <a:ext cx="4752235" cy="285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focused learning at home">
            <a:extLst>
              <a:ext uri="{FF2B5EF4-FFF2-40B4-BE49-F238E27FC236}">
                <a16:creationId xmlns:a16="http://schemas.microsoft.com/office/drawing/2014/main" id="{676D1C60-C9A2-734A-A9A2-AC7A9EE70CB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75" y="2523934"/>
            <a:ext cx="4270471" cy="285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393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7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5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/>
              <a:t>Step 2   Set a Routine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46663" y="4206239"/>
            <a:ext cx="3326649" cy="10669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Image result for image of no routine">
            <a:extLst>
              <a:ext uri="{FF2B5EF4-FFF2-40B4-BE49-F238E27FC236}">
                <a16:creationId xmlns:a16="http://schemas.microsoft.com/office/drawing/2014/main" id="{B26E95C1-9432-4F4E-B9E9-4F27E028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367" y="1820568"/>
            <a:ext cx="6174771" cy="321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460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   Take breaks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356" y="1651497"/>
            <a:ext cx="4856158" cy="679994"/>
          </a:xfrm>
        </p:spPr>
        <p:txBody>
          <a:bodyPr/>
          <a:lstStyle/>
          <a:p>
            <a:pPr algn="ctr"/>
            <a:r>
              <a:rPr lang="en-US" dirty="0"/>
              <a:t>Do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6CA12-5AF7-C24F-AE48-B5B1D0A7C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6017" y="1651497"/>
            <a:ext cx="4864491" cy="679994"/>
          </a:xfrm>
        </p:spPr>
        <p:txBody>
          <a:bodyPr/>
          <a:lstStyle/>
          <a:p>
            <a:pPr algn="ctr"/>
            <a:r>
              <a:rPr lang="en-US" dirty="0"/>
              <a:t>Don’t</a:t>
            </a:r>
          </a:p>
        </p:txBody>
      </p:sp>
      <p:pic>
        <p:nvPicPr>
          <p:cNvPr id="5122" name="Picture 2" descr="Image result for image of take a break">
            <a:extLst>
              <a:ext uri="{FF2B5EF4-FFF2-40B4-BE49-F238E27FC236}">
                <a16:creationId xmlns:a16="http://schemas.microsoft.com/office/drawing/2014/main" id="{971A629A-FB27-4147-8136-C5AEE8807550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21" y="2331491"/>
            <a:ext cx="4171543" cy="314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image of stressed out teens">
            <a:extLst>
              <a:ext uri="{FF2B5EF4-FFF2-40B4-BE49-F238E27FC236}">
                <a16:creationId xmlns:a16="http://schemas.microsoft.com/office/drawing/2014/main" id="{E25CE016-AC3A-7B48-BDC2-D9CD54EA3A0E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88" y="2331491"/>
            <a:ext cx="4746936" cy="314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20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4   school dress code when live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3633" y="1553950"/>
            <a:ext cx="4856158" cy="679994"/>
          </a:xfrm>
        </p:spPr>
        <p:txBody>
          <a:bodyPr/>
          <a:lstStyle/>
          <a:p>
            <a:pPr algn="ctr"/>
            <a:r>
              <a:rPr lang="en-US" dirty="0"/>
              <a:t>Do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6CA12-5AF7-C24F-AE48-B5B1D0A7C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6017" y="1694644"/>
            <a:ext cx="4864491" cy="679994"/>
          </a:xfrm>
        </p:spPr>
        <p:txBody>
          <a:bodyPr/>
          <a:lstStyle/>
          <a:p>
            <a:pPr algn="ctr"/>
            <a:r>
              <a:rPr lang="en-US" dirty="0"/>
              <a:t>Don’t</a:t>
            </a:r>
          </a:p>
        </p:txBody>
      </p:sp>
      <p:pic>
        <p:nvPicPr>
          <p:cNvPr id="6146" name="Picture 2" descr="Image result for image of teen in pajamas">
            <a:extLst>
              <a:ext uri="{FF2B5EF4-FFF2-40B4-BE49-F238E27FC236}">
                <a16:creationId xmlns:a16="http://schemas.microsoft.com/office/drawing/2014/main" id="{CFB50F11-0BF4-C247-ABA7-AF1387A2D2BB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2363931"/>
            <a:ext cx="2094220" cy="314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image of teen ready for school">
            <a:extLst>
              <a:ext uri="{FF2B5EF4-FFF2-40B4-BE49-F238E27FC236}">
                <a16:creationId xmlns:a16="http://schemas.microsoft.com/office/drawing/2014/main" id="{51BF17B7-BAE5-BA49-BDD7-9C07B7B5F9AE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3" y="2233944"/>
            <a:ext cx="4711997" cy="314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3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412F17E-378A-48DF-A7D0-616F75D5C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8" name="Freeform 11">
            <a:extLst>
              <a:ext uri="{FF2B5EF4-FFF2-40B4-BE49-F238E27FC236}">
                <a16:creationId xmlns:a16="http://schemas.microsoft.com/office/drawing/2014/main" id="{908915DF-1091-4602-9B1A-C06774398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6CFA88D5-4955-401D-884D-20970DD4E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id="{164D267B-C17A-4774-88F8-99CC562E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C1C5AED6-50C3-434F-B16D-A7A833763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6" name="5-Point Star 24">
            <a:extLst>
              <a:ext uri="{FF2B5EF4-FFF2-40B4-BE49-F238E27FC236}">
                <a16:creationId xmlns:a16="http://schemas.microsoft.com/office/drawing/2014/main" id="{AFF213A5-1AFF-47E9-83C0-F71BD7388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01867CA-E60E-4F71-9A83-DCBF50B9D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0" name="Freeform 16">
            <a:extLst>
              <a:ext uri="{FF2B5EF4-FFF2-40B4-BE49-F238E27FC236}">
                <a16:creationId xmlns:a16="http://schemas.microsoft.com/office/drawing/2014/main" id="{66C64BDF-F8AD-4748-8D5F-74F4530D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F79D7B67-3FD5-4EAB-A55C-C0ABF0CB2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Freeform 20">
            <a:extLst>
              <a:ext uri="{FF2B5EF4-FFF2-40B4-BE49-F238E27FC236}">
                <a16:creationId xmlns:a16="http://schemas.microsoft.com/office/drawing/2014/main" id="{33828123-C905-415B-832E-3BEA209D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800">
                <a:solidFill>
                  <a:schemeClr val="bg1"/>
                </a:solidFill>
              </a:rPr>
              <a:t>Step 5 Daily Class Checks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7C8BB1-85B5-4F8D-8794-8AA0EA560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501741" y="374235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455D90-57A9-4F9E-B409-5EC537A2A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0696541" y="2504332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22">
            <a:extLst>
              <a:ext uri="{FF2B5EF4-FFF2-40B4-BE49-F238E27FC236}">
                <a16:creationId xmlns:a16="http://schemas.microsoft.com/office/drawing/2014/main" id="{2CA9F18C-BF69-4D91-AF02-32BBC3A61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571890" y="4824645"/>
            <a:ext cx="10178799" cy="5503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80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BC6CDB-9B6A-AB4A-9BB1-20881D24CC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1" r="10123" b="-2"/>
          <a:stretch/>
        </p:blipFill>
        <p:spPr>
          <a:xfrm rot="21420000">
            <a:off x="-98391" y="-136148"/>
            <a:ext cx="5487181" cy="3616286"/>
          </a:xfrm>
          <a:custGeom>
            <a:avLst/>
            <a:gdLst/>
            <a:ahLst/>
            <a:cxnLst/>
            <a:rect l="l" t="t" r="r" b="b"/>
            <a:pathLst>
              <a:path w="5487181" h="3616286">
                <a:moveTo>
                  <a:pt x="189521" y="0"/>
                </a:moveTo>
                <a:lnTo>
                  <a:pt x="5487181" y="277638"/>
                </a:lnTo>
                <a:lnTo>
                  <a:pt x="5487181" y="3616286"/>
                </a:lnTo>
                <a:lnTo>
                  <a:pt x="0" y="3616286"/>
                </a:lnTo>
                <a:close/>
              </a:path>
            </a:pathLst>
          </a:custGeom>
        </p:spPr>
      </p:pic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3B3B0DF-DDC3-264B-ABBB-32681EC1BB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22573"/>
          <a:stretch/>
        </p:blipFill>
        <p:spPr>
          <a:xfrm rot="21420000">
            <a:off x="5513734" y="-147441"/>
            <a:ext cx="5546949" cy="3339160"/>
          </a:xfrm>
          <a:custGeom>
            <a:avLst/>
            <a:gdLst/>
            <a:ahLst/>
            <a:cxnLst/>
            <a:rect l="l" t="t" r="r" b="b"/>
            <a:pathLst>
              <a:path w="5546949" h="3339160">
                <a:moveTo>
                  <a:pt x="0" y="0"/>
                </a:moveTo>
                <a:lnTo>
                  <a:pt x="5546949" y="290703"/>
                </a:lnTo>
                <a:lnTo>
                  <a:pt x="5546948" y="3339160"/>
                </a:lnTo>
                <a:lnTo>
                  <a:pt x="0" y="3339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5471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7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5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F793411C-A1D8-450D-9561-24C75D6D7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9" name="Rectangle 148">
            <a:extLst>
              <a:ext uri="{FF2B5EF4-FFF2-40B4-BE49-F238E27FC236}">
                <a16:creationId xmlns:a16="http://schemas.microsoft.com/office/drawing/2014/main" id="{CD4E68FE-D0E7-4AC4-9D37-BC9A10E71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5">
            <a:extLst>
              <a:ext uri="{FF2B5EF4-FFF2-40B4-BE49-F238E27FC236}">
                <a16:creationId xmlns:a16="http://schemas.microsoft.com/office/drawing/2014/main" id="{9F958711-6F0F-4DAF-B6D7-38676273C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/>
              <a:t>Step 6  Use teacher office hours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663" y="4206239"/>
            <a:ext cx="3326649" cy="10669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</a:rPr>
              <a:t>Teachers are available to respond to emails and/or set up small group support	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D43839F-D746-4BD2-AF83-A2D59C171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022DB94-BA9F-403F-85B2-FD0A22CAD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537" y="5762147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F0A5978-229F-41F1-B213-A2B43E442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Image result for image of  office hours">
            <a:extLst>
              <a:ext uri="{FF2B5EF4-FFF2-40B4-BE49-F238E27FC236}">
                <a16:creationId xmlns:a16="http://schemas.microsoft.com/office/drawing/2014/main" id="{A7FF9358-3EAB-EC46-AE01-3C4ECF1850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2" r="12758" b="3"/>
          <a:stretch/>
        </p:blipFill>
        <p:spPr bwMode="auto">
          <a:xfrm>
            <a:off x="5321367" y="684680"/>
            <a:ext cx="6174771" cy="54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01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7  if you need help, ask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2063750"/>
            <a:ext cx="4856163" cy="6794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6CA12-5AF7-C24F-AE48-B5B1D0A7C84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96000" y="2063749"/>
            <a:ext cx="4864100" cy="202927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Virtual makes it hard for us to know if you are struggling.  If you need extra help, just ask!</a:t>
            </a:r>
          </a:p>
        </p:txBody>
      </p:sp>
      <p:pic>
        <p:nvPicPr>
          <p:cNvPr id="9218" name="Picture 2" descr="Image result for image of  help with students">
            <a:extLst>
              <a:ext uri="{FF2B5EF4-FFF2-40B4-BE49-F238E27FC236}">
                <a16:creationId xmlns:a16="http://schemas.microsoft.com/office/drawing/2014/main" id="{164D6516-C8EA-BF49-A03B-0DDCB2E6F18E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64" y="1794222"/>
            <a:ext cx="4963098" cy="32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4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1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C0D26-788A-AE4C-898A-18A25403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600"/>
              <a:t>Step 8  communication must be course related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9D2A-2372-964F-A161-7B6BE6224E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663" y="4206239"/>
            <a:ext cx="3326649" cy="10669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Image result for memes for stay on topic">
            <a:extLst>
              <a:ext uri="{FF2B5EF4-FFF2-40B4-BE49-F238E27FC236}">
                <a16:creationId xmlns:a16="http://schemas.microsoft.com/office/drawing/2014/main" id="{B0349518-37AB-7C4D-9135-02BE72313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367" y="1179936"/>
            <a:ext cx="6174771" cy="449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384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38">
            <a:extLst>
              <a:ext uri="{FF2B5EF4-FFF2-40B4-BE49-F238E27FC236}">
                <a16:creationId xmlns:a16="http://schemas.microsoft.com/office/drawing/2014/main" id="{D879DC43-E40D-46CF-9A74-541F26073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F58642F3-2EAA-437A-96F6-C28846071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2290" name="Picture 2" descr="Image result for image for virtual etiquette">
            <a:extLst>
              <a:ext uri="{FF2B5EF4-FFF2-40B4-BE49-F238E27FC236}">
                <a16:creationId xmlns:a16="http://schemas.microsoft.com/office/drawing/2014/main" id="{88D0C479-C56C-3447-9A27-C2A29A5F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9518" y="47802"/>
            <a:ext cx="2361235" cy="629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Freeform 9">
            <a:extLst>
              <a:ext uri="{FF2B5EF4-FFF2-40B4-BE49-F238E27FC236}">
                <a16:creationId xmlns:a16="http://schemas.microsoft.com/office/drawing/2014/main" id="{F70E27E0-2B68-4645-A576-FBB921B5E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AC0CA87-7D52-4CDA-9CC2-880646A01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54139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9B677E-5727-3A41-8887-FAD40604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690479"/>
            <a:ext cx="6382699" cy="114682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Virtual etiquette</a:t>
            </a:r>
          </a:p>
        </p:txBody>
      </p:sp>
      <p:sp>
        <p:nvSpPr>
          <p:cNvPr id="12294" name="Content Placeholder 12293">
            <a:extLst>
              <a:ext uri="{FF2B5EF4-FFF2-40B4-BE49-F238E27FC236}">
                <a16:creationId xmlns:a16="http://schemas.microsoft.com/office/drawing/2014/main" id="{7CFD9B79-169F-485C-92ED-70F64BBB5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5"/>
            <a:ext cx="6382697" cy="3446103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Use chat feature to ask questions</a:t>
            </a:r>
          </a:p>
          <a:p>
            <a:r>
              <a:rPr lang="en-US" sz="1800" dirty="0">
                <a:solidFill>
                  <a:schemeClr val="bg1"/>
                </a:solidFill>
              </a:rPr>
              <a:t>No sidebar conversations during instruction</a:t>
            </a:r>
          </a:p>
          <a:p>
            <a:r>
              <a:rPr lang="en-US" sz="1800" dirty="0">
                <a:solidFill>
                  <a:schemeClr val="bg1"/>
                </a:solidFill>
              </a:rPr>
              <a:t>Mute your mic if receiving live instruction and if the background is noisy</a:t>
            </a:r>
          </a:p>
          <a:p>
            <a:r>
              <a:rPr lang="en-US" sz="1800" dirty="0">
                <a:solidFill>
                  <a:schemeClr val="bg1"/>
                </a:solidFill>
              </a:rPr>
              <a:t>Regular, active participation is required</a:t>
            </a:r>
          </a:p>
          <a:p>
            <a:r>
              <a:rPr lang="en-US" sz="1800" dirty="0">
                <a:solidFill>
                  <a:schemeClr val="bg1"/>
                </a:solidFill>
              </a:rPr>
              <a:t>Communicate in a positive and courteous manner</a:t>
            </a:r>
          </a:p>
          <a:p>
            <a:r>
              <a:rPr lang="en-US" sz="1800" dirty="0">
                <a:solidFill>
                  <a:schemeClr val="bg1"/>
                </a:solidFill>
              </a:rPr>
              <a:t>Student code of conduct applies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961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174</Words>
  <Application>Microsoft Macintosh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Impact</vt:lpstr>
      <vt:lpstr>Main Event</vt:lpstr>
      <vt:lpstr>Success in a virtual classroom</vt:lpstr>
      <vt:lpstr>Unchartered waters</vt:lpstr>
      <vt:lpstr>We miss you, so let’s connect</vt:lpstr>
      <vt:lpstr>Step 1   establish a place for learning</vt:lpstr>
      <vt:lpstr>Step 2   Set a Routine</vt:lpstr>
      <vt:lpstr>Step 3   Take breaks</vt:lpstr>
      <vt:lpstr>Step 4   school dress code when live</vt:lpstr>
      <vt:lpstr>Step 5 Daily Class Checks</vt:lpstr>
      <vt:lpstr>Step 6  Use teacher office hours</vt:lpstr>
      <vt:lpstr>Step 7  if you need help, ask</vt:lpstr>
      <vt:lpstr>Step 8  communication must be course related</vt:lpstr>
      <vt:lpstr>Virtual etiquette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in a virtual classroom</dc:title>
  <dc:creator>teacherlee345@yahoo.com</dc:creator>
  <cp:lastModifiedBy>Meri Nettell</cp:lastModifiedBy>
  <cp:revision>1</cp:revision>
  <dcterms:created xsi:type="dcterms:W3CDTF">2020-03-26T15:38:32Z</dcterms:created>
  <dcterms:modified xsi:type="dcterms:W3CDTF">2020-03-26T18:24:44Z</dcterms:modified>
</cp:coreProperties>
</file>