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64638A9-6E7C-4E19-B221-A27BB7BD5A38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AAD12FC-3EB7-48CE-BF71-D3CFDDD820D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Find a Theme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Spring 2012</a:t>
            </a:r>
          </a:p>
          <a:p>
            <a:r>
              <a:rPr lang="en-US" dirty="0" smtClean="0"/>
              <a:t>English I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Find the subject of the story.  Connect the subject to the theme (from word to sentence).  Remember that the theme makes some revelation about the subject of the story.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Example: Subject of the story is LOVE.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Theme might be: “Love is likely to develop when we least expect it.”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Find a Theme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AutoNum type="arabicPeriod" startAt="2"/>
            </a:pPr>
            <a:r>
              <a:rPr lang="en-US" dirty="0" smtClean="0"/>
              <a:t>Think about whether the main character changes in the story or makes a realization.  Often a writer expresses the theme through what a character learns.</a:t>
            </a:r>
          </a:p>
          <a:p>
            <a:pPr marL="624078" indent="-514350">
              <a:buAutoNum type="arabicPeriod" startAt="2"/>
            </a:pPr>
            <a:endParaRPr lang="en-US" dirty="0" smtClean="0"/>
          </a:p>
          <a:p>
            <a:pPr marL="624078" indent="-514350">
              <a:buAutoNum type="arabicPeriod" startAt="2"/>
            </a:pPr>
            <a:r>
              <a:rPr lang="en-US" dirty="0" smtClean="0"/>
              <a:t>Think about how the conflict is resolved in the story.  It can be a clue to the theme.</a:t>
            </a:r>
          </a:p>
          <a:p>
            <a:pPr marL="624078" indent="-514350">
              <a:buAutoNum type="arabicPeriod" startAt="2"/>
            </a:pPr>
            <a:endParaRPr lang="en-US" dirty="0" smtClean="0"/>
          </a:p>
          <a:p>
            <a:pPr marL="624078" indent="-514350">
              <a:buAutoNum type="arabicPeriod" startAt="2"/>
            </a:pPr>
            <a:r>
              <a:rPr lang="en-US" dirty="0" smtClean="0"/>
              <a:t>Think about the title of the piece.  Does it point to a special meaning or a theme?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AutoNum type="arabicPeriod" startAt="5"/>
            </a:pPr>
            <a:r>
              <a:rPr lang="en-US" dirty="0" smtClean="0"/>
              <a:t>Test your first idea of what the theme is by checking to see if it can apply to the WHOLE story, not just parts of it.</a:t>
            </a:r>
          </a:p>
          <a:p>
            <a:pPr marL="624078" indent="-514350">
              <a:buAutoNum type="arabicPeriod" startAt="5"/>
            </a:pPr>
            <a:endParaRPr lang="en-US" dirty="0" smtClean="0"/>
          </a:p>
          <a:p>
            <a:pPr marL="624078" indent="-514350">
              <a:buAutoNum type="arabicPeriod" startAt="5"/>
            </a:pPr>
            <a:r>
              <a:rPr lang="en-US" dirty="0" smtClean="0"/>
              <a:t>Remember that there are many ways to state a theme.  Also, remember that there may be more than one theme in a piece.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0" y="1344404"/>
            <a:ext cx="5334000" cy="5513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Graphic Organizer…</a:t>
            </a:r>
            <a:br>
              <a:rPr lang="en-US" dirty="0" smtClean="0"/>
            </a:br>
            <a:r>
              <a:rPr lang="en-US" dirty="0" smtClean="0"/>
              <a:t>	for Determining Theme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0" y="1344404"/>
            <a:ext cx="5334000" cy="5513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It’s Your Turn!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</TotalTime>
  <Words>206</Words>
  <Application>Microsoft Office PowerPoint</Application>
  <PresentationFormat>On-screen Show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How to Find a Theme</vt:lpstr>
      <vt:lpstr>How to Find a Theme</vt:lpstr>
      <vt:lpstr>(continued)</vt:lpstr>
      <vt:lpstr>(continued)</vt:lpstr>
      <vt:lpstr>Graphic Organizer…  for Determining Theme</vt:lpstr>
      <vt:lpstr>Now It’s Your Turn!</vt:lpstr>
    </vt:vector>
  </TitlesOfParts>
  <Company>CCS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Find a Theme</dc:title>
  <dc:creator>Laura Bryson</dc:creator>
  <cp:lastModifiedBy>Windows User</cp:lastModifiedBy>
  <cp:revision>3</cp:revision>
  <dcterms:created xsi:type="dcterms:W3CDTF">2012-01-27T21:23:32Z</dcterms:created>
  <dcterms:modified xsi:type="dcterms:W3CDTF">2013-10-21T15:28:37Z</dcterms:modified>
</cp:coreProperties>
</file>