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9" r:id="rId4"/>
    <p:sldId id="258" r:id="rId5"/>
    <p:sldId id="263" r:id="rId6"/>
    <p:sldId id="257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7D511-E154-42A3-8AA0-6D702F2D3E4B}" type="datetimeFigureOut">
              <a:rPr lang="en-US" smtClean="0"/>
              <a:t>1/28/2015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B0B77-5D2D-4D3C-9EC4-A72689375FF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7D511-E154-42A3-8AA0-6D702F2D3E4B}" type="datetimeFigureOut">
              <a:rPr lang="en-US" smtClean="0"/>
              <a:t>1/28/2015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B0B77-5D2D-4D3C-9EC4-A72689375F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7D511-E154-42A3-8AA0-6D702F2D3E4B}" type="datetimeFigureOut">
              <a:rPr lang="en-US" smtClean="0"/>
              <a:t>1/28/2015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B0B77-5D2D-4D3C-9EC4-A72689375FF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7D511-E154-42A3-8AA0-6D702F2D3E4B}" type="datetimeFigureOut">
              <a:rPr lang="en-US" smtClean="0"/>
              <a:t>1/28/2015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B0B77-5D2D-4D3C-9EC4-A72689375F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7D511-E154-42A3-8AA0-6D702F2D3E4B}" type="datetimeFigureOut">
              <a:rPr lang="en-US" smtClean="0"/>
              <a:t>1/28/2015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B0B77-5D2D-4D3C-9EC4-A72689375F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7D511-E154-42A3-8AA0-6D702F2D3E4B}" type="datetimeFigureOut">
              <a:rPr lang="en-US" smtClean="0"/>
              <a:t>1/28/2015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B0B77-5D2D-4D3C-9EC4-A72689375F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7D511-E154-42A3-8AA0-6D702F2D3E4B}" type="datetimeFigureOut">
              <a:rPr lang="en-US" smtClean="0"/>
              <a:t>1/28/2015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B0B77-5D2D-4D3C-9EC4-A72689375F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7D511-E154-42A3-8AA0-6D702F2D3E4B}" type="datetimeFigureOut">
              <a:rPr lang="en-US" smtClean="0"/>
              <a:t>1/28/2015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B0B77-5D2D-4D3C-9EC4-A72689375F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7D511-E154-42A3-8AA0-6D702F2D3E4B}" type="datetimeFigureOut">
              <a:rPr lang="en-US" smtClean="0"/>
              <a:t>1/28/2015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CCB0B77-5D2D-4D3C-9EC4-A72689375FF7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7D511-E154-42A3-8AA0-6D702F2D3E4B}" type="datetimeFigureOut">
              <a:rPr lang="en-US" smtClean="0"/>
              <a:t>1/28/2015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B0B77-5D2D-4D3C-9EC4-A72689375F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7D511-E154-42A3-8AA0-6D702F2D3E4B}" type="datetimeFigureOut">
              <a:rPr lang="en-US" smtClean="0"/>
              <a:t>1/28/2015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B0B77-5D2D-4D3C-9EC4-A72689375F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C27D511-E154-42A3-8AA0-6D702F2D3E4B}" type="datetimeFigureOut">
              <a:rPr lang="en-US" smtClean="0"/>
              <a:t>1/28/2015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CCB0B77-5D2D-4D3C-9EC4-A72689375FF7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DMv3IHGpnA" TargetMode="External"/><Relationship Id="rId2" Type="http://schemas.openxmlformats.org/officeDocument/2006/relationships/hyperlink" Target="https://www.youtube.com/watch?v=GEbYFrWUgTQ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Hiphop</a:t>
            </a:r>
            <a:r>
              <a:rPr lang="en-US" dirty="0" smtClean="0"/>
              <a:t> History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Hiphop</a:t>
            </a:r>
            <a:r>
              <a:rPr lang="en-US" dirty="0" smtClean="0"/>
              <a:t> in America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 </a:t>
            </a:r>
            <a:r>
              <a:rPr lang="en-US" dirty="0" err="1" smtClean="0"/>
              <a:t>Dj’s</a:t>
            </a:r>
            <a:r>
              <a:rPr lang="en-US" dirty="0" smtClean="0"/>
              <a:t> and </a:t>
            </a:r>
            <a:r>
              <a:rPr lang="en-US" dirty="0" err="1" smtClean="0"/>
              <a:t>Mcee’s</a:t>
            </a:r>
            <a:endParaRPr lang="en-US" dirty="0" smtClean="0"/>
          </a:p>
          <a:p>
            <a:r>
              <a:rPr lang="en-US" dirty="0" smtClean="0"/>
              <a:t>2.  Visual Art- </a:t>
            </a:r>
            <a:r>
              <a:rPr lang="en-US" dirty="0" err="1" smtClean="0"/>
              <a:t>Graffitti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Hiphop</a:t>
            </a:r>
            <a:r>
              <a:rPr lang="en-US" dirty="0" smtClean="0"/>
              <a:t> Styles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African</a:t>
            </a:r>
          </a:p>
          <a:p>
            <a:r>
              <a:rPr lang="en-US" dirty="0" err="1" smtClean="0"/>
              <a:t>Capoiera</a:t>
            </a:r>
            <a:r>
              <a:rPr lang="en-US" dirty="0" smtClean="0"/>
              <a:t> </a:t>
            </a:r>
          </a:p>
          <a:p>
            <a:r>
              <a:rPr lang="en-US" dirty="0" smtClean="0"/>
              <a:t>Breaking </a:t>
            </a:r>
          </a:p>
          <a:p>
            <a:r>
              <a:rPr lang="en-US" dirty="0" smtClean="0"/>
              <a:t>Pop Locking</a:t>
            </a:r>
          </a:p>
          <a:p>
            <a:r>
              <a:rPr lang="en-US" dirty="0" smtClean="0"/>
              <a:t>House</a:t>
            </a:r>
          </a:p>
          <a:p>
            <a:r>
              <a:rPr lang="en-US" dirty="0" smtClean="0"/>
              <a:t>New School</a:t>
            </a:r>
          </a:p>
          <a:p>
            <a:r>
              <a:rPr lang="en-US" dirty="0" smtClean="0"/>
              <a:t>Jazz/</a:t>
            </a:r>
            <a:r>
              <a:rPr lang="en-US" dirty="0" err="1" smtClean="0"/>
              <a:t>Hiphop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East Coast/West Coast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Miami- Latina’s</a:t>
            </a:r>
          </a:p>
          <a:p>
            <a:r>
              <a:rPr lang="en-US" dirty="0" smtClean="0"/>
              <a:t>Bronx- DJ </a:t>
            </a:r>
            <a:r>
              <a:rPr lang="en-US" dirty="0" err="1" smtClean="0"/>
              <a:t>Kool</a:t>
            </a:r>
            <a:r>
              <a:rPr lang="en-US" dirty="0" smtClean="0"/>
              <a:t> </a:t>
            </a:r>
            <a:r>
              <a:rPr lang="en-US" dirty="0" err="1" smtClean="0"/>
              <a:t>Herc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1971-1974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Most important years in New York</a:t>
            </a:r>
          </a:p>
          <a:p>
            <a:r>
              <a:rPr lang="en-US" dirty="0" err="1" smtClean="0"/>
              <a:t>Graffitti</a:t>
            </a:r>
            <a:r>
              <a:rPr lang="en-US" dirty="0"/>
              <a:t> </a:t>
            </a:r>
            <a:r>
              <a:rPr lang="en-US" dirty="0" smtClean="0"/>
              <a:t>backdrops put on trains to represent person’s name.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Verbal Art Through Rapping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Old School</a:t>
            </a:r>
          </a:p>
          <a:p>
            <a:r>
              <a:rPr lang="en-US" dirty="0" smtClean="0"/>
              <a:t>Conscious Rap</a:t>
            </a:r>
          </a:p>
          <a:p>
            <a:r>
              <a:rPr lang="en-US" dirty="0" smtClean="0"/>
              <a:t>Battle Rap</a:t>
            </a:r>
          </a:p>
          <a:p>
            <a:r>
              <a:rPr lang="en-US" dirty="0" err="1" smtClean="0"/>
              <a:t>Crunk</a:t>
            </a:r>
            <a:endParaRPr lang="en-US" dirty="0" smtClean="0"/>
          </a:p>
          <a:p>
            <a:r>
              <a:rPr lang="en-US" dirty="0" smtClean="0"/>
              <a:t>East Coast</a:t>
            </a:r>
          </a:p>
          <a:p>
            <a:r>
              <a:rPr lang="en-US" dirty="0" smtClean="0"/>
              <a:t>West Coast</a:t>
            </a:r>
          </a:p>
          <a:p>
            <a:r>
              <a:rPr lang="en-US" dirty="0" err="1" smtClean="0"/>
              <a:t>Gangsta</a:t>
            </a:r>
            <a:r>
              <a:rPr lang="en-US" dirty="0" smtClean="0"/>
              <a:t> Rap</a:t>
            </a:r>
          </a:p>
          <a:p>
            <a:r>
              <a:rPr lang="en-US" dirty="0" smtClean="0"/>
              <a:t>New Jack Swing</a:t>
            </a:r>
          </a:p>
          <a:p>
            <a:r>
              <a:rPr lang="en-US" dirty="0" smtClean="0"/>
              <a:t>African Dance- Judith Jamison</a:t>
            </a:r>
          </a:p>
          <a:p>
            <a:r>
              <a:rPr lang="en-US" dirty="0" smtClean="0"/>
              <a:t>Locking &amp; Popping- Campbell Lock:  Don Campbell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www.youtube.com/watch?v=GEbYFrWUgTQ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www.youtube.com/watch?v=eDMv3IHGpnA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348</TotalTime>
  <Words>91</Words>
  <Application>Microsoft Office PowerPoint</Application>
  <PresentationFormat>On-screen Show (4:3)</PresentationFormat>
  <Paragraphs>32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Flow</vt:lpstr>
      <vt:lpstr>Hiphop History</vt:lpstr>
      <vt:lpstr>Hiphop in America </vt:lpstr>
      <vt:lpstr>Hiphop Styles</vt:lpstr>
      <vt:lpstr>East Coast/West Coast</vt:lpstr>
      <vt:lpstr>1971-1974</vt:lpstr>
      <vt:lpstr>Verbal Art Through Rapping</vt:lpstr>
      <vt:lpstr>References</vt:lpstr>
    </vt:vector>
  </TitlesOfParts>
  <Company>Charlotte Mecklenburg Schools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Hiphop History</dc:title>
  <dc:creator>lindsay1.blackburne</dc:creator>
  <cp:lastModifiedBy>lindsay1.blackburne</cp:lastModifiedBy>
  <cp:revision>18</cp:revision>
  <dcterms:created xsi:type="dcterms:W3CDTF">2015-01-28T12:23:15Z</dcterms:created>
  <dcterms:modified xsi:type="dcterms:W3CDTF">2015-01-28T18:11:20Z</dcterms:modified>
</cp:coreProperties>
</file>