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Big Shoulders Text" panose="020B0604020202020204" charset="0"/>
      <p:regular r:id="rId22"/>
      <p:bold r:id="rId23"/>
    </p:embeddedFont>
    <p:embeddedFont>
      <p:font typeface="Lato Light" panose="020B0604020202020204" charset="0"/>
      <p:regular r:id="rId24"/>
      <p:bold r:id="rId25"/>
      <p:italic r:id="rId26"/>
      <p:boldItalic r:id="rId27"/>
    </p:embeddedFont>
    <p:embeddedFont>
      <p:font typeface="Roboto" panose="02000000000000000000" pitchFamily="2" charset="0"/>
      <p:regular r:id="rId28"/>
      <p:bold r:id="rId29"/>
      <p:italic r:id="rId30"/>
      <p:boldItalic r:id="rId31"/>
    </p:embeddedFont>
    <p:embeddedFont>
      <p:font typeface="Roboto Light" panose="02000000000000000000" pitchFamily="2" charset="0"/>
      <p:regular r:id="rId32"/>
      <p:bold r:id="rId33"/>
      <p:italic r:id="rId34"/>
      <p:boldItalic r:id="rId35"/>
    </p:embeddedFont>
    <p:embeddedFont>
      <p:font typeface="Viaoda Libre" panose="020B0604020202020204" charset="0"/>
      <p:regular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e9c1f12aec_0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e9c1f12aec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af5f55f87b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af5f55f87b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e9c1f12aec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e9c1f12aec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e2f67b3c61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e2f67b3c61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love our admin! They do so much work behind the scenes for students and staff to make our days run as smooth as possible. </a:t>
            </a:r>
            <a:endParaRPr/>
          </a:p>
          <a:p>
            <a:pPr marL="0" lvl="0" indent="0" algn="l" rtl="0">
              <a:spcBef>
                <a:spcPts val="0"/>
              </a:spcBef>
              <a:spcAft>
                <a:spcPts val="0"/>
              </a:spcAft>
              <a:buNone/>
            </a:pPr>
            <a:endParaRPr/>
          </a:p>
          <a:p>
            <a:pPr marL="0" lvl="0" indent="0" algn="l" rtl="0">
              <a:spcBef>
                <a:spcPts val="0"/>
              </a:spcBef>
              <a:spcAft>
                <a:spcPts val="0"/>
              </a:spcAft>
              <a:buNone/>
            </a:pPr>
            <a:r>
              <a:rPr lang="en"/>
              <a:t>Dr. Poole is responsible for athletics/boosters, discipline, public relations, budgets and more!</a:t>
            </a:r>
            <a:endParaRPr/>
          </a:p>
          <a:p>
            <a:pPr marL="0" lvl="0" indent="0" algn="l" rtl="0">
              <a:spcBef>
                <a:spcPts val="0"/>
              </a:spcBef>
              <a:spcAft>
                <a:spcPts val="0"/>
              </a:spcAft>
              <a:buNone/>
            </a:pPr>
            <a:endParaRPr/>
          </a:p>
          <a:p>
            <a:pPr marL="0" lvl="0" indent="0" algn="l" rtl="0">
              <a:spcBef>
                <a:spcPts val="0"/>
              </a:spcBef>
              <a:spcAft>
                <a:spcPts val="0"/>
              </a:spcAft>
              <a:buNone/>
            </a:pPr>
            <a:r>
              <a:rPr lang="en"/>
              <a:t>Mr. Balga is responsible for testing and scheduling, grades 11 and 12 and staff oversight. </a:t>
            </a:r>
            <a:endParaRPr/>
          </a:p>
          <a:p>
            <a:pPr marL="0" lvl="0" indent="0" algn="l" rtl="0">
              <a:spcBef>
                <a:spcPts val="0"/>
              </a:spcBef>
              <a:spcAft>
                <a:spcPts val="0"/>
              </a:spcAft>
              <a:buNone/>
            </a:pPr>
            <a:endParaRPr/>
          </a:p>
          <a:p>
            <a:pPr marL="0" lvl="0" indent="0" algn="l" rtl="0">
              <a:spcBef>
                <a:spcPts val="0"/>
              </a:spcBef>
              <a:spcAft>
                <a:spcPts val="0"/>
              </a:spcAft>
              <a:buNone/>
            </a:pPr>
            <a:r>
              <a:rPr lang="en"/>
              <a:t>Mr. Smith is responsible for textbooks, keys and facilities, various fees and grades 9 &amp; 11. </a:t>
            </a:r>
            <a:endParaRPr/>
          </a:p>
          <a:p>
            <a:pPr marL="0" lvl="0" indent="0" algn="l" rtl="0">
              <a:spcBef>
                <a:spcPts val="0"/>
              </a:spcBef>
              <a:spcAft>
                <a:spcPts val="0"/>
              </a:spcAft>
              <a:buNone/>
            </a:pPr>
            <a:endParaRPr/>
          </a:p>
          <a:p>
            <a:pPr marL="0" lvl="0" indent="0" algn="l" rtl="0">
              <a:spcBef>
                <a:spcPts val="0"/>
              </a:spcBef>
              <a:spcAft>
                <a:spcPts val="0"/>
              </a:spcAft>
              <a:buNone/>
            </a:pPr>
            <a:r>
              <a:rPr lang="en"/>
              <a:t>Ms. Graves is responsible for duty scheduling, safety and drills, transportation, and our EC department.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af5f55f87b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af5f55f87b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e9c1f12aec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e9c1f12aec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e9c1f12aec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e9c1f12aec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e9c1f12aec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e9c1f12aec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e9c1f12aec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e9c1f12aec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e9c1f12aec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e9c1f12aec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e9c1f12aec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e9c1f12aec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e9c1f12aec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e9c1f12ae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ea9bb542d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ea9bb542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af5f55f87b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af5f55f87b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e9c1f12aec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e9c1f12aec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ea9bb542d6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ea9bb542d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e4304ab37e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e4304ab37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ea9bb542d6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 name="Google Shape;510;gea9bb542d6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720000" y="768100"/>
            <a:ext cx="7704000" cy="225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6300"/>
              <a:buFont typeface="Viaoda Libre"/>
              <a:buNone/>
              <a:defRPr sz="6300">
                <a:solidFill>
                  <a:schemeClr val="lt1"/>
                </a:solidFill>
                <a:latin typeface="Viaoda Libre"/>
                <a:ea typeface="Viaoda Libre"/>
                <a:cs typeface="Viaoda Libre"/>
                <a:sym typeface="Viaoda Libre"/>
              </a:defRPr>
            </a:lvl1pPr>
            <a:lvl2pPr lvl="1" algn="ctr" rtl="0">
              <a:spcBef>
                <a:spcPts val="0"/>
              </a:spcBef>
              <a:spcAft>
                <a:spcPts val="0"/>
              </a:spcAft>
              <a:buClr>
                <a:schemeClr val="lt1"/>
              </a:buClr>
              <a:buSzPts val="5200"/>
              <a:buNone/>
              <a:defRPr sz="5200">
                <a:solidFill>
                  <a:schemeClr val="lt1"/>
                </a:solidFill>
              </a:defRPr>
            </a:lvl2pPr>
            <a:lvl3pPr lvl="2" algn="ctr" rtl="0">
              <a:spcBef>
                <a:spcPts val="0"/>
              </a:spcBef>
              <a:spcAft>
                <a:spcPts val="0"/>
              </a:spcAft>
              <a:buClr>
                <a:schemeClr val="lt1"/>
              </a:buClr>
              <a:buSzPts val="5200"/>
              <a:buNone/>
              <a:defRPr sz="5200">
                <a:solidFill>
                  <a:schemeClr val="lt1"/>
                </a:solidFill>
              </a:defRPr>
            </a:lvl3pPr>
            <a:lvl4pPr lvl="3" algn="ctr" rtl="0">
              <a:spcBef>
                <a:spcPts val="0"/>
              </a:spcBef>
              <a:spcAft>
                <a:spcPts val="0"/>
              </a:spcAft>
              <a:buClr>
                <a:schemeClr val="lt1"/>
              </a:buClr>
              <a:buSzPts val="5200"/>
              <a:buNone/>
              <a:defRPr sz="5200">
                <a:solidFill>
                  <a:schemeClr val="lt1"/>
                </a:solidFill>
              </a:defRPr>
            </a:lvl4pPr>
            <a:lvl5pPr lvl="4" algn="ctr" rtl="0">
              <a:spcBef>
                <a:spcPts val="0"/>
              </a:spcBef>
              <a:spcAft>
                <a:spcPts val="0"/>
              </a:spcAft>
              <a:buClr>
                <a:schemeClr val="lt1"/>
              </a:buClr>
              <a:buSzPts val="5200"/>
              <a:buNone/>
              <a:defRPr sz="5200">
                <a:solidFill>
                  <a:schemeClr val="lt1"/>
                </a:solidFill>
              </a:defRPr>
            </a:lvl5pPr>
            <a:lvl6pPr lvl="5" algn="ctr" rtl="0">
              <a:spcBef>
                <a:spcPts val="0"/>
              </a:spcBef>
              <a:spcAft>
                <a:spcPts val="0"/>
              </a:spcAft>
              <a:buClr>
                <a:schemeClr val="lt1"/>
              </a:buClr>
              <a:buSzPts val="5200"/>
              <a:buNone/>
              <a:defRPr sz="5200">
                <a:solidFill>
                  <a:schemeClr val="lt1"/>
                </a:solidFill>
              </a:defRPr>
            </a:lvl6pPr>
            <a:lvl7pPr lvl="6" algn="ctr" rtl="0">
              <a:spcBef>
                <a:spcPts val="0"/>
              </a:spcBef>
              <a:spcAft>
                <a:spcPts val="0"/>
              </a:spcAft>
              <a:buClr>
                <a:schemeClr val="lt1"/>
              </a:buClr>
              <a:buSzPts val="5200"/>
              <a:buNone/>
              <a:defRPr sz="5200">
                <a:solidFill>
                  <a:schemeClr val="lt1"/>
                </a:solidFill>
              </a:defRPr>
            </a:lvl7pPr>
            <a:lvl8pPr lvl="7" algn="ctr" rtl="0">
              <a:spcBef>
                <a:spcPts val="0"/>
              </a:spcBef>
              <a:spcAft>
                <a:spcPts val="0"/>
              </a:spcAft>
              <a:buClr>
                <a:schemeClr val="lt1"/>
              </a:buClr>
              <a:buSzPts val="5200"/>
              <a:buNone/>
              <a:defRPr sz="5200">
                <a:solidFill>
                  <a:schemeClr val="lt1"/>
                </a:solidFill>
              </a:defRPr>
            </a:lvl8pPr>
            <a:lvl9pPr lvl="8" algn="ctr" rtl="0">
              <a:spcBef>
                <a:spcPts val="0"/>
              </a:spcBef>
              <a:spcAft>
                <a:spcPts val="0"/>
              </a:spcAft>
              <a:buClr>
                <a:schemeClr val="lt1"/>
              </a:buClr>
              <a:buSzPts val="5200"/>
              <a:buNone/>
              <a:defRPr sz="5200">
                <a:solidFill>
                  <a:schemeClr val="lt1"/>
                </a:solidFill>
              </a:defRPr>
            </a:lvl9pPr>
          </a:lstStyle>
          <a:p>
            <a:endParaRPr/>
          </a:p>
        </p:txBody>
      </p:sp>
      <p:sp>
        <p:nvSpPr>
          <p:cNvPr id="11" name="Google Shape;11;p2"/>
          <p:cNvSpPr txBox="1">
            <a:spLocks noGrp="1"/>
          </p:cNvSpPr>
          <p:nvPr>
            <p:ph type="subTitle" idx="1"/>
          </p:nvPr>
        </p:nvSpPr>
        <p:spPr>
          <a:xfrm>
            <a:off x="1346700" y="3559300"/>
            <a:ext cx="645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2100"/>
              <a:buFont typeface="Roboto Light"/>
              <a:buNone/>
              <a:defRPr sz="21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2pPr>
            <a:lvl3pPr lvl="2"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3pPr>
            <a:lvl4pPr lvl="3"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4pPr>
            <a:lvl5pPr lvl="4"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5pPr>
            <a:lvl6pPr lvl="5"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6pPr>
            <a:lvl7pPr lvl="6"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7pPr>
            <a:lvl8pPr lvl="7"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8pPr>
            <a:lvl9pPr lvl="8"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12"/>
        <p:cNvGrpSpPr/>
        <p:nvPr/>
      </p:nvGrpSpPr>
      <p:grpSpPr>
        <a:xfrm>
          <a:off x="0" y="0"/>
          <a:ext cx="0" cy="0"/>
          <a:chOff x="0" y="0"/>
          <a:chExt cx="0" cy="0"/>
        </a:xfrm>
      </p:grpSpPr>
      <p:sp>
        <p:nvSpPr>
          <p:cNvPr id="13" name="Google Shape;13;p3"/>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3"/>
          <p:cNvSpPr txBox="1">
            <a:spLocks noGrp="1"/>
          </p:cNvSpPr>
          <p:nvPr>
            <p:ph type="title"/>
          </p:nvPr>
        </p:nvSpPr>
        <p:spPr>
          <a:xfrm>
            <a:off x="2304000" y="2205150"/>
            <a:ext cx="4536000" cy="15183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5400"/>
              <a:buNone/>
              <a:defRPr sz="5400">
                <a:solidFill>
                  <a:schemeClr val="lt1"/>
                </a:solidFill>
              </a:defRPr>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a:endParaRPr/>
          </a:p>
        </p:txBody>
      </p:sp>
      <p:sp>
        <p:nvSpPr>
          <p:cNvPr id="15" name="Google Shape;15;p3"/>
          <p:cNvSpPr txBox="1">
            <a:spLocks noGrp="1"/>
          </p:cNvSpPr>
          <p:nvPr>
            <p:ph type="title" idx="2" hasCustomPrompt="1"/>
          </p:nvPr>
        </p:nvSpPr>
        <p:spPr>
          <a:xfrm>
            <a:off x="3869850" y="894538"/>
            <a:ext cx="1404300" cy="88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000"/>
              <a:buNone/>
              <a:defRPr sz="7000">
                <a:solidFill>
                  <a:schemeClr val="l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6" name="Google Shape;16;p3"/>
          <p:cNvSpPr txBox="1">
            <a:spLocks noGrp="1"/>
          </p:cNvSpPr>
          <p:nvPr>
            <p:ph type="subTitle" idx="1"/>
          </p:nvPr>
        </p:nvSpPr>
        <p:spPr>
          <a:xfrm>
            <a:off x="1487550" y="3799050"/>
            <a:ext cx="6168900" cy="619200"/>
          </a:xfrm>
          <a:prstGeom prst="rect">
            <a:avLst/>
          </a:prstGeom>
        </p:spPr>
        <p:txBody>
          <a:bodyPr spcFirstLastPara="1" wrap="square" lIns="91425" tIns="91425" rIns="91425" bIns="91425" anchor="ctr" anchorCtr="0">
            <a:noAutofit/>
          </a:bodyPr>
          <a:lstStyle>
            <a:lvl1pPr lvl="0" algn="ctr">
              <a:spcBef>
                <a:spcPts val="0"/>
              </a:spcBef>
              <a:spcAft>
                <a:spcPts val="0"/>
              </a:spcAft>
              <a:buSzPts val="2000"/>
              <a:buFont typeface="Roboto Light"/>
              <a:buNone/>
              <a:defRPr sz="2000">
                <a:solidFill>
                  <a:schemeClr val="lt1"/>
                </a:solidFill>
                <a:latin typeface="Roboto Light"/>
                <a:ea typeface="Roboto Light"/>
                <a:cs typeface="Roboto Light"/>
                <a:sym typeface="Roboto Light"/>
              </a:defRPr>
            </a:lvl1pPr>
            <a:lvl2pPr lvl="1" algn="ctr">
              <a:spcBef>
                <a:spcPts val="0"/>
              </a:spcBef>
              <a:spcAft>
                <a:spcPts val="0"/>
              </a:spcAft>
              <a:buSzPts val="1700"/>
              <a:buFont typeface="Roboto Light"/>
              <a:buNone/>
              <a:defRPr sz="1700">
                <a:latin typeface="Roboto Light"/>
                <a:ea typeface="Roboto Light"/>
                <a:cs typeface="Roboto Light"/>
                <a:sym typeface="Roboto Light"/>
              </a:defRPr>
            </a:lvl2pPr>
            <a:lvl3pPr lvl="2" algn="ctr">
              <a:spcBef>
                <a:spcPts val="1600"/>
              </a:spcBef>
              <a:spcAft>
                <a:spcPts val="0"/>
              </a:spcAft>
              <a:buSzPts val="1700"/>
              <a:buFont typeface="Roboto Light"/>
              <a:buNone/>
              <a:defRPr sz="1700">
                <a:latin typeface="Roboto Light"/>
                <a:ea typeface="Roboto Light"/>
                <a:cs typeface="Roboto Light"/>
                <a:sym typeface="Roboto Light"/>
              </a:defRPr>
            </a:lvl3pPr>
            <a:lvl4pPr lvl="3" algn="ctr">
              <a:spcBef>
                <a:spcPts val="1600"/>
              </a:spcBef>
              <a:spcAft>
                <a:spcPts val="0"/>
              </a:spcAft>
              <a:buSzPts val="1700"/>
              <a:buFont typeface="Roboto Light"/>
              <a:buNone/>
              <a:defRPr sz="1700">
                <a:latin typeface="Roboto Light"/>
                <a:ea typeface="Roboto Light"/>
                <a:cs typeface="Roboto Light"/>
                <a:sym typeface="Roboto Light"/>
              </a:defRPr>
            </a:lvl4pPr>
            <a:lvl5pPr lvl="4" algn="ctr">
              <a:spcBef>
                <a:spcPts val="1600"/>
              </a:spcBef>
              <a:spcAft>
                <a:spcPts val="0"/>
              </a:spcAft>
              <a:buSzPts val="1700"/>
              <a:buFont typeface="Roboto Light"/>
              <a:buNone/>
              <a:defRPr sz="1700">
                <a:latin typeface="Roboto Light"/>
                <a:ea typeface="Roboto Light"/>
                <a:cs typeface="Roboto Light"/>
                <a:sym typeface="Roboto Light"/>
              </a:defRPr>
            </a:lvl5pPr>
            <a:lvl6pPr lvl="5" algn="ctr">
              <a:spcBef>
                <a:spcPts val="1600"/>
              </a:spcBef>
              <a:spcAft>
                <a:spcPts val="0"/>
              </a:spcAft>
              <a:buSzPts val="1700"/>
              <a:buFont typeface="Roboto Light"/>
              <a:buNone/>
              <a:defRPr sz="1700">
                <a:latin typeface="Roboto Light"/>
                <a:ea typeface="Roboto Light"/>
                <a:cs typeface="Roboto Light"/>
                <a:sym typeface="Roboto Light"/>
              </a:defRPr>
            </a:lvl6pPr>
            <a:lvl7pPr lvl="6" algn="ctr">
              <a:spcBef>
                <a:spcPts val="1600"/>
              </a:spcBef>
              <a:spcAft>
                <a:spcPts val="0"/>
              </a:spcAft>
              <a:buSzPts val="1700"/>
              <a:buFont typeface="Roboto Light"/>
              <a:buNone/>
              <a:defRPr sz="1700">
                <a:latin typeface="Roboto Light"/>
                <a:ea typeface="Roboto Light"/>
                <a:cs typeface="Roboto Light"/>
                <a:sym typeface="Roboto Light"/>
              </a:defRPr>
            </a:lvl7pPr>
            <a:lvl8pPr lvl="7" algn="ctr">
              <a:spcBef>
                <a:spcPts val="1600"/>
              </a:spcBef>
              <a:spcAft>
                <a:spcPts val="0"/>
              </a:spcAft>
              <a:buSzPts val="1700"/>
              <a:buFont typeface="Roboto Light"/>
              <a:buNone/>
              <a:defRPr sz="1700">
                <a:latin typeface="Roboto Light"/>
                <a:ea typeface="Roboto Light"/>
                <a:cs typeface="Roboto Light"/>
                <a:sym typeface="Roboto Light"/>
              </a:defRPr>
            </a:lvl8pPr>
            <a:lvl9pPr lvl="8" algn="ctr">
              <a:spcBef>
                <a:spcPts val="1600"/>
              </a:spcBef>
              <a:spcAft>
                <a:spcPts val="1600"/>
              </a:spcAft>
              <a:buSzPts val="1700"/>
              <a:buFont typeface="Roboto Light"/>
              <a:buNone/>
              <a:defRPr sz="1700">
                <a:latin typeface="Roboto Light"/>
                <a:ea typeface="Roboto Light"/>
                <a:cs typeface="Roboto Light"/>
                <a:sym typeface="Roboto Light"/>
              </a:defRPr>
            </a:lvl9pPr>
          </a:lstStyle>
          <a:p>
            <a:endParaRPr/>
          </a:p>
        </p:txBody>
      </p:sp>
      <p:sp>
        <p:nvSpPr>
          <p:cNvPr id="17" name="Google Shape;17;p3"/>
          <p:cNvSpPr/>
          <p:nvPr/>
        </p:nvSpPr>
        <p:spPr>
          <a:xfrm rot="9472948">
            <a:off x="556251" y="4014015"/>
            <a:ext cx="615924" cy="615924"/>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4"/>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720000" y="381000"/>
            <a:ext cx="7711200" cy="484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solidFill>
                  <a:schemeClr val="lt1"/>
                </a:solidFill>
              </a:defRPr>
            </a:lvl1pPr>
            <a:lvl2pPr lvl="1" rtl="0">
              <a:spcBef>
                <a:spcPts val="0"/>
              </a:spcBef>
              <a:spcAft>
                <a:spcPts val="0"/>
              </a:spcAft>
              <a:buClr>
                <a:schemeClr val="lt1"/>
              </a:buClr>
              <a:buSzPts val="3000"/>
              <a:buNone/>
              <a:defRPr>
                <a:solidFill>
                  <a:schemeClr val="lt1"/>
                </a:solidFill>
              </a:defRPr>
            </a:lvl2pPr>
            <a:lvl3pPr lvl="2" rtl="0">
              <a:spcBef>
                <a:spcPts val="0"/>
              </a:spcBef>
              <a:spcAft>
                <a:spcPts val="0"/>
              </a:spcAft>
              <a:buClr>
                <a:schemeClr val="lt1"/>
              </a:buClr>
              <a:buSzPts val="3000"/>
              <a:buNone/>
              <a:defRPr>
                <a:solidFill>
                  <a:schemeClr val="lt1"/>
                </a:solidFill>
              </a:defRPr>
            </a:lvl3pPr>
            <a:lvl4pPr lvl="3" rtl="0">
              <a:spcBef>
                <a:spcPts val="0"/>
              </a:spcBef>
              <a:spcAft>
                <a:spcPts val="0"/>
              </a:spcAft>
              <a:buClr>
                <a:schemeClr val="lt1"/>
              </a:buClr>
              <a:buSzPts val="3000"/>
              <a:buNone/>
              <a:defRPr>
                <a:solidFill>
                  <a:schemeClr val="lt1"/>
                </a:solidFill>
              </a:defRPr>
            </a:lvl4pPr>
            <a:lvl5pPr lvl="4" rtl="0">
              <a:spcBef>
                <a:spcPts val="0"/>
              </a:spcBef>
              <a:spcAft>
                <a:spcPts val="0"/>
              </a:spcAft>
              <a:buClr>
                <a:schemeClr val="lt1"/>
              </a:buClr>
              <a:buSzPts val="3000"/>
              <a:buNone/>
              <a:defRPr>
                <a:solidFill>
                  <a:schemeClr val="lt1"/>
                </a:solidFill>
              </a:defRPr>
            </a:lvl5pPr>
            <a:lvl6pPr lvl="5" rtl="0">
              <a:spcBef>
                <a:spcPts val="0"/>
              </a:spcBef>
              <a:spcAft>
                <a:spcPts val="0"/>
              </a:spcAft>
              <a:buClr>
                <a:schemeClr val="lt1"/>
              </a:buClr>
              <a:buSzPts val="3000"/>
              <a:buNone/>
              <a:defRPr>
                <a:solidFill>
                  <a:schemeClr val="lt1"/>
                </a:solidFill>
              </a:defRPr>
            </a:lvl6pPr>
            <a:lvl7pPr lvl="6" rtl="0">
              <a:spcBef>
                <a:spcPts val="0"/>
              </a:spcBef>
              <a:spcAft>
                <a:spcPts val="0"/>
              </a:spcAft>
              <a:buClr>
                <a:schemeClr val="lt1"/>
              </a:buClr>
              <a:buSzPts val="3000"/>
              <a:buNone/>
              <a:defRPr>
                <a:solidFill>
                  <a:schemeClr val="lt1"/>
                </a:solidFill>
              </a:defRPr>
            </a:lvl7pPr>
            <a:lvl8pPr lvl="7" rtl="0">
              <a:spcBef>
                <a:spcPts val="0"/>
              </a:spcBef>
              <a:spcAft>
                <a:spcPts val="0"/>
              </a:spcAft>
              <a:buClr>
                <a:schemeClr val="lt1"/>
              </a:buClr>
              <a:buSzPts val="3000"/>
              <a:buNone/>
              <a:defRPr>
                <a:solidFill>
                  <a:schemeClr val="lt1"/>
                </a:solidFill>
              </a:defRPr>
            </a:lvl8pPr>
            <a:lvl9pPr lvl="8" rtl="0">
              <a:spcBef>
                <a:spcPts val="0"/>
              </a:spcBef>
              <a:spcAft>
                <a:spcPts val="0"/>
              </a:spcAft>
              <a:buClr>
                <a:schemeClr val="lt1"/>
              </a:buClr>
              <a:buSzPts val="3000"/>
              <a:buNone/>
              <a:defRPr>
                <a:solidFill>
                  <a:schemeClr val="lt1"/>
                </a:solidFill>
              </a:defRPr>
            </a:lvl9pPr>
          </a:lstStyle>
          <a:p>
            <a:endParaRPr/>
          </a:p>
        </p:txBody>
      </p:sp>
      <p:sp>
        <p:nvSpPr>
          <p:cNvPr id="21" name="Google Shape;21;p4"/>
          <p:cNvSpPr txBox="1">
            <a:spLocks noGrp="1"/>
          </p:cNvSpPr>
          <p:nvPr>
            <p:ph type="subTitle" idx="1"/>
          </p:nvPr>
        </p:nvSpPr>
        <p:spPr>
          <a:xfrm>
            <a:off x="721200" y="1038775"/>
            <a:ext cx="7711200" cy="3570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Font typeface="Roboto Light"/>
              <a:buChar char="●"/>
              <a:defRPr sz="1200">
                <a:latin typeface="Roboto Light"/>
                <a:ea typeface="Roboto Light"/>
                <a:cs typeface="Roboto Light"/>
                <a:sym typeface="Roboto Light"/>
              </a:defRPr>
            </a:lvl1pPr>
            <a:lvl2pPr lvl="1" rtl="0">
              <a:lnSpc>
                <a:spcPct val="100000"/>
              </a:lnSpc>
              <a:spcBef>
                <a:spcPts val="0"/>
              </a:spcBef>
              <a:spcAft>
                <a:spcPts val="0"/>
              </a:spcAft>
              <a:buSzPts val="1400"/>
              <a:buFont typeface="Roboto Light"/>
              <a:buChar char="○"/>
              <a:defRPr>
                <a:latin typeface="Roboto Light"/>
                <a:ea typeface="Roboto Light"/>
                <a:cs typeface="Roboto Light"/>
                <a:sym typeface="Roboto Light"/>
              </a:defRPr>
            </a:lvl2pPr>
            <a:lvl3pPr lvl="2" rtl="0">
              <a:lnSpc>
                <a:spcPct val="100000"/>
              </a:lnSpc>
              <a:spcBef>
                <a:spcPts val="0"/>
              </a:spcBef>
              <a:spcAft>
                <a:spcPts val="0"/>
              </a:spcAft>
              <a:buSzPts val="1400"/>
              <a:buFont typeface="Roboto Light"/>
              <a:buChar char="■"/>
              <a:defRPr>
                <a:latin typeface="Roboto Light"/>
                <a:ea typeface="Roboto Light"/>
                <a:cs typeface="Roboto Light"/>
                <a:sym typeface="Roboto Light"/>
              </a:defRPr>
            </a:lvl3pPr>
            <a:lvl4pPr lvl="3" rtl="0">
              <a:lnSpc>
                <a:spcPct val="100000"/>
              </a:lnSpc>
              <a:spcBef>
                <a:spcPts val="0"/>
              </a:spcBef>
              <a:spcAft>
                <a:spcPts val="0"/>
              </a:spcAft>
              <a:buSzPts val="1400"/>
              <a:buFont typeface="Roboto Light"/>
              <a:buChar char="●"/>
              <a:defRPr>
                <a:latin typeface="Roboto Light"/>
                <a:ea typeface="Roboto Light"/>
                <a:cs typeface="Roboto Light"/>
                <a:sym typeface="Roboto Light"/>
              </a:defRPr>
            </a:lvl4pPr>
            <a:lvl5pPr lvl="4" rtl="0">
              <a:lnSpc>
                <a:spcPct val="100000"/>
              </a:lnSpc>
              <a:spcBef>
                <a:spcPts val="0"/>
              </a:spcBef>
              <a:spcAft>
                <a:spcPts val="0"/>
              </a:spcAft>
              <a:buSzPts val="1400"/>
              <a:buFont typeface="Roboto Light"/>
              <a:buChar char="○"/>
              <a:defRPr>
                <a:latin typeface="Roboto Light"/>
                <a:ea typeface="Roboto Light"/>
                <a:cs typeface="Roboto Light"/>
                <a:sym typeface="Roboto Light"/>
              </a:defRPr>
            </a:lvl5pPr>
            <a:lvl6pPr lvl="5" rtl="0">
              <a:lnSpc>
                <a:spcPct val="100000"/>
              </a:lnSpc>
              <a:spcBef>
                <a:spcPts val="0"/>
              </a:spcBef>
              <a:spcAft>
                <a:spcPts val="0"/>
              </a:spcAft>
              <a:buSzPts val="1400"/>
              <a:buFont typeface="Roboto Light"/>
              <a:buChar char="■"/>
              <a:defRPr>
                <a:latin typeface="Roboto Light"/>
                <a:ea typeface="Roboto Light"/>
                <a:cs typeface="Roboto Light"/>
                <a:sym typeface="Roboto Light"/>
              </a:defRPr>
            </a:lvl6pPr>
            <a:lvl7pPr lvl="6" rtl="0">
              <a:lnSpc>
                <a:spcPct val="100000"/>
              </a:lnSpc>
              <a:spcBef>
                <a:spcPts val="0"/>
              </a:spcBef>
              <a:spcAft>
                <a:spcPts val="0"/>
              </a:spcAft>
              <a:buSzPts val="1400"/>
              <a:buFont typeface="Roboto Light"/>
              <a:buChar char="●"/>
              <a:defRPr>
                <a:latin typeface="Roboto Light"/>
                <a:ea typeface="Roboto Light"/>
                <a:cs typeface="Roboto Light"/>
                <a:sym typeface="Roboto Light"/>
              </a:defRPr>
            </a:lvl7pPr>
            <a:lvl8pPr lvl="7" rtl="0">
              <a:lnSpc>
                <a:spcPct val="100000"/>
              </a:lnSpc>
              <a:spcBef>
                <a:spcPts val="0"/>
              </a:spcBef>
              <a:spcAft>
                <a:spcPts val="0"/>
              </a:spcAft>
              <a:buSzPts val="1400"/>
              <a:buFont typeface="Roboto Light"/>
              <a:buChar char="○"/>
              <a:defRPr>
                <a:latin typeface="Roboto Light"/>
                <a:ea typeface="Roboto Light"/>
                <a:cs typeface="Roboto Light"/>
                <a:sym typeface="Roboto Light"/>
              </a:defRPr>
            </a:lvl8pPr>
            <a:lvl9pPr lvl="8" rtl="0">
              <a:lnSpc>
                <a:spcPct val="100000"/>
              </a:lnSpc>
              <a:spcBef>
                <a:spcPts val="0"/>
              </a:spcBef>
              <a:spcAft>
                <a:spcPts val="0"/>
              </a:spcAft>
              <a:buSzPts val="1400"/>
              <a:buFont typeface="Roboto Light"/>
              <a:buChar char="■"/>
              <a:defRPr>
                <a:latin typeface="Roboto Light"/>
                <a:ea typeface="Roboto Light"/>
                <a:cs typeface="Roboto Light"/>
                <a:sym typeface="Roboto Ligh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a:alphaModFix/>
          </a:blip>
          <a:stretch>
            <a:fillRect/>
          </a:stretch>
        </a:blipFill>
        <a:effectLst/>
      </p:bgPr>
    </p:bg>
    <p:spTree>
      <p:nvGrpSpPr>
        <p:cNvPr id="1" name="Shape 22"/>
        <p:cNvGrpSpPr/>
        <p:nvPr/>
      </p:nvGrpSpPr>
      <p:grpSpPr>
        <a:xfrm>
          <a:off x="0" y="0"/>
          <a:ext cx="0" cy="0"/>
          <a:chOff x="0" y="0"/>
          <a:chExt cx="0" cy="0"/>
        </a:xfrm>
      </p:grpSpPr>
      <p:sp>
        <p:nvSpPr>
          <p:cNvPr id="23" name="Google Shape;23;p5"/>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
          <p:cNvSpPr txBox="1">
            <a:spLocks noGrp="1"/>
          </p:cNvSpPr>
          <p:nvPr>
            <p:ph type="title"/>
          </p:nvPr>
        </p:nvSpPr>
        <p:spPr>
          <a:xfrm>
            <a:off x="1596013" y="2543950"/>
            <a:ext cx="2351400" cy="70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Clr>
                <a:schemeClr val="lt1"/>
              </a:buClr>
              <a:buSzPts val="2500"/>
              <a:buNone/>
              <a:defRPr sz="2500">
                <a:solidFill>
                  <a:schemeClr val="lt1"/>
                </a:solidFill>
              </a:defRPr>
            </a:lvl2pPr>
            <a:lvl3pPr lvl="2" algn="ctr" rtl="0">
              <a:spcBef>
                <a:spcPts val="0"/>
              </a:spcBef>
              <a:spcAft>
                <a:spcPts val="0"/>
              </a:spcAft>
              <a:buClr>
                <a:schemeClr val="lt1"/>
              </a:buClr>
              <a:buSzPts val="2500"/>
              <a:buNone/>
              <a:defRPr sz="2500">
                <a:solidFill>
                  <a:schemeClr val="lt1"/>
                </a:solidFill>
              </a:defRPr>
            </a:lvl3pPr>
            <a:lvl4pPr lvl="3" algn="ctr" rtl="0">
              <a:spcBef>
                <a:spcPts val="0"/>
              </a:spcBef>
              <a:spcAft>
                <a:spcPts val="0"/>
              </a:spcAft>
              <a:buClr>
                <a:schemeClr val="lt1"/>
              </a:buClr>
              <a:buSzPts val="2500"/>
              <a:buNone/>
              <a:defRPr sz="2500">
                <a:solidFill>
                  <a:schemeClr val="lt1"/>
                </a:solidFill>
              </a:defRPr>
            </a:lvl4pPr>
            <a:lvl5pPr lvl="4" algn="ctr" rtl="0">
              <a:spcBef>
                <a:spcPts val="0"/>
              </a:spcBef>
              <a:spcAft>
                <a:spcPts val="0"/>
              </a:spcAft>
              <a:buClr>
                <a:schemeClr val="lt1"/>
              </a:buClr>
              <a:buSzPts val="2500"/>
              <a:buNone/>
              <a:defRPr sz="2500">
                <a:solidFill>
                  <a:schemeClr val="lt1"/>
                </a:solidFill>
              </a:defRPr>
            </a:lvl5pPr>
            <a:lvl6pPr lvl="5" algn="ctr" rtl="0">
              <a:spcBef>
                <a:spcPts val="0"/>
              </a:spcBef>
              <a:spcAft>
                <a:spcPts val="0"/>
              </a:spcAft>
              <a:buClr>
                <a:schemeClr val="lt1"/>
              </a:buClr>
              <a:buSzPts val="2500"/>
              <a:buNone/>
              <a:defRPr sz="2500">
                <a:solidFill>
                  <a:schemeClr val="lt1"/>
                </a:solidFill>
              </a:defRPr>
            </a:lvl6pPr>
            <a:lvl7pPr lvl="6" algn="ctr" rtl="0">
              <a:spcBef>
                <a:spcPts val="0"/>
              </a:spcBef>
              <a:spcAft>
                <a:spcPts val="0"/>
              </a:spcAft>
              <a:buClr>
                <a:schemeClr val="lt1"/>
              </a:buClr>
              <a:buSzPts val="2500"/>
              <a:buNone/>
              <a:defRPr sz="2500">
                <a:solidFill>
                  <a:schemeClr val="lt1"/>
                </a:solidFill>
              </a:defRPr>
            </a:lvl7pPr>
            <a:lvl8pPr lvl="7" algn="ctr" rtl="0">
              <a:spcBef>
                <a:spcPts val="0"/>
              </a:spcBef>
              <a:spcAft>
                <a:spcPts val="0"/>
              </a:spcAft>
              <a:buClr>
                <a:schemeClr val="lt1"/>
              </a:buClr>
              <a:buSzPts val="2500"/>
              <a:buNone/>
              <a:defRPr sz="2500">
                <a:solidFill>
                  <a:schemeClr val="lt1"/>
                </a:solidFill>
              </a:defRPr>
            </a:lvl8pPr>
            <a:lvl9pPr lvl="8" algn="ctr" rtl="0">
              <a:spcBef>
                <a:spcPts val="0"/>
              </a:spcBef>
              <a:spcAft>
                <a:spcPts val="0"/>
              </a:spcAft>
              <a:buClr>
                <a:schemeClr val="lt1"/>
              </a:buClr>
              <a:buSzPts val="2500"/>
              <a:buNone/>
              <a:defRPr sz="2500">
                <a:solidFill>
                  <a:schemeClr val="lt1"/>
                </a:solidFill>
              </a:defRPr>
            </a:lvl9pPr>
          </a:lstStyle>
          <a:p>
            <a:endParaRPr/>
          </a:p>
        </p:txBody>
      </p:sp>
      <p:sp>
        <p:nvSpPr>
          <p:cNvPr id="25" name="Google Shape;25;p5"/>
          <p:cNvSpPr txBox="1">
            <a:spLocks noGrp="1"/>
          </p:cNvSpPr>
          <p:nvPr>
            <p:ph type="subTitle" idx="1"/>
          </p:nvPr>
        </p:nvSpPr>
        <p:spPr>
          <a:xfrm>
            <a:off x="1596013" y="3254050"/>
            <a:ext cx="2351400" cy="9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Lato Light"/>
              <a:buNone/>
              <a:defRPr sz="1400">
                <a:solidFill>
                  <a:schemeClr val="lt1"/>
                </a:solidFill>
                <a:latin typeface="Lato Light"/>
                <a:ea typeface="Lato Light"/>
                <a:cs typeface="Lato Light"/>
                <a:sym typeface="Lato Light"/>
              </a:defRPr>
            </a:lvl1pPr>
            <a:lvl2pPr lvl="1" algn="ctr" rtl="0">
              <a:lnSpc>
                <a:spcPct val="100000"/>
              </a:lnSpc>
              <a:spcBef>
                <a:spcPts val="0"/>
              </a:spcBef>
              <a:spcAft>
                <a:spcPts val="0"/>
              </a:spcAft>
              <a:buSzPts val="1400"/>
              <a:buFont typeface="Lato Light"/>
              <a:buNone/>
              <a:defRPr>
                <a:latin typeface="Lato Light"/>
                <a:ea typeface="Lato Light"/>
                <a:cs typeface="Lato Light"/>
                <a:sym typeface="Lato Light"/>
              </a:defRPr>
            </a:lvl2pPr>
            <a:lvl3pPr lvl="2" algn="ctr" rtl="0">
              <a:lnSpc>
                <a:spcPct val="100000"/>
              </a:lnSpc>
              <a:spcBef>
                <a:spcPts val="0"/>
              </a:spcBef>
              <a:spcAft>
                <a:spcPts val="0"/>
              </a:spcAft>
              <a:buSzPts val="1400"/>
              <a:buFont typeface="Lato Light"/>
              <a:buNone/>
              <a:defRPr>
                <a:latin typeface="Lato Light"/>
                <a:ea typeface="Lato Light"/>
                <a:cs typeface="Lato Light"/>
                <a:sym typeface="Lato Light"/>
              </a:defRPr>
            </a:lvl3pPr>
            <a:lvl4pPr lvl="3" algn="ctr" rtl="0">
              <a:lnSpc>
                <a:spcPct val="100000"/>
              </a:lnSpc>
              <a:spcBef>
                <a:spcPts val="0"/>
              </a:spcBef>
              <a:spcAft>
                <a:spcPts val="0"/>
              </a:spcAft>
              <a:buSzPts val="1400"/>
              <a:buFont typeface="Lato Light"/>
              <a:buNone/>
              <a:defRPr>
                <a:latin typeface="Lato Light"/>
                <a:ea typeface="Lato Light"/>
                <a:cs typeface="Lato Light"/>
                <a:sym typeface="Lato Light"/>
              </a:defRPr>
            </a:lvl4pPr>
            <a:lvl5pPr lvl="4" algn="ctr" rtl="0">
              <a:lnSpc>
                <a:spcPct val="100000"/>
              </a:lnSpc>
              <a:spcBef>
                <a:spcPts val="0"/>
              </a:spcBef>
              <a:spcAft>
                <a:spcPts val="0"/>
              </a:spcAft>
              <a:buSzPts val="1400"/>
              <a:buFont typeface="Lato Light"/>
              <a:buNone/>
              <a:defRPr>
                <a:latin typeface="Lato Light"/>
                <a:ea typeface="Lato Light"/>
                <a:cs typeface="Lato Light"/>
                <a:sym typeface="Lato Light"/>
              </a:defRPr>
            </a:lvl5pPr>
            <a:lvl6pPr lvl="5" algn="ctr" rtl="0">
              <a:lnSpc>
                <a:spcPct val="100000"/>
              </a:lnSpc>
              <a:spcBef>
                <a:spcPts val="0"/>
              </a:spcBef>
              <a:spcAft>
                <a:spcPts val="0"/>
              </a:spcAft>
              <a:buSzPts val="1400"/>
              <a:buFont typeface="Lato Light"/>
              <a:buNone/>
              <a:defRPr>
                <a:latin typeface="Lato Light"/>
                <a:ea typeface="Lato Light"/>
                <a:cs typeface="Lato Light"/>
                <a:sym typeface="Lato Light"/>
              </a:defRPr>
            </a:lvl6pPr>
            <a:lvl7pPr lvl="6" algn="ctr" rtl="0">
              <a:lnSpc>
                <a:spcPct val="100000"/>
              </a:lnSpc>
              <a:spcBef>
                <a:spcPts val="0"/>
              </a:spcBef>
              <a:spcAft>
                <a:spcPts val="0"/>
              </a:spcAft>
              <a:buSzPts val="1400"/>
              <a:buFont typeface="Lato Light"/>
              <a:buNone/>
              <a:defRPr>
                <a:latin typeface="Lato Light"/>
                <a:ea typeface="Lato Light"/>
                <a:cs typeface="Lato Light"/>
                <a:sym typeface="Lato Light"/>
              </a:defRPr>
            </a:lvl7pPr>
            <a:lvl8pPr lvl="7" algn="ctr" rtl="0">
              <a:lnSpc>
                <a:spcPct val="100000"/>
              </a:lnSpc>
              <a:spcBef>
                <a:spcPts val="0"/>
              </a:spcBef>
              <a:spcAft>
                <a:spcPts val="0"/>
              </a:spcAft>
              <a:buSzPts val="1400"/>
              <a:buFont typeface="Lato Light"/>
              <a:buNone/>
              <a:defRPr>
                <a:latin typeface="Lato Light"/>
                <a:ea typeface="Lato Light"/>
                <a:cs typeface="Lato Light"/>
                <a:sym typeface="Lato Light"/>
              </a:defRPr>
            </a:lvl8pPr>
            <a:lvl9pPr lvl="8" algn="ctr" rtl="0">
              <a:lnSpc>
                <a:spcPct val="100000"/>
              </a:lnSpc>
              <a:spcBef>
                <a:spcPts val="0"/>
              </a:spcBef>
              <a:spcAft>
                <a:spcPts val="0"/>
              </a:spcAft>
              <a:buSzPts val="1400"/>
              <a:buFont typeface="Lato Light"/>
              <a:buNone/>
              <a:defRPr>
                <a:latin typeface="Lato Light"/>
                <a:ea typeface="Lato Light"/>
                <a:cs typeface="Lato Light"/>
                <a:sym typeface="Lato Light"/>
              </a:defRPr>
            </a:lvl9pPr>
          </a:lstStyle>
          <a:p>
            <a:endParaRPr/>
          </a:p>
        </p:txBody>
      </p:sp>
      <p:sp>
        <p:nvSpPr>
          <p:cNvPr id="26" name="Google Shape;26;p5"/>
          <p:cNvSpPr txBox="1">
            <a:spLocks noGrp="1"/>
          </p:cNvSpPr>
          <p:nvPr>
            <p:ph type="title" idx="2"/>
          </p:nvPr>
        </p:nvSpPr>
        <p:spPr>
          <a:xfrm>
            <a:off x="5196588" y="2543950"/>
            <a:ext cx="2351400" cy="70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Clr>
                <a:schemeClr val="lt1"/>
              </a:buClr>
              <a:buSzPts val="2500"/>
              <a:buNone/>
              <a:defRPr sz="2500">
                <a:solidFill>
                  <a:schemeClr val="lt1"/>
                </a:solidFill>
              </a:defRPr>
            </a:lvl2pPr>
            <a:lvl3pPr lvl="2" algn="ctr" rtl="0">
              <a:spcBef>
                <a:spcPts val="0"/>
              </a:spcBef>
              <a:spcAft>
                <a:spcPts val="0"/>
              </a:spcAft>
              <a:buClr>
                <a:schemeClr val="lt1"/>
              </a:buClr>
              <a:buSzPts val="2500"/>
              <a:buNone/>
              <a:defRPr sz="2500">
                <a:solidFill>
                  <a:schemeClr val="lt1"/>
                </a:solidFill>
              </a:defRPr>
            </a:lvl3pPr>
            <a:lvl4pPr lvl="3" algn="ctr" rtl="0">
              <a:spcBef>
                <a:spcPts val="0"/>
              </a:spcBef>
              <a:spcAft>
                <a:spcPts val="0"/>
              </a:spcAft>
              <a:buClr>
                <a:schemeClr val="lt1"/>
              </a:buClr>
              <a:buSzPts val="2500"/>
              <a:buNone/>
              <a:defRPr sz="2500">
                <a:solidFill>
                  <a:schemeClr val="lt1"/>
                </a:solidFill>
              </a:defRPr>
            </a:lvl4pPr>
            <a:lvl5pPr lvl="4" algn="ctr" rtl="0">
              <a:spcBef>
                <a:spcPts val="0"/>
              </a:spcBef>
              <a:spcAft>
                <a:spcPts val="0"/>
              </a:spcAft>
              <a:buClr>
                <a:schemeClr val="lt1"/>
              </a:buClr>
              <a:buSzPts val="2500"/>
              <a:buNone/>
              <a:defRPr sz="2500">
                <a:solidFill>
                  <a:schemeClr val="lt1"/>
                </a:solidFill>
              </a:defRPr>
            </a:lvl5pPr>
            <a:lvl6pPr lvl="5" algn="ctr" rtl="0">
              <a:spcBef>
                <a:spcPts val="0"/>
              </a:spcBef>
              <a:spcAft>
                <a:spcPts val="0"/>
              </a:spcAft>
              <a:buClr>
                <a:schemeClr val="lt1"/>
              </a:buClr>
              <a:buSzPts val="2500"/>
              <a:buNone/>
              <a:defRPr sz="2500">
                <a:solidFill>
                  <a:schemeClr val="lt1"/>
                </a:solidFill>
              </a:defRPr>
            </a:lvl6pPr>
            <a:lvl7pPr lvl="6" algn="ctr" rtl="0">
              <a:spcBef>
                <a:spcPts val="0"/>
              </a:spcBef>
              <a:spcAft>
                <a:spcPts val="0"/>
              </a:spcAft>
              <a:buClr>
                <a:schemeClr val="lt1"/>
              </a:buClr>
              <a:buSzPts val="2500"/>
              <a:buNone/>
              <a:defRPr sz="2500">
                <a:solidFill>
                  <a:schemeClr val="lt1"/>
                </a:solidFill>
              </a:defRPr>
            </a:lvl7pPr>
            <a:lvl8pPr lvl="7" algn="ctr" rtl="0">
              <a:spcBef>
                <a:spcPts val="0"/>
              </a:spcBef>
              <a:spcAft>
                <a:spcPts val="0"/>
              </a:spcAft>
              <a:buClr>
                <a:schemeClr val="lt1"/>
              </a:buClr>
              <a:buSzPts val="2500"/>
              <a:buNone/>
              <a:defRPr sz="2500">
                <a:solidFill>
                  <a:schemeClr val="lt1"/>
                </a:solidFill>
              </a:defRPr>
            </a:lvl8pPr>
            <a:lvl9pPr lvl="8" algn="ctr" rtl="0">
              <a:spcBef>
                <a:spcPts val="0"/>
              </a:spcBef>
              <a:spcAft>
                <a:spcPts val="0"/>
              </a:spcAft>
              <a:buClr>
                <a:schemeClr val="lt1"/>
              </a:buClr>
              <a:buSzPts val="2500"/>
              <a:buNone/>
              <a:defRPr sz="2500">
                <a:solidFill>
                  <a:schemeClr val="lt1"/>
                </a:solidFill>
              </a:defRPr>
            </a:lvl9pPr>
          </a:lstStyle>
          <a:p>
            <a:endParaRPr/>
          </a:p>
        </p:txBody>
      </p:sp>
      <p:sp>
        <p:nvSpPr>
          <p:cNvPr id="27" name="Google Shape;27;p5"/>
          <p:cNvSpPr txBox="1">
            <a:spLocks noGrp="1"/>
          </p:cNvSpPr>
          <p:nvPr>
            <p:ph type="subTitle" idx="3"/>
          </p:nvPr>
        </p:nvSpPr>
        <p:spPr>
          <a:xfrm>
            <a:off x="5196587" y="3254050"/>
            <a:ext cx="2351400" cy="95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Lato Light"/>
              <a:buNone/>
              <a:defRPr sz="1400">
                <a:solidFill>
                  <a:schemeClr val="lt1"/>
                </a:solidFill>
                <a:latin typeface="Lato Light"/>
                <a:ea typeface="Lato Light"/>
                <a:cs typeface="Lato Light"/>
                <a:sym typeface="Lato Light"/>
              </a:defRPr>
            </a:lvl1pPr>
            <a:lvl2pPr lvl="1" algn="ctr" rtl="0">
              <a:lnSpc>
                <a:spcPct val="100000"/>
              </a:lnSpc>
              <a:spcBef>
                <a:spcPts val="0"/>
              </a:spcBef>
              <a:spcAft>
                <a:spcPts val="0"/>
              </a:spcAft>
              <a:buSzPts val="1400"/>
              <a:buFont typeface="Lato Light"/>
              <a:buNone/>
              <a:defRPr>
                <a:latin typeface="Lato Light"/>
                <a:ea typeface="Lato Light"/>
                <a:cs typeface="Lato Light"/>
                <a:sym typeface="Lato Light"/>
              </a:defRPr>
            </a:lvl2pPr>
            <a:lvl3pPr lvl="2" algn="ctr" rtl="0">
              <a:lnSpc>
                <a:spcPct val="100000"/>
              </a:lnSpc>
              <a:spcBef>
                <a:spcPts val="0"/>
              </a:spcBef>
              <a:spcAft>
                <a:spcPts val="0"/>
              </a:spcAft>
              <a:buSzPts val="1400"/>
              <a:buFont typeface="Lato Light"/>
              <a:buNone/>
              <a:defRPr>
                <a:latin typeface="Lato Light"/>
                <a:ea typeface="Lato Light"/>
                <a:cs typeface="Lato Light"/>
                <a:sym typeface="Lato Light"/>
              </a:defRPr>
            </a:lvl3pPr>
            <a:lvl4pPr lvl="3" algn="ctr" rtl="0">
              <a:lnSpc>
                <a:spcPct val="100000"/>
              </a:lnSpc>
              <a:spcBef>
                <a:spcPts val="0"/>
              </a:spcBef>
              <a:spcAft>
                <a:spcPts val="0"/>
              </a:spcAft>
              <a:buSzPts val="1400"/>
              <a:buFont typeface="Lato Light"/>
              <a:buNone/>
              <a:defRPr>
                <a:latin typeface="Lato Light"/>
                <a:ea typeface="Lato Light"/>
                <a:cs typeface="Lato Light"/>
                <a:sym typeface="Lato Light"/>
              </a:defRPr>
            </a:lvl4pPr>
            <a:lvl5pPr lvl="4" algn="ctr" rtl="0">
              <a:lnSpc>
                <a:spcPct val="100000"/>
              </a:lnSpc>
              <a:spcBef>
                <a:spcPts val="0"/>
              </a:spcBef>
              <a:spcAft>
                <a:spcPts val="0"/>
              </a:spcAft>
              <a:buSzPts val="1400"/>
              <a:buFont typeface="Lato Light"/>
              <a:buNone/>
              <a:defRPr>
                <a:latin typeface="Lato Light"/>
                <a:ea typeface="Lato Light"/>
                <a:cs typeface="Lato Light"/>
                <a:sym typeface="Lato Light"/>
              </a:defRPr>
            </a:lvl5pPr>
            <a:lvl6pPr lvl="5" algn="ctr" rtl="0">
              <a:lnSpc>
                <a:spcPct val="100000"/>
              </a:lnSpc>
              <a:spcBef>
                <a:spcPts val="0"/>
              </a:spcBef>
              <a:spcAft>
                <a:spcPts val="0"/>
              </a:spcAft>
              <a:buSzPts val="1400"/>
              <a:buFont typeface="Lato Light"/>
              <a:buNone/>
              <a:defRPr>
                <a:latin typeface="Lato Light"/>
                <a:ea typeface="Lato Light"/>
                <a:cs typeface="Lato Light"/>
                <a:sym typeface="Lato Light"/>
              </a:defRPr>
            </a:lvl6pPr>
            <a:lvl7pPr lvl="6" algn="ctr" rtl="0">
              <a:lnSpc>
                <a:spcPct val="100000"/>
              </a:lnSpc>
              <a:spcBef>
                <a:spcPts val="0"/>
              </a:spcBef>
              <a:spcAft>
                <a:spcPts val="0"/>
              </a:spcAft>
              <a:buSzPts val="1400"/>
              <a:buFont typeface="Lato Light"/>
              <a:buNone/>
              <a:defRPr>
                <a:latin typeface="Lato Light"/>
                <a:ea typeface="Lato Light"/>
                <a:cs typeface="Lato Light"/>
                <a:sym typeface="Lato Light"/>
              </a:defRPr>
            </a:lvl7pPr>
            <a:lvl8pPr lvl="7" algn="ctr" rtl="0">
              <a:lnSpc>
                <a:spcPct val="100000"/>
              </a:lnSpc>
              <a:spcBef>
                <a:spcPts val="0"/>
              </a:spcBef>
              <a:spcAft>
                <a:spcPts val="0"/>
              </a:spcAft>
              <a:buSzPts val="1400"/>
              <a:buFont typeface="Lato Light"/>
              <a:buNone/>
              <a:defRPr>
                <a:latin typeface="Lato Light"/>
                <a:ea typeface="Lato Light"/>
                <a:cs typeface="Lato Light"/>
                <a:sym typeface="Lato Light"/>
              </a:defRPr>
            </a:lvl8pPr>
            <a:lvl9pPr lvl="8" algn="ctr" rtl="0">
              <a:lnSpc>
                <a:spcPct val="100000"/>
              </a:lnSpc>
              <a:spcBef>
                <a:spcPts val="0"/>
              </a:spcBef>
              <a:spcAft>
                <a:spcPts val="0"/>
              </a:spcAft>
              <a:buSzPts val="1400"/>
              <a:buFont typeface="Lato Light"/>
              <a:buNone/>
              <a:defRPr>
                <a:latin typeface="Lato Light"/>
                <a:ea typeface="Lato Light"/>
                <a:cs typeface="Lato Light"/>
                <a:sym typeface="Lato Light"/>
              </a:defRPr>
            </a:lvl9pPr>
          </a:lstStyle>
          <a:p>
            <a:endParaRPr/>
          </a:p>
        </p:txBody>
      </p:sp>
      <p:sp>
        <p:nvSpPr>
          <p:cNvPr id="28" name="Google Shape;28;p5"/>
          <p:cNvSpPr txBox="1">
            <a:spLocks noGrp="1"/>
          </p:cNvSpPr>
          <p:nvPr>
            <p:ph type="title" idx="4"/>
          </p:nvPr>
        </p:nvSpPr>
        <p:spPr>
          <a:xfrm>
            <a:off x="720000" y="381000"/>
            <a:ext cx="7711200" cy="484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3600"/>
              <a:buNone/>
              <a:defRPr>
                <a:solidFill>
                  <a:schemeClr val="lt1"/>
                </a:solidFill>
              </a:defRPr>
            </a:lvl1pPr>
            <a:lvl2pPr lvl="1" algn="ctr" rtl="0">
              <a:spcBef>
                <a:spcPts val="0"/>
              </a:spcBef>
              <a:spcAft>
                <a:spcPts val="0"/>
              </a:spcAft>
              <a:buClr>
                <a:schemeClr val="lt1"/>
              </a:buClr>
              <a:buSzPts val="3000"/>
              <a:buNone/>
              <a:defRPr>
                <a:solidFill>
                  <a:schemeClr val="lt1"/>
                </a:solidFill>
              </a:defRPr>
            </a:lvl2pPr>
            <a:lvl3pPr lvl="2" algn="ctr" rtl="0">
              <a:spcBef>
                <a:spcPts val="0"/>
              </a:spcBef>
              <a:spcAft>
                <a:spcPts val="0"/>
              </a:spcAft>
              <a:buClr>
                <a:schemeClr val="lt1"/>
              </a:buClr>
              <a:buSzPts val="3000"/>
              <a:buNone/>
              <a:defRPr>
                <a:solidFill>
                  <a:schemeClr val="lt1"/>
                </a:solidFill>
              </a:defRPr>
            </a:lvl3pPr>
            <a:lvl4pPr lvl="3" algn="ctr" rtl="0">
              <a:spcBef>
                <a:spcPts val="0"/>
              </a:spcBef>
              <a:spcAft>
                <a:spcPts val="0"/>
              </a:spcAft>
              <a:buClr>
                <a:schemeClr val="lt1"/>
              </a:buClr>
              <a:buSzPts val="3000"/>
              <a:buNone/>
              <a:defRPr>
                <a:solidFill>
                  <a:schemeClr val="lt1"/>
                </a:solidFill>
              </a:defRPr>
            </a:lvl4pPr>
            <a:lvl5pPr lvl="4" algn="ctr" rtl="0">
              <a:spcBef>
                <a:spcPts val="0"/>
              </a:spcBef>
              <a:spcAft>
                <a:spcPts val="0"/>
              </a:spcAft>
              <a:buClr>
                <a:schemeClr val="lt1"/>
              </a:buClr>
              <a:buSzPts val="3000"/>
              <a:buNone/>
              <a:defRPr>
                <a:solidFill>
                  <a:schemeClr val="lt1"/>
                </a:solidFill>
              </a:defRPr>
            </a:lvl5pPr>
            <a:lvl6pPr lvl="5" algn="ctr" rtl="0">
              <a:spcBef>
                <a:spcPts val="0"/>
              </a:spcBef>
              <a:spcAft>
                <a:spcPts val="0"/>
              </a:spcAft>
              <a:buClr>
                <a:schemeClr val="lt1"/>
              </a:buClr>
              <a:buSzPts val="3000"/>
              <a:buNone/>
              <a:defRPr>
                <a:solidFill>
                  <a:schemeClr val="lt1"/>
                </a:solidFill>
              </a:defRPr>
            </a:lvl6pPr>
            <a:lvl7pPr lvl="6" algn="ctr" rtl="0">
              <a:spcBef>
                <a:spcPts val="0"/>
              </a:spcBef>
              <a:spcAft>
                <a:spcPts val="0"/>
              </a:spcAft>
              <a:buClr>
                <a:schemeClr val="lt1"/>
              </a:buClr>
              <a:buSzPts val="3000"/>
              <a:buNone/>
              <a:defRPr>
                <a:solidFill>
                  <a:schemeClr val="lt1"/>
                </a:solidFill>
              </a:defRPr>
            </a:lvl7pPr>
            <a:lvl8pPr lvl="7" algn="ctr" rtl="0">
              <a:spcBef>
                <a:spcPts val="0"/>
              </a:spcBef>
              <a:spcAft>
                <a:spcPts val="0"/>
              </a:spcAft>
              <a:buClr>
                <a:schemeClr val="lt1"/>
              </a:buClr>
              <a:buSzPts val="3000"/>
              <a:buNone/>
              <a:defRPr>
                <a:solidFill>
                  <a:schemeClr val="lt1"/>
                </a:solidFill>
              </a:defRPr>
            </a:lvl8pPr>
            <a:lvl9pPr lvl="8" algn="ctr" rtl="0">
              <a:spcBef>
                <a:spcPts val="0"/>
              </a:spcBef>
              <a:spcAft>
                <a:spcPts val="0"/>
              </a:spcAft>
              <a:buClr>
                <a:schemeClr val="lt1"/>
              </a:buClr>
              <a:buSzPts val="3000"/>
              <a:buNone/>
              <a:defRPr>
                <a:solidFill>
                  <a:schemeClr val="lt1"/>
                </a:solidFill>
              </a:defRPr>
            </a:lvl9pPr>
          </a:lstStyle>
          <a:p>
            <a:endParaRPr/>
          </a:p>
        </p:txBody>
      </p:sp>
      <p:sp>
        <p:nvSpPr>
          <p:cNvPr id="29" name="Google Shape;29;p5"/>
          <p:cNvSpPr/>
          <p:nvPr/>
        </p:nvSpPr>
        <p:spPr>
          <a:xfrm rot="-1327336">
            <a:off x="8012169" y="350223"/>
            <a:ext cx="815754" cy="815754"/>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5"/>
          <p:cNvSpPr/>
          <p:nvPr/>
        </p:nvSpPr>
        <p:spPr>
          <a:xfrm rot="185787">
            <a:off x="7984441" y="1136553"/>
            <a:ext cx="388768" cy="388768"/>
          </a:xfrm>
          <a:prstGeom prst="star4">
            <a:avLst>
              <a:gd name="adj" fmla="val 125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5"/>
          <p:cNvSpPr/>
          <p:nvPr/>
        </p:nvSpPr>
        <p:spPr>
          <a:xfrm rot="-8928541" flipH="1">
            <a:off x="244607" y="4032285"/>
            <a:ext cx="1608635" cy="374608"/>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5"/>
          <p:cNvSpPr/>
          <p:nvPr/>
        </p:nvSpPr>
        <p:spPr>
          <a:xfrm rot="-8928541" flipH="1">
            <a:off x="616064" y="4092643"/>
            <a:ext cx="1608635" cy="374608"/>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6"/>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6"/>
          <p:cNvSpPr txBox="1">
            <a:spLocks noGrp="1"/>
          </p:cNvSpPr>
          <p:nvPr>
            <p:ph type="title"/>
          </p:nvPr>
        </p:nvSpPr>
        <p:spPr>
          <a:xfrm>
            <a:off x="720000" y="381000"/>
            <a:ext cx="7711200" cy="484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600"/>
              <a:buNone/>
              <a:defRPr>
                <a:solidFill>
                  <a:schemeClr val="lt1"/>
                </a:solidFill>
              </a:defRPr>
            </a:lvl1pPr>
            <a:lvl2pPr lvl="1" rtl="0">
              <a:spcBef>
                <a:spcPts val="0"/>
              </a:spcBef>
              <a:spcAft>
                <a:spcPts val="0"/>
              </a:spcAft>
              <a:buClr>
                <a:schemeClr val="dk1"/>
              </a:buClr>
              <a:buSzPts val="3600"/>
              <a:buNone/>
              <a:defRPr sz="3600">
                <a:solidFill>
                  <a:schemeClr val="dk1"/>
                </a:solidFill>
              </a:defRPr>
            </a:lvl2pPr>
            <a:lvl3pPr lvl="2" rtl="0">
              <a:spcBef>
                <a:spcPts val="0"/>
              </a:spcBef>
              <a:spcAft>
                <a:spcPts val="0"/>
              </a:spcAft>
              <a:buClr>
                <a:schemeClr val="dk1"/>
              </a:buClr>
              <a:buSzPts val="3600"/>
              <a:buNone/>
              <a:defRPr sz="3600">
                <a:solidFill>
                  <a:schemeClr val="dk1"/>
                </a:solidFill>
              </a:defRPr>
            </a:lvl3pPr>
            <a:lvl4pPr lvl="3" rtl="0">
              <a:spcBef>
                <a:spcPts val="0"/>
              </a:spcBef>
              <a:spcAft>
                <a:spcPts val="0"/>
              </a:spcAft>
              <a:buClr>
                <a:schemeClr val="dk1"/>
              </a:buClr>
              <a:buSzPts val="3600"/>
              <a:buNone/>
              <a:defRPr sz="3600">
                <a:solidFill>
                  <a:schemeClr val="dk1"/>
                </a:solidFill>
              </a:defRPr>
            </a:lvl4pPr>
            <a:lvl5pPr lvl="4" rtl="0">
              <a:spcBef>
                <a:spcPts val="0"/>
              </a:spcBef>
              <a:spcAft>
                <a:spcPts val="0"/>
              </a:spcAft>
              <a:buClr>
                <a:schemeClr val="dk1"/>
              </a:buClr>
              <a:buSzPts val="3600"/>
              <a:buNone/>
              <a:defRPr sz="3600">
                <a:solidFill>
                  <a:schemeClr val="dk1"/>
                </a:solidFill>
              </a:defRPr>
            </a:lvl5pPr>
            <a:lvl6pPr lvl="5" rtl="0">
              <a:spcBef>
                <a:spcPts val="0"/>
              </a:spcBef>
              <a:spcAft>
                <a:spcPts val="0"/>
              </a:spcAft>
              <a:buClr>
                <a:schemeClr val="dk1"/>
              </a:buClr>
              <a:buSzPts val="3600"/>
              <a:buNone/>
              <a:defRPr sz="3600">
                <a:solidFill>
                  <a:schemeClr val="dk1"/>
                </a:solidFill>
              </a:defRPr>
            </a:lvl6pPr>
            <a:lvl7pPr lvl="6" rtl="0">
              <a:spcBef>
                <a:spcPts val="0"/>
              </a:spcBef>
              <a:spcAft>
                <a:spcPts val="0"/>
              </a:spcAft>
              <a:buClr>
                <a:schemeClr val="dk1"/>
              </a:buClr>
              <a:buSzPts val="3600"/>
              <a:buNone/>
              <a:defRPr sz="3600">
                <a:solidFill>
                  <a:schemeClr val="dk1"/>
                </a:solidFill>
              </a:defRPr>
            </a:lvl7pPr>
            <a:lvl8pPr lvl="7" rtl="0">
              <a:spcBef>
                <a:spcPts val="0"/>
              </a:spcBef>
              <a:spcAft>
                <a:spcPts val="0"/>
              </a:spcAft>
              <a:buClr>
                <a:schemeClr val="dk1"/>
              </a:buClr>
              <a:buSzPts val="3600"/>
              <a:buNone/>
              <a:defRPr sz="3600">
                <a:solidFill>
                  <a:schemeClr val="dk1"/>
                </a:solidFill>
              </a:defRPr>
            </a:lvl8pPr>
            <a:lvl9pPr lvl="8" rtl="0">
              <a:spcBef>
                <a:spcPts val="0"/>
              </a:spcBef>
              <a:spcAft>
                <a:spcPts val="0"/>
              </a:spcAft>
              <a:buClr>
                <a:schemeClr val="dk1"/>
              </a:buClr>
              <a:buSzPts val="3600"/>
              <a:buNone/>
              <a:defRPr sz="3600">
                <a:solidFill>
                  <a:schemeClr val="dk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7"/>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720000" y="381000"/>
            <a:ext cx="7711200" cy="484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600"/>
              <a:buNone/>
              <a:defRPr>
                <a:solidFill>
                  <a:schemeClr val="lt1"/>
                </a:solidFill>
              </a:defRPr>
            </a:lvl1pPr>
            <a:lvl2pPr lvl="1" rtl="0">
              <a:spcBef>
                <a:spcPts val="0"/>
              </a:spcBef>
              <a:spcAft>
                <a:spcPts val="0"/>
              </a:spcAft>
              <a:buClr>
                <a:schemeClr val="lt1"/>
              </a:buClr>
              <a:buSzPts val="3000"/>
              <a:buNone/>
              <a:defRPr>
                <a:solidFill>
                  <a:schemeClr val="lt1"/>
                </a:solidFill>
              </a:defRPr>
            </a:lvl2pPr>
            <a:lvl3pPr lvl="2" rtl="0">
              <a:spcBef>
                <a:spcPts val="0"/>
              </a:spcBef>
              <a:spcAft>
                <a:spcPts val="0"/>
              </a:spcAft>
              <a:buClr>
                <a:schemeClr val="lt1"/>
              </a:buClr>
              <a:buSzPts val="3000"/>
              <a:buNone/>
              <a:defRPr>
                <a:solidFill>
                  <a:schemeClr val="lt1"/>
                </a:solidFill>
              </a:defRPr>
            </a:lvl3pPr>
            <a:lvl4pPr lvl="3" rtl="0">
              <a:spcBef>
                <a:spcPts val="0"/>
              </a:spcBef>
              <a:spcAft>
                <a:spcPts val="0"/>
              </a:spcAft>
              <a:buClr>
                <a:schemeClr val="lt1"/>
              </a:buClr>
              <a:buSzPts val="3000"/>
              <a:buNone/>
              <a:defRPr>
                <a:solidFill>
                  <a:schemeClr val="lt1"/>
                </a:solidFill>
              </a:defRPr>
            </a:lvl4pPr>
            <a:lvl5pPr lvl="4" rtl="0">
              <a:spcBef>
                <a:spcPts val="0"/>
              </a:spcBef>
              <a:spcAft>
                <a:spcPts val="0"/>
              </a:spcAft>
              <a:buClr>
                <a:schemeClr val="lt1"/>
              </a:buClr>
              <a:buSzPts val="3000"/>
              <a:buNone/>
              <a:defRPr>
                <a:solidFill>
                  <a:schemeClr val="lt1"/>
                </a:solidFill>
              </a:defRPr>
            </a:lvl5pPr>
            <a:lvl6pPr lvl="5" rtl="0">
              <a:spcBef>
                <a:spcPts val="0"/>
              </a:spcBef>
              <a:spcAft>
                <a:spcPts val="0"/>
              </a:spcAft>
              <a:buClr>
                <a:schemeClr val="lt1"/>
              </a:buClr>
              <a:buSzPts val="3000"/>
              <a:buNone/>
              <a:defRPr>
                <a:solidFill>
                  <a:schemeClr val="lt1"/>
                </a:solidFill>
              </a:defRPr>
            </a:lvl6pPr>
            <a:lvl7pPr lvl="6" rtl="0">
              <a:spcBef>
                <a:spcPts val="0"/>
              </a:spcBef>
              <a:spcAft>
                <a:spcPts val="0"/>
              </a:spcAft>
              <a:buClr>
                <a:schemeClr val="lt1"/>
              </a:buClr>
              <a:buSzPts val="3000"/>
              <a:buNone/>
              <a:defRPr>
                <a:solidFill>
                  <a:schemeClr val="lt1"/>
                </a:solidFill>
              </a:defRPr>
            </a:lvl7pPr>
            <a:lvl8pPr lvl="7" rtl="0">
              <a:spcBef>
                <a:spcPts val="0"/>
              </a:spcBef>
              <a:spcAft>
                <a:spcPts val="0"/>
              </a:spcAft>
              <a:buClr>
                <a:schemeClr val="lt1"/>
              </a:buClr>
              <a:buSzPts val="3000"/>
              <a:buNone/>
              <a:defRPr>
                <a:solidFill>
                  <a:schemeClr val="lt1"/>
                </a:solidFill>
              </a:defRPr>
            </a:lvl8pPr>
            <a:lvl9pPr lvl="8" rtl="0">
              <a:spcBef>
                <a:spcPts val="0"/>
              </a:spcBef>
              <a:spcAft>
                <a:spcPts val="0"/>
              </a:spcAft>
              <a:buClr>
                <a:schemeClr val="lt1"/>
              </a:buClr>
              <a:buSzPts val="3000"/>
              <a:buNone/>
              <a:defRPr>
                <a:solidFill>
                  <a:schemeClr val="lt1"/>
                </a:solidFill>
              </a:defRPr>
            </a:lvl9pPr>
          </a:lstStyle>
          <a:p>
            <a:endParaRPr/>
          </a:p>
        </p:txBody>
      </p:sp>
      <p:sp>
        <p:nvSpPr>
          <p:cNvPr id="39" name="Google Shape;39;p7"/>
          <p:cNvSpPr txBox="1">
            <a:spLocks noGrp="1"/>
          </p:cNvSpPr>
          <p:nvPr>
            <p:ph type="subTitle" idx="1"/>
          </p:nvPr>
        </p:nvSpPr>
        <p:spPr>
          <a:xfrm>
            <a:off x="721200" y="1203025"/>
            <a:ext cx="3612000" cy="321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1"/>
              </a:buClr>
              <a:buSzPts val="1800"/>
              <a:buFont typeface="Roboto Light"/>
              <a:buChar char="●"/>
              <a:defRPr sz="1400">
                <a:solidFill>
                  <a:schemeClr val="lt1"/>
                </a:solidFill>
                <a:latin typeface="Roboto Light"/>
                <a:ea typeface="Roboto Light"/>
                <a:cs typeface="Roboto Light"/>
                <a:sym typeface="Roboto Light"/>
              </a:defRPr>
            </a:lvl1pPr>
            <a:lvl2pPr lvl="1" rtl="0">
              <a:lnSpc>
                <a:spcPct val="100000"/>
              </a:lnSpc>
              <a:spcBef>
                <a:spcPts val="0"/>
              </a:spcBef>
              <a:spcAft>
                <a:spcPts val="0"/>
              </a:spcAft>
              <a:buClr>
                <a:schemeClr val="lt1"/>
              </a:buClr>
              <a:buSzPts val="1400"/>
              <a:buFont typeface="Roboto Light"/>
              <a:buChar char="○"/>
              <a:defRPr>
                <a:solidFill>
                  <a:schemeClr val="lt1"/>
                </a:solidFill>
                <a:latin typeface="Roboto Light"/>
                <a:ea typeface="Roboto Light"/>
                <a:cs typeface="Roboto Light"/>
                <a:sym typeface="Roboto Light"/>
              </a:defRPr>
            </a:lvl2pPr>
            <a:lvl3pPr lvl="2" rtl="0">
              <a:lnSpc>
                <a:spcPct val="100000"/>
              </a:lnSpc>
              <a:spcBef>
                <a:spcPts val="0"/>
              </a:spcBef>
              <a:spcAft>
                <a:spcPts val="0"/>
              </a:spcAft>
              <a:buClr>
                <a:schemeClr val="lt1"/>
              </a:buClr>
              <a:buSzPts val="1400"/>
              <a:buFont typeface="Roboto Light"/>
              <a:buChar char="■"/>
              <a:defRPr>
                <a:solidFill>
                  <a:schemeClr val="lt1"/>
                </a:solidFill>
                <a:latin typeface="Roboto Light"/>
                <a:ea typeface="Roboto Light"/>
                <a:cs typeface="Roboto Light"/>
                <a:sym typeface="Roboto Light"/>
              </a:defRPr>
            </a:lvl3pPr>
            <a:lvl4pPr lvl="3" rtl="0">
              <a:lnSpc>
                <a:spcPct val="100000"/>
              </a:lnSpc>
              <a:spcBef>
                <a:spcPts val="0"/>
              </a:spcBef>
              <a:spcAft>
                <a:spcPts val="0"/>
              </a:spcAft>
              <a:buClr>
                <a:schemeClr val="lt1"/>
              </a:buClr>
              <a:buSzPts val="1400"/>
              <a:buFont typeface="Roboto Light"/>
              <a:buChar char="●"/>
              <a:defRPr>
                <a:solidFill>
                  <a:schemeClr val="lt1"/>
                </a:solidFill>
                <a:latin typeface="Roboto Light"/>
                <a:ea typeface="Roboto Light"/>
                <a:cs typeface="Roboto Light"/>
                <a:sym typeface="Roboto Light"/>
              </a:defRPr>
            </a:lvl4pPr>
            <a:lvl5pPr lvl="4" rtl="0">
              <a:lnSpc>
                <a:spcPct val="100000"/>
              </a:lnSpc>
              <a:spcBef>
                <a:spcPts val="0"/>
              </a:spcBef>
              <a:spcAft>
                <a:spcPts val="0"/>
              </a:spcAft>
              <a:buClr>
                <a:schemeClr val="lt1"/>
              </a:buClr>
              <a:buSzPts val="1400"/>
              <a:buFont typeface="Roboto Light"/>
              <a:buChar char="○"/>
              <a:defRPr>
                <a:solidFill>
                  <a:schemeClr val="lt1"/>
                </a:solidFill>
                <a:latin typeface="Roboto Light"/>
                <a:ea typeface="Roboto Light"/>
                <a:cs typeface="Roboto Light"/>
                <a:sym typeface="Roboto Light"/>
              </a:defRPr>
            </a:lvl5pPr>
            <a:lvl6pPr lvl="5" rtl="0">
              <a:lnSpc>
                <a:spcPct val="100000"/>
              </a:lnSpc>
              <a:spcBef>
                <a:spcPts val="0"/>
              </a:spcBef>
              <a:spcAft>
                <a:spcPts val="0"/>
              </a:spcAft>
              <a:buClr>
                <a:schemeClr val="lt1"/>
              </a:buClr>
              <a:buSzPts val="1400"/>
              <a:buFont typeface="Roboto Light"/>
              <a:buChar char="■"/>
              <a:defRPr>
                <a:solidFill>
                  <a:schemeClr val="lt1"/>
                </a:solidFill>
                <a:latin typeface="Roboto Light"/>
                <a:ea typeface="Roboto Light"/>
                <a:cs typeface="Roboto Light"/>
                <a:sym typeface="Roboto Light"/>
              </a:defRPr>
            </a:lvl6pPr>
            <a:lvl7pPr lvl="6" rtl="0">
              <a:lnSpc>
                <a:spcPct val="100000"/>
              </a:lnSpc>
              <a:spcBef>
                <a:spcPts val="0"/>
              </a:spcBef>
              <a:spcAft>
                <a:spcPts val="0"/>
              </a:spcAft>
              <a:buClr>
                <a:schemeClr val="lt1"/>
              </a:buClr>
              <a:buSzPts val="1400"/>
              <a:buFont typeface="Roboto Light"/>
              <a:buChar char="●"/>
              <a:defRPr>
                <a:solidFill>
                  <a:schemeClr val="lt1"/>
                </a:solidFill>
                <a:latin typeface="Roboto Light"/>
                <a:ea typeface="Roboto Light"/>
                <a:cs typeface="Roboto Light"/>
                <a:sym typeface="Roboto Light"/>
              </a:defRPr>
            </a:lvl7pPr>
            <a:lvl8pPr lvl="7" rtl="0">
              <a:lnSpc>
                <a:spcPct val="100000"/>
              </a:lnSpc>
              <a:spcBef>
                <a:spcPts val="0"/>
              </a:spcBef>
              <a:spcAft>
                <a:spcPts val="0"/>
              </a:spcAft>
              <a:buClr>
                <a:schemeClr val="lt1"/>
              </a:buClr>
              <a:buSzPts val="1400"/>
              <a:buFont typeface="Roboto Light"/>
              <a:buChar char="○"/>
              <a:defRPr>
                <a:solidFill>
                  <a:schemeClr val="lt1"/>
                </a:solidFill>
                <a:latin typeface="Roboto Light"/>
                <a:ea typeface="Roboto Light"/>
                <a:cs typeface="Roboto Light"/>
                <a:sym typeface="Roboto Light"/>
              </a:defRPr>
            </a:lvl8pPr>
            <a:lvl9pPr lvl="8" rtl="0">
              <a:lnSpc>
                <a:spcPct val="100000"/>
              </a:lnSpc>
              <a:spcBef>
                <a:spcPts val="0"/>
              </a:spcBef>
              <a:spcAft>
                <a:spcPts val="0"/>
              </a:spcAft>
              <a:buClr>
                <a:schemeClr val="lt1"/>
              </a:buClr>
              <a:buSzPts val="1400"/>
              <a:buFont typeface="Roboto Light"/>
              <a:buChar char="■"/>
              <a:defRPr>
                <a:solidFill>
                  <a:schemeClr val="lt1"/>
                </a:solidFill>
                <a:latin typeface="Roboto Light"/>
                <a:ea typeface="Roboto Light"/>
                <a:cs typeface="Roboto Light"/>
                <a:sym typeface="Roboto Light"/>
              </a:defRPr>
            </a:lvl9pPr>
          </a:lstStyle>
          <a:p>
            <a:endParaRPr/>
          </a:p>
        </p:txBody>
      </p:sp>
      <p:sp>
        <p:nvSpPr>
          <p:cNvPr id="40" name="Google Shape;40;p7"/>
          <p:cNvSpPr/>
          <p:nvPr/>
        </p:nvSpPr>
        <p:spPr>
          <a:xfrm rot="-9472948" flipH="1">
            <a:off x="8122801" y="4159828"/>
            <a:ext cx="615924" cy="615924"/>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7"/>
          <p:cNvSpPr/>
          <p:nvPr/>
        </p:nvSpPr>
        <p:spPr>
          <a:xfrm rot="10613693" flipH="1">
            <a:off x="8101852" y="3888540"/>
            <a:ext cx="293531" cy="293531"/>
          </a:xfrm>
          <a:prstGeom prst="star4">
            <a:avLst>
              <a:gd name="adj" fmla="val 125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42"/>
        <p:cNvGrpSpPr/>
        <p:nvPr/>
      </p:nvGrpSpPr>
      <p:grpSpPr>
        <a:xfrm>
          <a:off x="0" y="0"/>
          <a:ext cx="0" cy="0"/>
          <a:chOff x="0" y="0"/>
          <a:chExt cx="0" cy="0"/>
        </a:xfrm>
      </p:grpSpPr>
      <p:sp>
        <p:nvSpPr>
          <p:cNvPr id="43" name="Google Shape;43;p8"/>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8"/>
          <p:cNvSpPr txBox="1">
            <a:spLocks noGrp="1"/>
          </p:cNvSpPr>
          <p:nvPr>
            <p:ph type="title"/>
          </p:nvPr>
        </p:nvSpPr>
        <p:spPr>
          <a:xfrm>
            <a:off x="720000" y="720000"/>
            <a:ext cx="7710900" cy="3704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7700"/>
              <a:buNone/>
              <a:defRPr sz="7700">
                <a:solidFill>
                  <a:schemeClr val="lt1"/>
                </a:solidFill>
              </a:defRPr>
            </a:lvl1pPr>
            <a:lvl2pPr lvl="1" algn="ctr" rtl="0">
              <a:spcBef>
                <a:spcPts val="0"/>
              </a:spcBef>
              <a:spcAft>
                <a:spcPts val="0"/>
              </a:spcAft>
              <a:buSzPts val="7700"/>
              <a:buNone/>
              <a:defRPr sz="7700"/>
            </a:lvl2pPr>
            <a:lvl3pPr lvl="2" algn="ctr" rtl="0">
              <a:spcBef>
                <a:spcPts val="0"/>
              </a:spcBef>
              <a:spcAft>
                <a:spcPts val="0"/>
              </a:spcAft>
              <a:buSzPts val="7700"/>
              <a:buNone/>
              <a:defRPr sz="7700"/>
            </a:lvl3pPr>
            <a:lvl4pPr lvl="3" algn="ctr" rtl="0">
              <a:spcBef>
                <a:spcPts val="0"/>
              </a:spcBef>
              <a:spcAft>
                <a:spcPts val="0"/>
              </a:spcAft>
              <a:buSzPts val="7700"/>
              <a:buNone/>
              <a:defRPr sz="7700"/>
            </a:lvl4pPr>
            <a:lvl5pPr lvl="4" algn="ctr" rtl="0">
              <a:spcBef>
                <a:spcPts val="0"/>
              </a:spcBef>
              <a:spcAft>
                <a:spcPts val="0"/>
              </a:spcAft>
              <a:buSzPts val="7700"/>
              <a:buNone/>
              <a:defRPr sz="7700"/>
            </a:lvl5pPr>
            <a:lvl6pPr lvl="5" algn="ctr" rtl="0">
              <a:spcBef>
                <a:spcPts val="0"/>
              </a:spcBef>
              <a:spcAft>
                <a:spcPts val="0"/>
              </a:spcAft>
              <a:buSzPts val="7700"/>
              <a:buNone/>
              <a:defRPr sz="7700"/>
            </a:lvl6pPr>
            <a:lvl7pPr lvl="6" algn="ctr" rtl="0">
              <a:spcBef>
                <a:spcPts val="0"/>
              </a:spcBef>
              <a:spcAft>
                <a:spcPts val="0"/>
              </a:spcAft>
              <a:buSzPts val="7700"/>
              <a:buNone/>
              <a:defRPr sz="7700"/>
            </a:lvl7pPr>
            <a:lvl8pPr lvl="7" algn="ctr" rtl="0">
              <a:spcBef>
                <a:spcPts val="0"/>
              </a:spcBef>
              <a:spcAft>
                <a:spcPts val="0"/>
              </a:spcAft>
              <a:buSzPts val="7700"/>
              <a:buNone/>
              <a:defRPr sz="7700"/>
            </a:lvl8pPr>
            <a:lvl9pPr lvl="8" algn="ctr" rtl="0">
              <a:spcBef>
                <a:spcPts val="0"/>
              </a:spcBef>
              <a:spcAft>
                <a:spcPts val="0"/>
              </a:spcAft>
              <a:buSzPts val="7700"/>
              <a:buNone/>
              <a:defRPr sz="7700"/>
            </a:lvl9pPr>
          </a:lstStyle>
          <a:p>
            <a:endParaRPr/>
          </a:p>
        </p:txBody>
      </p:sp>
      <p:grpSp>
        <p:nvGrpSpPr>
          <p:cNvPr id="45" name="Google Shape;45;p8"/>
          <p:cNvGrpSpPr/>
          <p:nvPr/>
        </p:nvGrpSpPr>
        <p:grpSpPr>
          <a:xfrm>
            <a:off x="7954597" y="387100"/>
            <a:ext cx="781115" cy="781115"/>
            <a:chOff x="9583180" y="491427"/>
            <a:chExt cx="948300" cy="948300"/>
          </a:xfrm>
        </p:grpSpPr>
        <p:cxnSp>
          <p:nvCxnSpPr>
            <p:cNvPr id="46" name="Google Shape;46;p8"/>
            <p:cNvCxnSpPr/>
            <p:nvPr/>
          </p:nvCxnSpPr>
          <p:spPr>
            <a:xfrm>
              <a:off x="10057281" y="491427"/>
              <a:ext cx="0" cy="948300"/>
            </a:xfrm>
            <a:prstGeom prst="straightConnector1">
              <a:avLst/>
            </a:prstGeom>
            <a:noFill/>
            <a:ln w="9525" cap="flat" cmpd="sng">
              <a:solidFill>
                <a:schemeClr val="lt1"/>
              </a:solidFill>
              <a:prstDash val="solid"/>
              <a:round/>
              <a:headEnd type="none" w="med" len="med"/>
              <a:tailEnd type="none" w="med" len="med"/>
            </a:ln>
          </p:spPr>
        </p:cxnSp>
        <p:cxnSp>
          <p:nvCxnSpPr>
            <p:cNvPr id="47" name="Google Shape;47;p8"/>
            <p:cNvCxnSpPr/>
            <p:nvPr/>
          </p:nvCxnSpPr>
          <p:spPr>
            <a:xfrm>
              <a:off x="10057330" y="491436"/>
              <a:ext cx="0" cy="948300"/>
            </a:xfrm>
            <a:prstGeom prst="straightConnector1">
              <a:avLst/>
            </a:prstGeom>
            <a:noFill/>
            <a:ln w="9525" cap="flat" cmpd="sng">
              <a:solidFill>
                <a:schemeClr val="lt1"/>
              </a:solidFill>
              <a:prstDash val="solid"/>
              <a:round/>
              <a:headEnd type="none" w="med" len="med"/>
              <a:tailEnd type="none" w="med" len="med"/>
            </a:ln>
          </p:spPr>
        </p:cxnSp>
        <p:cxnSp>
          <p:nvCxnSpPr>
            <p:cNvPr id="48" name="Google Shape;48;p8"/>
            <p:cNvCxnSpPr/>
            <p:nvPr/>
          </p:nvCxnSpPr>
          <p:spPr>
            <a:xfrm>
              <a:off x="10057341" y="491390"/>
              <a:ext cx="0" cy="948243"/>
            </a:xfrm>
            <a:prstGeom prst="straightConnector1">
              <a:avLst/>
            </a:prstGeom>
            <a:noFill/>
            <a:ln w="9525" cap="flat" cmpd="sng">
              <a:solidFill>
                <a:schemeClr val="lt1"/>
              </a:solidFill>
              <a:prstDash val="solid"/>
              <a:round/>
              <a:headEnd type="none" w="med" len="med"/>
              <a:tailEnd type="none" w="med" len="med"/>
            </a:ln>
          </p:spPr>
        </p:cxnSp>
        <p:cxnSp>
          <p:nvCxnSpPr>
            <p:cNvPr id="49" name="Google Shape;49;p8"/>
            <p:cNvCxnSpPr/>
            <p:nvPr/>
          </p:nvCxnSpPr>
          <p:spPr>
            <a:xfrm>
              <a:off x="10057394" y="491529"/>
              <a:ext cx="0" cy="948243"/>
            </a:xfrm>
            <a:prstGeom prst="straightConnector1">
              <a:avLst/>
            </a:prstGeom>
            <a:noFill/>
            <a:ln w="9525" cap="flat" cmpd="sng">
              <a:solidFill>
                <a:schemeClr val="lt1"/>
              </a:solidFill>
              <a:prstDash val="solid"/>
              <a:round/>
              <a:headEnd type="none" w="med" len="med"/>
              <a:tailEnd type="none" w="med" len="med"/>
            </a:ln>
          </p:spPr>
        </p:cxnSp>
        <p:cxnSp>
          <p:nvCxnSpPr>
            <p:cNvPr id="50" name="Google Shape;50;p8"/>
            <p:cNvCxnSpPr/>
            <p:nvPr/>
          </p:nvCxnSpPr>
          <p:spPr>
            <a:xfrm>
              <a:off x="10057249" y="491428"/>
              <a:ext cx="0" cy="948206"/>
            </a:xfrm>
            <a:prstGeom prst="straightConnector1">
              <a:avLst/>
            </a:prstGeom>
            <a:noFill/>
            <a:ln w="9525" cap="flat" cmpd="sng">
              <a:solidFill>
                <a:schemeClr val="lt1"/>
              </a:solidFill>
              <a:prstDash val="solid"/>
              <a:round/>
              <a:headEnd type="none" w="med" len="med"/>
              <a:tailEnd type="none" w="med" len="med"/>
            </a:ln>
          </p:spPr>
        </p:cxnSp>
        <p:cxnSp>
          <p:nvCxnSpPr>
            <p:cNvPr id="51" name="Google Shape;51;p8"/>
            <p:cNvCxnSpPr/>
            <p:nvPr/>
          </p:nvCxnSpPr>
          <p:spPr>
            <a:xfrm>
              <a:off x="10057364" y="491451"/>
              <a:ext cx="0" cy="948206"/>
            </a:xfrm>
            <a:prstGeom prst="straightConnector1">
              <a:avLst/>
            </a:prstGeom>
            <a:noFill/>
            <a:ln w="9525" cap="flat" cmpd="sng">
              <a:solidFill>
                <a:schemeClr val="lt1"/>
              </a:solidFill>
              <a:prstDash val="solid"/>
              <a:round/>
              <a:headEnd type="none" w="med" len="med"/>
              <a:tailEnd type="none" w="med" len="med"/>
            </a:ln>
          </p:spPr>
        </p:cxnSp>
        <p:cxnSp>
          <p:nvCxnSpPr>
            <p:cNvPr id="52" name="Google Shape;52;p8"/>
            <p:cNvCxnSpPr/>
            <p:nvPr/>
          </p:nvCxnSpPr>
          <p:spPr>
            <a:xfrm>
              <a:off x="10057408" y="491401"/>
              <a:ext cx="0" cy="948654"/>
            </a:xfrm>
            <a:prstGeom prst="straightConnector1">
              <a:avLst/>
            </a:prstGeom>
            <a:noFill/>
            <a:ln w="9525" cap="flat" cmpd="sng">
              <a:solidFill>
                <a:schemeClr val="lt1"/>
              </a:solidFill>
              <a:prstDash val="solid"/>
              <a:round/>
              <a:headEnd type="none" w="med" len="med"/>
              <a:tailEnd type="none" w="med" len="med"/>
            </a:ln>
          </p:spPr>
        </p:cxnSp>
        <p:cxnSp>
          <p:nvCxnSpPr>
            <p:cNvPr id="53" name="Google Shape;53;p8"/>
            <p:cNvCxnSpPr/>
            <p:nvPr/>
          </p:nvCxnSpPr>
          <p:spPr>
            <a:xfrm>
              <a:off x="10057206" y="491380"/>
              <a:ext cx="0" cy="948654"/>
            </a:xfrm>
            <a:prstGeom prst="straightConnector1">
              <a:avLst/>
            </a:prstGeom>
            <a:noFill/>
            <a:ln w="9525" cap="flat" cmpd="sng">
              <a:solidFill>
                <a:schemeClr val="lt1"/>
              </a:solidFill>
              <a:prstDash val="solid"/>
              <a:round/>
              <a:headEnd type="none" w="med" len="med"/>
              <a:tailEnd type="none" w="med" len="med"/>
            </a:ln>
          </p:spPr>
        </p:cxnSp>
        <p:cxnSp>
          <p:nvCxnSpPr>
            <p:cNvPr id="54" name="Google Shape;54;p8"/>
            <p:cNvCxnSpPr/>
            <p:nvPr/>
          </p:nvCxnSpPr>
          <p:spPr>
            <a:xfrm>
              <a:off x="10057217" y="491559"/>
              <a:ext cx="0" cy="948243"/>
            </a:xfrm>
            <a:prstGeom prst="straightConnector1">
              <a:avLst/>
            </a:prstGeom>
            <a:noFill/>
            <a:ln w="9525" cap="flat" cmpd="sng">
              <a:solidFill>
                <a:schemeClr val="lt1"/>
              </a:solidFill>
              <a:prstDash val="solid"/>
              <a:round/>
              <a:headEnd type="none" w="med" len="med"/>
              <a:tailEnd type="none" w="med" len="med"/>
            </a:ln>
          </p:spPr>
        </p:cxnSp>
        <p:cxnSp>
          <p:nvCxnSpPr>
            <p:cNvPr id="55" name="Google Shape;55;p8"/>
            <p:cNvCxnSpPr/>
            <p:nvPr/>
          </p:nvCxnSpPr>
          <p:spPr>
            <a:xfrm>
              <a:off x="10057259" y="491379"/>
              <a:ext cx="0" cy="948243"/>
            </a:xfrm>
            <a:prstGeom prst="straightConnector1">
              <a:avLst/>
            </a:prstGeom>
            <a:noFill/>
            <a:ln w="9525" cap="flat" cmpd="sng">
              <a:solidFill>
                <a:schemeClr val="lt1"/>
              </a:solidFill>
              <a:prstDash val="solid"/>
              <a:round/>
              <a:headEnd type="none" w="med" len="med"/>
              <a:tailEnd type="none" w="med" len="med"/>
            </a:ln>
          </p:spPr>
        </p:cxnSp>
        <p:cxnSp>
          <p:nvCxnSpPr>
            <p:cNvPr id="56" name="Google Shape;56;p8"/>
            <p:cNvCxnSpPr/>
            <p:nvPr/>
          </p:nvCxnSpPr>
          <p:spPr>
            <a:xfrm>
              <a:off x="10057257" y="491480"/>
              <a:ext cx="0" cy="948206"/>
            </a:xfrm>
            <a:prstGeom prst="straightConnector1">
              <a:avLst/>
            </a:prstGeom>
            <a:noFill/>
            <a:ln w="9525" cap="flat" cmpd="sng">
              <a:solidFill>
                <a:schemeClr val="lt1"/>
              </a:solidFill>
              <a:prstDash val="solid"/>
              <a:round/>
              <a:headEnd type="none" w="med" len="med"/>
              <a:tailEnd type="none" w="med" len="med"/>
            </a:ln>
          </p:spPr>
        </p:cxnSp>
        <p:cxnSp>
          <p:nvCxnSpPr>
            <p:cNvPr id="57" name="Google Shape;57;p8"/>
            <p:cNvCxnSpPr/>
            <p:nvPr/>
          </p:nvCxnSpPr>
          <p:spPr>
            <a:xfrm>
              <a:off x="10057352" y="491420"/>
              <a:ext cx="0" cy="948206"/>
            </a:xfrm>
            <a:prstGeom prst="straightConnector1">
              <a:avLst/>
            </a:prstGeom>
            <a:noFill/>
            <a:ln w="9525" cap="flat" cmpd="sng">
              <a:solidFill>
                <a:schemeClr val="lt1"/>
              </a:solidFill>
              <a:prstDash val="solid"/>
              <a:round/>
              <a:headEnd type="none" w="med" len="med"/>
              <a:tailEnd type="none" w="med" len="med"/>
            </a:ln>
          </p:spPr>
        </p:cxnSp>
      </p:grpSp>
      <p:sp>
        <p:nvSpPr>
          <p:cNvPr id="58" name="Google Shape;58;p8"/>
          <p:cNvSpPr/>
          <p:nvPr/>
        </p:nvSpPr>
        <p:spPr>
          <a:xfrm rot="1871459" flipH="1">
            <a:off x="640889" y="4081368"/>
            <a:ext cx="1608635" cy="374608"/>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8"/>
          <p:cNvSpPr/>
          <p:nvPr/>
        </p:nvSpPr>
        <p:spPr>
          <a:xfrm rot="1871459" flipH="1">
            <a:off x="269432" y="4021010"/>
            <a:ext cx="1608635" cy="374608"/>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p:nvPr/>
        </p:nvSpPr>
        <p:spPr>
          <a:xfrm rot="-9472948" flipH="1">
            <a:off x="7949676" y="4062990"/>
            <a:ext cx="615924" cy="615924"/>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8"/>
          <p:cNvSpPr/>
          <p:nvPr/>
        </p:nvSpPr>
        <p:spPr>
          <a:xfrm rot="10613693" flipH="1">
            <a:off x="7928727" y="3791703"/>
            <a:ext cx="293531" cy="293531"/>
          </a:xfrm>
          <a:prstGeom prst="star4">
            <a:avLst>
              <a:gd name="adj" fmla="val 125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9"/>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9"/>
          <p:cNvSpPr txBox="1">
            <a:spLocks noGrp="1"/>
          </p:cNvSpPr>
          <p:nvPr>
            <p:ph type="title"/>
          </p:nvPr>
        </p:nvSpPr>
        <p:spPr>
          <a:xfrm>
            <a:off x="713225" y="1416850"/>
            <a:ext cx="3364800" cy="1016400"/>
          </a:xfrm>
          <a:prstGeom prst="rect">
            <a:avLst/>
          </a:prstGeom>
        </p:spPr>
        <p:txBody>
          <a:bodyPr spcFirstLastPara="1" wrap="square" lIns="91425" tIns="0" rIns="0" bIns="0" anchor="ctr" anchorCtr="0">
            <a:noAutofit/>
          </a:bodyPr>
          <a:lstStyle>
            <a:lvl1pPr lvl="0" rtl="0">
              <a:spcBef>
                <a:spcPts val="0"/>
              </a:spcBef>
              <a:spcAft>
                <a:spcPts val="0"/>
              </a:spcAft>
              <a:buClr>
                <a:schemeClr val="lt1"/>
              </a:buClr>
              <a:buSzPts val="4000"/>
              <a:buNone/>
              <a:defRPr sz="4000">
                <a:solidFill>
                  <a:schemeClr val="lt1"/>
                </a:solidFill>
              </a:defRPr>
            </a:lvl1pPr>
            <a:lvl2pPr lvl="1" rtl="0">
              <a:spcBef>
                <a:spcPts val="0"/>
              </a:spcBef>
              <a:spcAft>
                <a:spcPts val="0"/>
              </a:spcAft>
              <a:buSzPts val="3800"/>
              <a:buNone/>
              <a:defRPr sz="3800"/>
            </a:lvl2pPr>
            <a:lvl3pPr lvl="2" rtl="0">
              <a:spcBef>
                <a:spcPts val="0"/>
              </a:spcBef>
              <a:spcAft>
                <a:spcPts val="0"/>
              </a:spcAft>
              <a:buSzPts val="3800"/>
              <a:buNone/>
              <a:defRPr sz="3800"/>
            </a:lvl3pPr>
            <a:lvl4pPr lvl="3" rtl="0">
              <a:spcBef>
                <a:spcPts val="0"/>
              </a:spcBef>
              <a:spcAft>
                <a:spcPts val="0"/>
              </a:spcAft>
              <a:buSzPts val="3800"/>
              <a:buNone/>
              <a:defRPr sz="3800"/>
            </a:lvl4pPr>
            <a:lvl5pPr lvl="4" rtl="0">
              <a:spcBef>
                <a:spcPts val="0"/>
              </a:spcBef>
              <a:spcAft>
                <a:spcPts val="0"/>
              </a:spcAft>
              <a:buSzPts val="3800"/>
              <a:buNone/>
              <a:defRPr sz="3800"/>
            </a:lvl5pPr>
            <a:lvl6pPr lvl="5" rtl="0">
              <a:spcBef>
                <a:spcPts val="0"/>
              </a:spcBef>
              <a:spcAft>
                <a:spcPts val="0"/>
              </a:spcAft>
              <a:buSzPts val="3800"/>
              <a:buNone/>
              <a:defRPr sz="3800"/>
            </a:lvl6pPr>
            <a:lvl7pPr lvl="6" rtl="0">
              <a:spcBef>
                <a:spcPts val="0"/>
              </a:spcBef>
              <a:spcAft>
                <a:spcPts val="0"/>
              </a:spcAft>
              <a:buSzPts val="3800"/>
              <a:buNone/>
              <a:defRPr sz="3800"/>
            </a:lvl7pPr>
            <a:lvl8pPr lvl="7" rtl="0">
              <a:spcBef>
                <a:spcPts val="0"/>
              </a:spcBef>
              <a:spcAft>
                <a:spcPts val="0"/>
              </a:spcAft>
              <a:buSzPts val="3800"/>
              <a:buNone/>
              <a:defRPr sz="3800"/>
            </a:lvl8pPr>
            <a:lvl9pPr lvl="8" rtl="0">
              <a:spcBef>
                <a:spcPts val="0"/>
              </a:spcBef>
              <a:spcAft>
                <a:spcPts val="0"/>
              </a:spcAft>
              <a:buSzPts val="3800"/>
              <a:buNone/>
              <a:defRPr sz="3800"/>
            </a:lvl9pPr>
          </a:lstStyle>
          <a:p>
            <a:endParaRPr/>
          </a:p>
        </p:txBody>
      </p:sp>
      <p:sp>
        <p:nvSpPr>
          <p:cNvPr id="65" name="Google Shape;65;p9"/>
          <p:cNvSpPr txBox="1">
            <a:spLocks noGrp="1"/>
          </p:cNvSpPr>
          <p:nvPr>
            <p:ph type="subTitle" idx="1"/>
          </p:nvPr>
        </p:nvSpPr>
        <p:spPr>
          <a:xfrm>
            <a:off x="721200" y="2616644"/>
            <a:ext cx="3364800" cy="11100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Roboto Light"/>
              <a:buNone/>
              <a:defRPr sz="1600">
                <a:solidFill>
                  <a:schemeClr val="lt1"/>
                </a:solidFill>
                <a:latin typeface="Roboto Light"/>
                <a:ea typeface="Roboto Light"/>
                <a:cs typeface="Roboto Light"/>
                <a:sym typeface="Roboto Light"/>
              </a:defRPr>
            </a:lvl1pPr>
            <a:lvl2pPr lvl="1" rtl="0">
              <a:lnSpc>
                <a:spcPct val="100000"/>
              </a:lnSpc>
              <a:spcBef>
                <a:spcPts val="1600"/>
              </a:spcBef>
              <a:spcAft>
                <a:spcPts val="0"/>
              </a:spcAft>
              <a:buSzPts val="1600"/>
              <a:buFont typeface="Roboto Light"/>
              <a:buNone/>
              <a:defRPr sz="1600">
                <a:latin typeface="Roboto Light"/>
                <a:ea typeface="Roboto Light"/>
                <a:cs typeface="Roboto Light"/>
                <a:sym typeface="Roboto Light"/>
              </a:defRPr>
            </a:lvl2pPr>
            <a:lvl3pPr lvl="2"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3pPr>
            <a:lvl4pPr lvl="3"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4pPr>
            <a:lvl5pPr lvl="4"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5pPr>
            <a:lvl6pPr lvl="5"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6pPr>
            <a:lvl7pPr lvl="6"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7pPr>
            <a:lvl8pPr lvl="7"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8pPr>
            <a:lvl9pPr lvl="8"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9pPr>
          </a:lstStyle>
          <a:p>
            <a:endParaRPr/>
          </a:p>
        </p:txBody>
      </p:sp>
      <p:sp>
        <p:nvSpPr>
          <p:cNvPr id="66" name="Google Shape;66;p9"/>
          <p:cNvSpPr/>
          <p:nvPr/>
        </p:nvSpPr>
        <p:spPr>
          <a:xfrm rot="-1327052">
            <a:off x="8242276" y="319982"/>
            <a:ext cx="615924" cy="615924"/>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67"/>
        <p:cNvGrpSpPr/>
        <p:nvPr/>
      </p:nvGrpSpPr>
      <p:grpSpPr>
        <a:xfrm>
          <a:off x="0" y="0"/>
          <a:ext cx="0" cy="0"/>
          <a:chOff x="0" y="0"/>
          <a:chExt cx="0" cy="0"/>
        </a:xfrm>
      </p:grpSpPr>
      <p:sp>
        <p:nvSpPr>
          <p:cNvPr id="68" name="Google Shape;68;p10"/>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0"/>
          <p:cNvSpPr txBox="1">
            <a:spLocks noGrp="1"/>
          </p:cNvSpPr>
          <p:nvPr>
            <p:ph type="title"/>
          </p:nvPr>
        </p:nvSpPr>
        <p:spPr>
          <a:xfrm>
            <a:off x="720000" y="3315725"/>
            <a:ext cx="3030600" cy="12615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2500"/>
              <a:buNone/>
              <a:defRPr sz="2500">
                <a:solidFill>
                  <a:schemeClr val="lt1"/>
                </a:solidFill>
              </a:defRPr>
            </a:lvl1pPr>
            <a:lvl2pPr lvl="1" rtl="0">
              <a:spcBef>
                <a:spcPts val="0"/>
              </a:spcBef>
              <a:spcAft>
                <a:spcPts val="0"/>
              </a:spcAft>
              <a:buClr>
                <a:schemeClr val="lt1"/>
              </a:buClr>
              <a:buSzPts val="2500"/>
              <a:buNone/>
              <a:defRPr sz="2500">
                <a:solidFill>
                  <a:schemeClr val="lt1"/>
                </a:solidFill>
              </a:defRPr>
            </a:lvl2pPr>
            <a:lvl3pPr lvl="2" rtl="0">
              <a:spcBef>
                <a:spcPts val="0"/>
              </a:spcBef>
              <a:spcAft>
                <a:spcPts val="0"/>
              </a:spcAft>
              <a:buClr>
                <a:schemeClr val="lt1"/>
              </a:buClr>
              <a:buSzPts val="2500"/>
              <a:buNone/>
              <a:defRPr sz="2500">
                <a:solidFill>
                  <a:schemeClr val="lt1"/>
                </a:solidFill>
              </a:defRPr>
            </a:lvl3pPr>
            <a:lvl4pPr lvl="3" rtl="0">
              <a:spcBef>
                <a:spcPts val="0"/>
              </a:spcBef>
              <a:spcAft>
                <a:spcPts val="0"/>
              </a:spcAft>
              <a:buClr>
                <a:schemeClr val="lt1"/>
              </a:buClr>
              <a:buSzPts val="2500"/>
              <a:buNone/>
              <a:defRPr sz="2500">
                <a:solidFill>
                  <a:schemeClr val="lt1"/>
                </a:solidFill>
              </a:defRPr>
            </a:lvl4pPr>
            <a:lvl5pPr lvl="4" rtl="0">
              <a:spcBef>
                <a:spcPts val="0"/>
              </a:spcBef>
              <a:spcAft>
                <a:spcPts val="0"/>
              </a:spcAft>
              <a:buClr>
                <a:schemeClr val="lt1"/>
              </a:buClr>
              <a:buSzPts val="2500"/>
              <a:buNone/>
              <a:defRPr sz="2500">
                <a:solidFill>
                  <a:schemeClr val="lt1"/>
                </a:solidFill>
              </a:defRPr>
            </a:lvl5pPr>
            <a:lvl6pPr lvl="5" rtl="0">
              <a:spcBef>
                <a:spcPts val="0"/>
              </a:spcBef>
              <a:spcAft>
                <a:spcPts val="0"/>
              </a:spcAft>
              <a:buClr>
                <a:schemeClr val="lt1"/>
              </a:buClr>
              <a:buSzPts val="2500"/>
              <a:buNone/>
              <a:defRPr sz="2500">
                <a:solidFill>
                  <a:schemeClr val="lt1"/>
                </a:solidFill>
              </a:defRPr>
            </a:lvl6pPr>
            <a:lvl7pPr lvl="6" rtl="0">
              <a:spcBef>
                <a:spcPts val="0"/>
              </a:spcBef>
              <a:spcAft>
                <a:spcPts val="0"/>
              </a:spcAft>
              <a:buClr>
                <a:schemeClr val="lt1"/>
              </a:buClr>
              <a:buSzPts val="2500"/>
              <a:buNone/>
              <a:defRPr sz="2500">
                <a:solidFill>
                  <a:schemeClr val="lt1"/>
                </a:solidFill>
              </a:defRPr>
            </a:lvl7pPr>
            <a:lvl8pPr lvl="7" rtl="0">
              <a:spcBef>
                <a:spcPts val="0"/>
              </a:spcBef>
              <a:spcAft>
                <a:spcPts val="0"/>
              </a:spcAft>
              <a:buClr>
                <a:schemeClr val="lt1"/>
              </a:buClr>
              <a:buSzPts val="2500"/>
              <a:buNone/>
              <a:defRPr sz="2500">
                <a:solidFill>
                  <a:schemeClr val="lt1"/>
                </a:solidFill>
              </a:defRPr>
            </a:lvl8pPr>
            <a:lvl9pPr lvl="8" rtl="0">
              <a:spcBef>
                <a:spcPts val="0"/>
              </a:spcBef>
              <a:spcAft>
                <a:spcPts val="0"/>
              </a:spcAft>
              <a:buClr>
                <a:schemeClr val="lt1"/>
              </a:buClr>
              <a:buSzPts val="2500"/>
              <a:buNone/>
              <a:defRPr sz="2500">
                <a:solidFill>
                  <a:schemeClr val="lt1"/>
                </a:solidFill>
              </a:defRPr>
            </a:lvl9pPr>
          </a:lstStyle>
          <a:p>
            <a:endParaRPr/>
          </a:p>
        </p:txBody>
      </p:sp>
      <p:grpSp>
        <p:nvGrpSpPr>
          <p:cNvPr id="70" name="Google Shape;70;p10"/>
          <p:cNvGrpSpPr/>
          <p:nvPr/>
        </p:nvGrpSpPr>
        <p:grpSpPr>
          <a:xfrm rot="430862">
            <a:off x="674188" y="597960"/>
            <a:ext cx="1042557" cy="1042557"/>
            <a:chOff x="-5424243" y="1013850"/>
            <a:chExt cx="1040100" cy="1040100"/>
          </a:xfrm>
        </p:grpSpPr>
        <p:cxnSp>
          <p:nvCxnSpPr>
            <p:cNvPr id="71" name="Google Shape;71;p10"/>
            <p:cNvCxnSpPr/>
            <p:nvPr/>
          </p:nvCxnSpPr>
          <p:spPr>
            <a:xfrm>
              <a:off x="-4904232" y="1013850"/>
              <a:ext cx="0" cy="1040100"/>
            </a:xfrm>
            <a:prstGeom prst="straightConnector1">
              <a:avLst/>
            </a:prstGeom>
            <a:noFill/>
            <a:ln w="9525" cap="flat" cmpd="sng">
              <a:solidFill>
                <a:schemeClr val="lt1"/>
              </a:solidFill>
              <a:prstDash val="solid"/>
              <a:round/>
              <a:headEnd type="none" w="med" len="med"/>
              <a:tailEnd type="none" w="med" len="med"/>
            </a:ln>
          </p:spPr>
        </p:cxnSp>
        <p:cxnSp>
          <p:nvCxnSpPr>
            <p:cNvPr id="72" name="Google Shape;72;p10"/>
            <p:cNvCxnSpPr/>
            <p:nvPr/>
          </p:nvCxnSpPr>
          <p:spPr>
            <a:xfrm>
              <a:off x="-4904193" y="1013857"/>
              <a:ext cx="0" cy="1040100"/>
            </a:xfrm>
            <a:prstGeom prst="straightConnector1">
              <a:avLst/>
            </a:prstGeom>
            <a:noFill/>
            <a:ln w="9525" cap="flat" cmpd="sng">
              <a:solidFill>
                <a:schemeClr val="lt1"/>
              </a:solidFill>
              <a:prstDash val="solid"/>
              <a:round/>
              <a:headEnd type="none" w="med" len="med"/>
              <a:tailEnd type="none" w="med" len="med"/>
            </a:ln>
          </p:spPr>
        </p:cxnSp>
        <p:cxnSp>
          <p:nvCxnSpPr>
            <p:cNvPr id="73" name="Google Shape;73;p10"/>
            <p:cNvCxnSpPr/>
            <p:nvPr/>
          </p:nvCxnSpPr>
          <p:spPr>
            <a:xfrm>
              <a:off x="-4904166" y="1013814"/>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74" name="Google Shape;74;p10"/>
            <p:cNvCxnSpPr/>
            <p:nvPr/>
          </p:nvCxnSpPr>
          <p:spPr>
            <a:xfrm>
              <a:off x="-4904127" y="1013951"/>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75" name="Google Shape;75;p10"/>
            <p:cNvCxnSpPr/>
            <p:nvPr/>
          </p:nvCxnSpPr>
          <p:spPr>
            <a:xfrm>
              <a:off x="-4904142" y="1013817"/>
              <a:ext cx="0" cy="1039902"/>
            </a:xfrm>
            <a:prstGeom prst="straightConnector1">
              <a:avLst/>
            </a:prstGeom>
            <a:noFill/>
            <a:ln w="9525" cap="flat" cmpd="sng">
              <a:solidFill>
                <a:schemeClr val="lt1"/>
              </a:solidFill>
              <a:prstDash val="solid"/>
              <a:round/>
              <a:headEnd type="none" w="med" len="med"/>
              <a:tailEnd type="none" w="med" len="med"/>
            </a:ln>
          </p:spPr>
        </p:cxnSp>
        <p:cxnSp>
          <p:nvCxnSpPr>
            <p:cNvPr id="76" name="Google Shape;76;p10"/>
            <p:cNvCxnSpPr/>
            <p:nvPr/>
          </p:nvCxnSpPr>
          <p:spPr>
            <a:xfrm>
              <a:off x="-4904074" y="1014044"/>
              <a:ext cx="0" cy="1039902"/>
            </a:xfrm>
            <a:prstGeom prst="straightConnector1">
              <a:avLst/>
            </a:prstGeom>
            <a:noFill/>
            <a:ln w="9525" cap="flat" cmpd="sng">
              <a:solidFill>
                <a:schemeClr val="lt1"/>
              </a:solidFill>
              <a:prstDash val="solid"/>
              <a:round/>
              <a:headEnd type="none" w="med" len="med"/>
              <a:tailEnd type="none" w="med" len="med"/>
            </a:ln>
          </p:spPr>
        </p:cxnSp>
        <p:cxnSp>
          <p:nvCxnSpPr>
            <p:cNvPr id="77" name="Google Shape;77;p10"/>
            <p:cNvCxnSpPr/>
            <p:nvPr/>
          </p:nvCxnSpPr>
          <p:spPr>
            <a:xfrm>
              <a:off x="-4904151" y="1013849"/>
              <a:ext cx="0" cy="1040295"/>
            </a:xfrm>
            <a:prstGeom prst="straightConnector1">
              <a:avLst/>
            </a:prstGeom>
            <a:noFill/>
            <a:ln w="9525" cap="flat" cmpd="sng">
              <a:solidFill>
                <a:schemeClr val="lt1"/>
              </a:solidFill>
              <a:prstDash val="solid"/>
              <a:round/>
              <a:headEnd type="none" w="med" len="med"/>
              <a:tailEnd type="none" w="med" len="med"/>
            </a:ln>
          </p:spPr>
        </p:cxnSp>
        <p:cxnSp>
          <p:nvCxnSpPr>
            <p:cNvPr id="78" name="Google Shape;78;p10"/>
            <p:cNvCxnSpPr/>
            <p:nvPr/>
          </p:nvCxnSpPr>
          <p:spPr>
            <a:xfrm>
              <a:off x="-4904257" y="1013826"/>
              <a:ext cx="0" cy="1040295"/>
            </a:xfrm>
            <a:prstGeom prst="straightConnector1">
              <a:avLst/>
            </a:prstGeom>
            <a:noFill/>
            <a:ln w="9525" cap="flat" cmpd="sng">
              <a:solidFill>
                <a:schemeClr val="lt1"/>
              </a:solidFill>
              <a:prstDash val="solid"/>
              <a:round/>
              <a:headEnd type="none" w="med" len="med"/>
              <a:tailEnd type="none" w="med" len="med"/>
            </a:ln>
          </p:spPr>
        </p:cxnSp>
        <p:cxnSp>
          <p:nvCxnSpPr>
            <p:cNvPr id="79" name="Google Shape;79;p10"/>
            <p:cNvCxnSpPr/>
            <p:nvPr/>
          </p:nvCxnSpPr>
          <p:spPr>
            <a:xfrm>
              <a:off x="-4904284" y="1013984"/>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80" name="Google Shape;80;p10"/>
            <p:cNvCxnSpPr/>
            <p:nvPr/>
          </p:nvCxnSpPr>
          <p:spPr>
            <a:xfrm>
              <a:off x="-4904257" y="1013802"/>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81" name="Google Shape;81;p10"/>
            <p:cNvCxnSpPr/>
            <p:nvPr/>
          </p:nvCxnSpPr>
          <p:spPr>
            <a:xfrm>
              <a:off x="-4904326" y="1014076"/>
              <a:ext cx="0" cy="1039902"/>
            </a:xfrm>
            <a:prstGeom prst="straightConnector1">
              <a:avLst/>
            </a:prstGeom>
            <a:noFill/>
            <a:ln w="9525" cap="flat" cmpd="sng">
              <a:solidFill>
                <a:schemeClr val="lt1"/>
              </a:solidFill>
              <a:prstDash val="solid"/>
              <a:round/>
              <a:headEnd type="none" w="med" len="med"/>
              <a:tailEnd type="none" w="med" len="med"/>
            </a:ln>
          </p:spPr>
        </p:cxnSp>
        <p:cxnSp>
          <p:nvCxnSpPr>
            <p:cNvPr id="82" name="Google Shape;82;p10"/>
            <p:cNvCxnSpPr/>
            <p:nvPr/>
          </p:nvCxnSpPr>
          <p:spPr>
            <a:xfrm>
              <a:off x="-4904281" y="1013809"/>
              <a:ext cx="0" cy="1039902"/>
            </a:xfrm>
            <a:prstGeom prst="straightConnector1">
              <a:avLst/>
            </a:prstGeom>
            <a:noFill/>
            <a:ln w="9525" cap="flat" cmpd="sng">
              <a:solidFill>
                <a:schemeClr val="lt1"/>
              </a:solidFill>
              <a:prstDash val="solid"/>
              <a:round/>
              <a:headEnd type="none" w="med" len="med"/>
              <a:tailEnd type="none" w="med" len="med"/>
            </a:ln>
          </p:spPr>
        </p:cxnSp>
      </p:grpSp>
      <p:sp>
        <p:nvSpPr>
          <p:cNvPr id="83" name="Google Shape;83;p10"/>
          <p:cNvSpPr/>
          <p:nvPr/>
        </p:nvSpPr>
        <p:spPr>
          <a:xfrm rot="-9472948" flipH="1">
            <a:off x="8046601" y="4159828"/>
            <a:ext cx="615924" cy="615924"/>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0"/>
          <p:cNvSpPr/>
          <p:nvPr/>
        </p:nvSpPr>
        <p:spPr>
          <a:xfrm rot="10613693" flipH="1">
            <a:off x="8025652" y="3888540"/>
            <a:ext cx="293531" cy="293531"/>
          </a:xfrm>
          <a:prstGeom prst="star4">
            <a:avLst>
              <a:gd name="adj" fmla="val 125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11"/>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1"/>
          <p:cNvSpPr txBox="1">
            <a:spLocks noGrp="1"/>
          </p:cNvSpPr>
          <p:nvPr>
            <p:ph type="title" hasCustomPrompt="1"/>
          </p:nvPr>
        </p:nvSpPr>
        <p:spPr>
          <a:xfrm>
            <a:off x="720000" y="1367325"/>
            <a:ext cx="7704000" cy="1697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solidFill>
                  <a:schemeClr val="l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88" name="Google Shape;88;p11"/>
          <p:cNvSpPr txBox="1">
            <a:spLocks noGrp="1"/>
          </p:cNvSpPr>
          <p:nvPr>
            <p:ph type="subTitle" idx="1"/>
          </p:nvPr>
        </p:nvSpPr>
        <p:spPr>
          <a:xfrm>
            <a:off x="1346700" y="3559300"/>
            <a:ext cx="645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2000"/>
              <a:buFont typeface="Roboto Light"/>
              <a:buNone/>
              <a:defRPr sz="20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2pPr>
            <a:lvl3pPr lvl="2"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3pPr>
            <a:lvl4pPr lvl="3"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4pPr>
            <a:lvl5pPr lvl="4"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5pPr>
            <a:lvl6pPr lvl="5"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6pPr>
            <a:lvl7pPr lvl="6"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7pPr>
            <a:lvl8pPr lvl="7"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8pPr>
            <a:lvl9pPr lvl="8" algn="ctr" rtl="0">
              <a:lnSpc>
                <a:spcPct val="100000"/>
              </a:lnSpc>
              <a:spcBef>
                <a:spcPts val="0"/>
              </a:spcBef>
              <a:spcAft>
                <a:spcPts val="0"/>
              </a:spcAft>
              <a:buClr>
                <a:schemeClr val="lt1"/>
              </a:buClr>
              <a:buSzPts val="2800"/>
              <a:buFont typeface="Roboto Light"/>
              <a:buNone/>
              <a:defRPr sz="2800">
                <a:solidFill>
                  <a:schemeClr val="lt1"/>
                </a:solidFill>
                <a:latin typeface="Roboto Light"/>
                <a:ea typeface="Roboto Light"/>
                <a:cs typeface="Roboto Light"/>
                <a:sym typeface="Roboto Light"/>
              </a:defRPr>
            </a:lvl9pPr>
          </a:lstStyle>
          <a:p>
            <a:endParaRPr/>
          </a:p>
        </p:txBody>
      </p:sp>
      <p:sp>
        <p:nvSpPr>
          <p:cNvPr id="89" name="Google Shape;89;p11"/>
          <p:cNvSpPr/>
          <p:nvPr/>
        </p:nvSpPr>
        <p:spPr>
          <a:xfrm rot="-1327336">
            <a:off x="8012169" y="350223"/>
            <a:ext cx="815754" cy="815754"/>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1"/>
          <p:cNvSpPr/>
          <p:nvPr/>
        </p:nvSpPr>
        <p:spPr>
          <a:xfrm rot="185787">
            <a:off x="7984441" y="1136553"/>
            <a:ext cx="388768" cy="388768"/>
          </a:xfrm>
          <a:prstGeom prst="star4">
            <a:avLst>
              <a:gd name="adj" fmla="val 125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 name="Google Shape;91;p11"/>
          <p:cNvGrpSpPr/>
          <p:nvPr/>
        </p:nvGrpSpPr>
        <p:grpSpPr>
          <a:xfrm rot="430862">
            <a:off x="346425" y="3785747"/>
            <a:ext cx="1042557" cy="1042557"/>
            <a:chOff x="-5351119" y="4210054"/>
            <a:chExt cx="1040100" cy="1040100"/>
          </a:xfrm>
        </p:grpSpPr>
        <p:cxnSp>
          <p:nvCxnSpPr>
            <p:cNvPr id="92" name="Google Shape;92;p11"/>
            <p:cNvCxnSpPr/>
            <p:nvPr/>
          </p:nvCxnSpPr>
          <p:spPr>
            <a:xfrm>
              <a:off x="-4831108" y="4210054"/>
              <a:ext cx="0" cy="1040100"/>
            </a:xfrm>
            <a:prstGeom prst="straightConnector1">
              <a:avLst/>
            </a:prstGeom>
            <a:noFill/>
            <a:ln w="9525" cap="flat" cmpd="sng">
              <a:solidFill>
                <a:schemeClr val="lt1"/>
              </a:solidFill>
              <a:prstDash val="solid"/>
              <a:round/>
              <a:headEnd type="none" w="med" len="med"/>
              <a:tailEnd type="none" w="med" len="med"/>
            </a:ln>
          </p:spPr>
        </p:cxnSp>
        <p:cxnSp>
          <p:nvCxnSpPr>
            <p:cNvPr id="93" name="Google Shape;93;p11"/>
            <p:cNvCxnSpPr/>
            <p:nvPr/>
          </p:nvCxnSpPr>
          <p:spPr>
            <a:xfrm>
              <a:off x="-4831069" y="4210061"/>
              <a:ext cx="0" cy="1040100"/>
            </a:xfrm>
            <a:prstGeom prst="straightConnector1">
              <a:avLst/>
            </a:prstGeom>
            <a:noFill/>
            <a:ln w="9525" cap="flat" cmpd="sng">
              <a:solidFill>
                <a:schemeClr val="lt1"/>
              </a:solidFill>
              <a:prstDash val="solid"/>
              <a:round/>
              <a:headEnd type="none" w="med" len="med"/>
              <a:tailEnd type="none" w="med" len="med"/>
            </a:ln>
          </p:spPr>
        </p:cxnSp>
        <p:cxnSp>
          <p:nvCxnSpPr>
            <p:cNvPr id="94" name="Google Shape;94;p11"/>
            <p:cNvCxnSpPr/>
            <p:nvPr/>
          </p:nvCxnSpPr>
          <p:spPr>
            <a:xfrm>
              <a:off x="-4831042" y="4210018"/>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95" name="Google Shape;95;p11"/>
            <p:cNvCxnSpPr/>
            <p:nvPr/>
          </p:nvCxnSpPr>
          <p:spPr>
            <a:xfrm>
              <a:off x="-4831003" y="4210155"/>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96" name="Google Shape;96;p11"/>
            <p:cNvCxnSpPr/>
            <p:nvPr/>
          </p:nvCxnSpPr>
          <p:spPr>
            <a:xfrm>
              <a:off x="-4831018" y="4210021"/>
              <a:ext cx="0" cy="1039902"/>
            </a:xfrm>
            <a:prstGeom prst="straightConnector1">
              <a:avLst/>
            </a:prstGeom>
            <a:noFill/>
            <a:ln w="9525" cap="flat" cmpd="sng">
              <a:solidFill>
                <a:schemeClr val="lt1"/>
              </a:solidFill>
              <a:prstDash val="solid"/>
              <a:round/>
              <a:headEnd type="none" w="med" len="med"/>
              <a:tailEnd type="none" w="med" len="med"/>
            </a:ln>
          </p:spPr>
        </p:cxnSp>
        <p:cxnSp>
          <p:nvCxnSpPr>
            <p:cNvPr id="97" name="Google Shape;97;p11"/>
            <p:cNvCxnSpPr/>
            <p:nvPr/>
          </p:nvCxnSpPr>
          <p:spPr>
            <a:xfrm>
              <a:off x="-4830950" y="4210249"/>
              <a:ext cx="0" cy="1039902"/>
            </a:xfrm>
            <a:prstGeom prst="straightConnector1">
              <a:avLst/>
            </a:prstGeom>
            <a:noFill/>
            <a:ln w="9525" cap="flat" cmpd="sng">
              <a:solidFill>
                <a:schemeClr val="lt1"/>
              </a:solidFill>
              <a:prstDash val="solid"/>
              <a:round/>
              <a:headEnd type="none" w="med" len="med"/>
              <a:tailEnd type="none" w="med" len="med"/>
            </a:ln>
          </p:spPr>
        </p:cxnSp>
        <p:cxnSp>
          <p:nvCxnSpPr>
            <p:cNvPr id="98" name="Google Shape;98;p11"/>
            <p:cNvCxnSpPr/>
            <p:nvPr/>
          </p:nvCxnSpPr>
          <p:spPr>
            <a:xfrm>
              <a:off x="-4831027" y="4210053"/>
              <a:ext cx="0" cy="1040295"/>
            </a:xfrm>
            <a:prstGeom prst="straightConnector1">
              <a:avLst/>
            </a:prstGeom>
            <a:noFill/>
            <a:ln w="9525" cap="flat" cmpd="sng">
              <a:solidFill>
                <a:schemeClr val="lt1"/>
              </a:solidFill>
              <a:prstDash val="solid"/>
              <a:round/>
              <a:headEnd type="none" w="med" len="med"/>
              <a:tailEnd type="none" w="med" len="med"/>
            </a:ln>
          </p:spPr>
        </p:cxnSp>
        <p:cxnSp>
          <p:nvCxnSpPr>
            <p:cNvPr id="99" name="Google Shape;99;p11"/>
            <p:cNvCxnSpPr/>
            <p:nvPr/>
          </p:nvCxnSpPr>
          <p:spPr>
            <a:xfrm>
              <a:off x="-4831133" y="4210030"/>
              <a:ext cx="0" cy="1040295"/>
            </a:xfrm>
            <a:prstGeom prst="straightConnector1">
              <a:avLst/>
            </a:prstGeom>
            <a:noFill/>
            <a:ln w="9525" cap="flat" cmpd="sng">
              <a:solidFill>
                <a:schemeClr val="lt1"/>
              </a:solidFill>
              <a:prstDash val="solid"/>
              <a:round/>
              <a:headEnd type="none" w="med" len="med"/>
              <a:tailEnd type="none" w="med" len="med"/>
            </a:ln>
          </p:spPr>
        </p:cxnSp>
        <p:cxnSp>
          <p:nvCxnSpPr>
            <p:cNvPr id="100" name="Google Shape;100;p11"/>
            <p:cNvCxnSpPr/>
            <p:nvPr/>
          </p:nvCxnSpPr>
          <p:spPr>
            <a:xfrm>
              <a:off x="-4831159" y="4210188"/>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101" name="Google Shape;101;p11"/>
            <p:cNvCxnSpPr/>
            <p:nvPr/>
          </p:nvCxnSpPr>
          <p:spPr>
            <a:xfrm>
              <a:off x="-4831132" y="4210006"/>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102" name="Google Shape;102;p11"/>
            <p:cNvCxnSpPr/>
            <p:nvPr/>
          </p:nvCxnSpPr>
          <p:spPr>
            <a:xfrm>
              <a:off x="-4831202" y="4210280"/>
              <a:ext cx="0" cy="1039902"/>
            </a:xfrm>
            <a:prstGeom prst="straightConnector1">
              <a:avLst/>
            </a:prstGeom>
            <a:noFill/>
            <a:ln w="9525" cap="flat" cmpd="sng">
              <a:solidFill>
                <a:schemeClr val="lt1"/>
              </a:solidFill>
              <a:prstDash val="solid"/>
              <a:round/>
              <a:headEnd type="none" w="med" len="med"/>
              <a:tailEnd type="none" w="med" len="med"/>
            </a:ln>
          </p:spPr>
        </p:cxnSp>
        <p:cxnSp>
          <p:nvCxnSpPr>
            <p:cNvPr id="103" name="Google Shape;103;p11"/>
            <p:cNvCxnSpPr/>
            <p:nvPr/>
          </p:nvCxnSpPr>
          <p:spPr>
            <a:xfrm>
              <a:off x="-4831157" y="4210013"/>
              <a:ext cx="0" cy="1039902"/>
            </a:xfrm>
            <a:prstGeom prst="straightConnector1">
              <a:avLst/>
            </a:prstGeom>
            <a:noFill/>
            <a:ln w="9525" cap="flat" cmpd="sng">
              <a:solidFill>
                <a:schemeClr val="lt1"/>
              </a:solidFill>
              <a:prstDash val="solid"/>
              <a:round/>
              <a:headEnd type="none" w="med" len="med"/>
              <a:tailEnd type="none" w="med" len="med"/>
            </a:ln>
          </p:spPr>
        </p:cxnSp>
      </p:grpSp>
      <p:sp>
        <p:nvSpPr>
          <p:cNvPr id="104" name="Google Shape;104;p11"/>
          <p:cNvSpPr/>
          <p:nvPr/>
        </p:nvSpPr>
        <p:spPr>
          <a:xfrm rot="8928541">
            <a:off x="637589" y="737860"/>
            <a:ext cx="1608635" cy="374608"/>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1"/>
          <p:cNvSpPr/>
          <p:nvPr/>
        </p:nvSpPr>
        <p:spPr>
          <a:xfrm rot="8928541">
            <a:off x="266132" y="798218"/>
            <a:ext cx="1608635" cy="374608"/>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1"/>
          <p:cNvSpPr/>
          <p:nvPr/>
        </p:nvSpPr>
        <p:spPr>
          <a:xfrm rot="8928541">
            <a:off x="7314614" y="4119710"/>
            <a:ext cx="1608635" cy="374608"/>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bg>
      <p:bgPr>
        <a:blipFill>
          <a:blip r:embed="rId2">
            <a:alphaModFix/>
          </a:blip>
          <a:stretch>
            <a:fillRect/>
          </a:stretch>
        </a:blipFill>
        <a:effectLst/>
      </p:bgPr>
    </p:bg>
    <p:spTree>
      <p:nvGrpSpPr>
        <p:cNvPr id="1" name="Shape 108"/>
        <p:cNvGrpSpPr/>
        <p:nvPr/>
      </p:nvGrpSpPr>
      <p:grpSpPr>
        <a:xfrm>
          <a:off x="0" y="0"/>
          <a:ext cx="0" cy="0"/>
          <a:chOff x="0" y="0"/>
          <a:chExt cx="0" cy="0"/>
        </a:xfrm>
      </p:grpSpPr>
      <p:sp>
        <p:nvSpPr>
          <p:cNvPr id="109" name="Google Shape;109;p13"/>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a:p>
        </p:txBody>
      </p:sp>
      <p:sp>
        <p:nvSpPr>
          <p:cNvPr id="110" name="Google Shape;110;p13"/>
          <p:cNvSpPr txBox="1">
            <a:spLocks noGrp="1"/>
          </p:cNvSpPr>
          <p:nvPr>
            <p:ph type="title" hasCustomPrompt="1"/>
          </p:nvPr>
        </p:nvSpPr>
        <p:spPr>
          <a:xfrm>
            <a:off x="1079500" y="1633400"/>
            <a:ext cx="1031100" cy="9972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5000"/>
              <a:buNone/>
              <a:defRPr sz="5000">
                <a:solidFill>
                  <a:schemeClr val="lt1"/>
                </a:solidFill>
              </a:defRPr>
            </a:lvl1pPr>
            <a:lvl2pPr lvl="1"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2pPr>
            <a:lvl3pPr lvl="2"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3pPr>
            <a:lvl4pPr lvl="3"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4pPr>
            <a:lvl5pPr lvl="4"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5pPr>
            <a:lvl6pPr lvl="5"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6pPr>
            <a:lvl7pPr lvl="6"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7pPr>
            <a:lvl8pPr lvl="7"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8pPr>
            <a:lvl9pPr lvl="8"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9pPr>
          </a:lstStyle>
          <a:p>
            <a:r>
              <a:t>xx%</a:t>
            </a:r>
          </a:p>
        </p:txBody>
      </p:sp>
      <p:sp>
        <p:nvSpPr>
          <p:cNvPr id="111" name="Google Shape;111;p13"/>
          <p:cNvSpPr txBox="1">
            <a:spLocks noGrp="1"/>
          </p:cNvSpPr>
          <p:nvPr>
            <p:ph type="subTitle" idx="1"/>
          </p:nvPr>
        </p:nvSpPr>
        <p:spPr>
          <a:xfrm>
            <a:off x="2199240" y="2210925"/>
            <a:ext cx="2103000" cy="54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12" name="Google Shape;112;p13"/>
          <p:cNvSpPr txBox="1">
            <a:spLocks noGrp="1"/>
          </p:cNvSpPr>
          <p:nvPr>
            <p:ph type="subTitle" idx="2"/>
          </p:nvPr>
        </p:nvSpPr>
        <p:spPr>
          <a:xfrm>
            <a:off x="5968696" y="2210925"/>
            <a:ext cx="2103000" cy="54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13" name="Google Shape;113;p13"/>
          <p:cNvSpPr txBox="1">
            <a:spLocks noGrp="1"/>
          </p:cNvSpPr>
          <p:nvPr>
            <p:ph type="title" idx="3" hasCustomPrompt="1"/>
          </p:nvPr>
        </p:nvSpPr>
        <p:spPr>
          <a:xfrm>
            <a:off x="4851450" y="1633400"/>
            <a:ext cx="1031100" cy="9972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5000"/>
              <a:buNone/>
              <a:defRPr sz="5000">
                <a:solidFill>
                  <a:schemeClr val="lt1"/>
                </a:solidFill>
              </a:defRPr>
            </a:lvl1pPr>
            <a:lvl2pPr lvl="1"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2pPr>
            <a:lvl3pPr lvl="2"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3pPr>
            <a:lvl4pPr lvl="3"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4pPr>
            <a:lvl5pPr lvl="4"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5pPr>
            <a:lvl6pPr lvl="5"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6pPr>
            <a:lvl7pPr lvl="6"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7pPr>
            <a:lvl8pPr lvl="7"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8pPr>
            <a:lvl9pPr lvl="8"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9pPr>
          </a:lstStyle>
          <a:p>
            <a:r>
              <a:t>xx%</a:t>
            </a:r>
          </a:p>
        </p:txBody>
      </p:sp>
      <p:sp>
        <p:nvSpPr>
          <p:cNvPr id="114" name="Google Shape;114;p13"/>
          <p:cNvSpPr txBox="1">
            <a:spLocks noGrp="1"/>
          </p:cNvSpPr>
          <p:nvPr>
            <p:ph type="ctrTitle" idx="4"/>
          </p:nvPr>
        </p:nvSpPr>
        <p:spPr>
          <a:xfrm>
            <a:off x="2199240" y="3277725"/>
            <a:ext cx="1883700" cy="428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1"/>
                </a:solidFill>
              </a:defRPr>
            </a:lvl1pPr>
            <a:lvl2pPr lvl="1"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2pPr>
            <a:lvl3pPr lvl="2"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3pPr>
            <a:lvl4pPr lvl="3"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4pPr>
            <a:lvl5pPr lvl="4"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5pPr>
            <a:lvl6pPr lvl="5"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6pPr>
            <a:lvl7pPr lvl="6"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7pPr>
            <a:lvl8pPr lvl="7"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8pPr>
            <a:lvl9pPr lvl="8"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9pPr>
          </a:lstStyle>
          <a:p>
            <a:endParaRPr/>
          </a:p>
        </p:txBody>
      </p:sp>
      <p:sp>
        <p:nvSpPr>
          <p:cNvPr id="115" name="Google Shape;115;p13"/>
          <p:cNvSpPr txBox="1">
            <a:spLocks noGrp="1"/>
          </p:cNvSpPr>
          <p:nvPr>
            <p:ph type="subTitle" idx="5"/>
          </p:nvPr>
        </p:nvSpPr>
        <p:spPr>
          <a:xfrm>
            <a:off x="2199240" y="3887325"/>
            <a:ext cx="2103000" cy="54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16" name="Google Shape;116;p13"/>
          <p:cNvSpPr txBox="1">
            <a:spLocks noGrp="1"/>
          </p:cNvSpPr>
          <p:nvPr>
            <p:ph type="title" idx="6" hasCustomPrompt="1"/>
          </p:nvPr>
        </p:nvSpPr>
        <p:spPr>
          <a:xfrm>
            <a:off x="1079500" y="3309699"/>
            <a:ext cx="1031100" cy="9972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5000"/>
              <a:buNone/>
              <a:defRPr sz="5000">
                <a:solidFill>
                  <a:schemeClr val="lt1"/>
                </a:solidFill>
              </a:defRPr>
            </a:lvl1pPr>
            <a:lvl2pPr lvl="1"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2pPr>
            <a:lvl3pPr lvl="2"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3pPr>
            <a:lvl4pPr lvl="3"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4pPr>
            <a:lvl5pPr lvl="4"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5pPr>
            <a:lvl6pPr lvl="5"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6pPr>
            <a:lvl7pPr lvl="6"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7pPr>
            <a:lvl8pPr lvl="7"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8pPr>
            <a:lvl9pPr lvl="8"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9pPr>
          </a:lstStyle>
          <a:p>
            <a:r>
              <a:t>xx%</a:t>
            </a:r>
          </a:p>
        </p:txBody>
      </p:sp>
      <p:sp>
        <p:nvSpPr>
          <p:cNvPr id="117" name="Google Shape;117;p13"/>
          <p:cNvSpPr txBox="1">
            <a:spLocks noGrp="1"/>
          </p:cNvSpPr>
          <p:nvPr>
            <p:ph type="ctrTitle" idx="7"/>
          </p:nvPr>
        </p:nvSpPr>
        <p:spPr>
          <a:xfrm>
            <a:off x="5968696" y="3277725"/>
            <a:ext cx="1883700" cy="428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1"/>
                </a:solidFill>
              </a:defRPr>
            </a:lvl1pPr>
            <a:lvl2pPr lvl="1"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2pPr>
            <a:lvl3pPr lvl="2"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3pPr>
            <a:lvl4pPr lvl="3"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4pPr>
            <a:lvl5pPr lvl="4"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5pPr>
            <a:lvl6pPr lvl="5"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6pPr>
            <a:lvl7pPr lvl="6"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7pPr>
            <a:lvl8pPr lvl="7"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8pPr>
            <a:lvl9pPr lvl="8"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9pPr>
          </a:lstStyle>
          <a:p>
            <a:endParaRPr/>
          </a:p>
        </p:txBody>
      </p:sp>
      <p:sp>
        <p:nvSpPr>
          <p:cNvPr id="118" name="Google Shape;118;p13"/>
          <p:cNvSpPr txBox="1">
            <a:spLocks noGrp="1"/>
          </p:cNvSpPr>
          <p:nvPr>
            <p:ph type="subTitle" idx="8"/>
          </p:nvPr>
        </p:nvSpPr>
        <p:spPr>
          <a:xfrm>
            <a:off x="5968696" y="3887325"/>
            <a:ext cx="2103000" cy="54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19" name="Google Shape;119;p13"/>
          <p:cNvSpPr txBox="1">
            <a:spLocks noGrp="1"/>
          </p:cNvSpPr>
          <p:nvPr>
            <p:ph type="title" idx="9" hasCustomPrompt="1"/>
          </p:nvPr>
        </p:nvSpPr>
        <p:spPr>
          <a:xfrm>
            <a:off x="4851450" y="3309699"/>
            <a:ext cx="1031100" cy="9972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5000"/>
              <a:buNone/>
              <a:defRPr sz="5000">
                <a:solidFill>
                  <a:schemeClr val="lt1"/>
                </a:solidFill>
              </a:defRPr>
            </a:lvl1pPr>
            <a:lvl2pPr lvl="1"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2pPr>
            <a:lvl3pPr lvl="2"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3pPr>
            <a:lvl4pPr lvl="3"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4pPr>
            <a:lvl5pPr lvl="4"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5pPr>
            <a:lvl6pPr lvl="5"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6pPr>
            <a:lvl7pPr lvl="6"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7pPr>
            <a:lvl8pPr lvl="7"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8pPr>
            <a:lvl9pPr lvl="8" algn="ctr" rtl="0">
              <a:lnSpc>
                <a:spcPct val="100000"/>
              </a:lnSpc>
              <a:spcBef>
                <a:spcPts val="0"/>
              </a:spcBef>
              <a:spcAft>
                <a:spcPts val="0"/>
              </a:spcAft>
              <a:buClr>
                <a:schemeClr val="lt1"/>
              </a:buClr>
              <a:buSzPts val="5000"/>
              <a:buFont typeface="Viaoda Libre"/>
              <a:buNone/>
              <a:defRPr sz="5000">
                <a:solidFill>
                  <a:schemeClr val="lt1"/>
                </a:solidFill>
                <a:latin typeface="Viaoda Libre"/>
                <a:ea typeface="Viaoda Libre"/>
                <a:cs typeface="Viaoda Libre"/>
                <a:sym typeface="Viaoda Libre"/>
              </a:defRPr>
            </a:lvl9pPr>
          </a:lstStyle>
          <a:p>
            <a:r>
              <a:t>xx%</a:t>
            </a:r>
          </a:p>
        </p:txBody>
      </p:sp>
      <p:sp>
        <p:nvSpPr>
          <p:cNvPr id="120" name="Google Shape;120;p13"/>
          <p:cNvSpPr txBox="1">
            <a:spLocks noGrp="1"/>
          </p:cNvSpPr>
          <p:nvPr>
            <p:ph type="ctrTitle" idx="13"/>
          </p:nvPr>
        </p:nvSpPr>
        <p:spPr>
          <a:xfrm>
            <a:off x="2199240" y="1601325"/>
            <a:ext cx="1883700" cy="428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1"/>
                </a:solidFill>
              </a:defRPr>
            </a:lvl1pPr>
            <a:lvl2pPr lvl="1"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2pPr>
            <a:lvl3pPr lvl="2"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3pPr>
            <a:lvl4pPr lvl="3"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4pPr>
            <a:lvl5pPr lvl="4"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5pPr>
            <a:lvl6pPr lvl="5"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6pPr>
            <a:lvl7pPr lvl="6"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7pPr>
            <a:lvl8pPr lvl="7"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8pPr>
            <a:lvl9pPr lvl="8"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9pPr>
          </a:lstStyle>
          <a:p>
            <a:endParaRPr/>
          </a:p>
        </p:txBody>
      </p:sp>
      <p:sp>
        <p:nvSpPr>
          <p:cNvPr id="121" name="Google Shape;121;p13"/>
          <p:cNvSpPr txBox="1">
            <a:spLocks noGrp="1"/>
          </p:cNvSpPr>
          <p:nvPr>
            <p:ph type="ctrTitle" idx="14"/>
          </p:nvPr>
        </p:nvSpPr>
        <p:spPr>
          <a:xfrm>
            <a:off x="5968696" y="1601325"/>
            <a:ext cx="1883700" cy="428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1"/>
                </a:solidFill>
              </a:defRPr>
            </a:lvl1pPr>
            <a:lvl2pPr lvl="1"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2pPr>
            <a:lvl3pPr lvl="2"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3pPr>
            <a:lvl4pPr lvl="3"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4pPr>
            <a:lvl5pPr lvl="4"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5pPr>
            <a:lvl6pPr lvl="5"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6pPr>
            <a:lvl7pPr lvl="6"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7pPr>
            <a:lvl8pPr lvl="7"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8pPr>
            <a:lvl9pPr lvl="8"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9pPr>
          </a:lstStyle>
          <a:p>
            <a:endParaRPr/>
          </a:p>
        </p:txBody>
      </p:sp>
      <p:sp>
        <p:nvSpPr>
          <p:cNvPr id="122" name="Google Shape;122;p13"/>
          <p:cNvSpPr txBox="1">
            <a:spLocks noGrp="1"/>
          </p:cNvSpPr>
          <p:nvPr>
            <p:ph type="title" idx="15"/>
          </p:nvPr>
        </p:nvSpPr>
        <p:spPr>
          <a:xfrm>
            <a:off x="720000" y="381000"/>
            <a:ext cx="7711200" cy="484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3600"/>
              <a:buNone/>
              <a:defRPr>
                <a:solidFill>
                  <a:schemeClr val="lt1"/>
                </a:solidFill>
              </a:defRPr>
            </a:lvl1pPr>
            <a:lvl2pPr lvl="1" algn="ctr" rtl="0">
              <a:lnSpc>
                <a:spcPct val="100000"/>
              </a:lnSpc>
              <a:spcBef>
                <a:spcPts val="0"/>
              </a:spcBef>
              <a:spcAft>
                <a:spcPts val="0"/>
              </a:spcAft>
              <a:buClr>
                <a:schemeClr val="lt1"/>
              </a:buClr>
              <a:buSzPts val="3000"/>
              <a:buNone/>
              <a:defRPr>
                <a:solidFill>
                  <a:schemeClr val="lt1"/>
                </a:solidFill>
              </a:defRPr>
            </a:lvl2pPr>
            <a:lvl3pPr lvl="2" algn="ctr" rtl="0">
              <a:lnSpc>
                <a:spcPct val="100000"/>
              </a:lnSpc>
              <a:spcBef>
                <a:spcPts val="0"/>
              </a:spcBef>
              <a:spcAft>
                <a:spcPts val="0"/>
              </a:spcAft>
              <a:buClr>
                <a:schemeClr val="lt1"/>
              </a:buClr>
              <a:buSzPts val="3000"/>
              <a:buNone/>
              <a:defRPr>
                <a:solidFill>
                  <a:schemeClr val="lt1"/>
                </a:solidFill>
              </a:defRPr>
            </a:lvl3pPr>
            <a:lvl4pPr lvl="3" algn="ctr" rtl="0">
              <a:lnSpc>
                <a:spcPct val="100000"/>
              </a:lnSpc>
              <a:spcBef>
                <a:spcPts val="0"/>
              </a:spcBef>
              <a:spcAft>
                <a:spcPts val="0"/>
              </a:spcAft>
              <a:buClr>
                <a:schemeClr val="lt1"/>
              </a:buClr>
              <a:buSzPts val="3000"/>
              <a:buNone/>
              <a:defRPr>
                <a:solidFill>
                  <a:schemeClr val="lt1"/>
                </a:solidFill>
              </a:defRPr>
            </a:lvl4pPr>
            <a:lvl5pPr lvl="4" algn="ctr" rtl="0">
              <a:lnSpc>
                <a:spcPct val="100000"/>
              </a:lnSpc>
              <a:spcBef>
                <a:spcPts val="0"/>
              </a:spcBef>
              <a:spcAft>
                <a:spcPts val="0"/>
              </a:spcAft>
              <a:buClr>
                <a:schemeClr val="lt1"/>
              </a:buClr>
              <a:buSzPts val="3000"/>
              <a:buNone/>
              <a:defRPr>
                <a:solidFill>
                  <a:schemeClr val="lt1"/>
                </a:solidFill>
              </a:defRPr>
            </a:lvl5pPr>
            <a:lvl6pPr lvl="5" algn="ctr" rtl="0">
              <a:lnSpc>
                <a:spcPct val="100000"/>
              </a:lnSpc>
              <a:spcBef>
                <a:spcPts val="0"/>
              </a:spcBef>
              <a:spcAft>
                <a:spcPts val="0"/>
              </a:spcAft>
              <a:buClr>
                <a:schemeClr val="lt1"/>
              </a:buClr>
              <a:buSzPts val="3000"/>
              <a:buNone/>
              <a:defRPr>
                <a:solidFill>
                  <a:schemeClr val="lt1"/>
                </a:solidFill>
              </a:defRPr>
            </a:lvl6pPr>
            <a:lvl7pPr lvl="6" algn="ctr" rtl="0">
              <a:lnSpc>
                <a:spcPct val="100000"/>
              </a:lnSpc>
              <a:spcBef>
                <a:spcPts val="0"/>
              </a:spcBef>
              <a:spcAft>
                <a:spcPts val="0"/>
              </a:spcAft>
              <a:buClr>
                <a:schemeClr val="lt1"/>
              </a:buClr>
              <a:buSzPts val="3000"/>
              <a:buNone/>
              <a:defRPr>
                <a:solidFill>
                  <a:schemeClr val="lt1"/>
                </a:solidFill>
              </a:defRPr>
            </a:lvl7pPr>
            <a:lvl8pPr lvl="7" algn="ctr" rtl="0">
              <a:lnSpc>
                <a:spcPct val="100000"/>
              </a:lnSpc>
              <a:spcBef>
                <a:spcPts val="0"/>
              </a:spcBef>
              <a:spcAft>
                <a:spcPts val="0"/>
              </a:spcAft>
              <a:buClr>
                <a:schemeClr val="lt1"/>
              </a:buClr>
              <a:buSzPts val="3000"/>
              <a:buNone/>
              <a:defRPr>
                <a:solidFill>
                  <a:schemeClr val="lt1"/>
                </a:solidFill>
              </a:defRPr>
            </a:lvl8pPr>
            <a:lvl9pPr lvl="8" algn="ctr" rtl="0">
              <a:lnSpc>
                <a:spcPct val="100000"/>
              </a:lnSpc>
              <a:spcBef>
                <a:spcPts val="0"/>
              </a:spcBef>
              <a:spcAft>
                <a:spcPts val="0"/>
              </a:spcAft>
              <a:buClr>
                <a:schemeClr val="lt1"/>
              </a:buClr>
              <a:buSzPts val="3000"/>
              <a:buNone/>
              <a:defRPr>
                <a:solidFill>
                  <a:schemeClr val="lt1"/>
                </a:solidFill>
              </a:defRPr>
            </a:lvl9pPr>
          </a:lstStyle>
          <a:p>
            <a:endParaRPr/>
          </a:p>
        </p:txBody>
      </p:sp>
      <p:sp>
        <p:nvSpPr>
          <p:cNvPr id="123" name="Google Shape;123;p13"/>
          <p:cNvSpPr/>
          <p:nvPr/>
        </p:nvSpPr>
        <p:spPr>
          <a:xfrm>
            <a:off x="1079500" y="1606712"/>
            <a:ext cx="1031100" cy="1050600"/>
          </a:xfrm>
          <a:prstGeom prst="arc">
            <a:avLst>
              <a:gd name="adj1" fmla="val 16200000"/>
              <a:gd name="adj2" fmla="val 13941801"/>
            </a:avLst>
          </a:prstGeom>
          <a:noFill/>
          <a:ln w="9525" cap="flat" cmpd="sng">
            <a:solidFill>
              <a:schemeClr val="lt1"/>
            </a:solidFill>
            <a:prstDash val="solid"/>
            <a:round/>
            <a:headEnd type="none" w="sm" len="sm"/>
            <a:tailEnd type="triangle" w="sm" len="sm"/>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a:p>
        </p:txBody>
      </p:sp>
      <p:sp>
        <p:nvSpPr>
          <p:cNvPr id="124" name="Google Shape;124;p13"/>
          <p:cNvSpPr/>
          <p:nvPr/>
        </p:nvSpPr>
        <p:spPr>
          <a:xfrm>
            <a:off x="1079500" y="3298787"/>
            <a:ext cx="1031100" cy="1050600"/>
          </a:xfrm>
          <a:prstGeom prst="arc">
            <a:avLst>
              <a:gd name="adj1" fmla="val 16200000"/>
              <a:gd name="adj2" fmla="val 13941801"/>
            </a:avLst>
          </a:prstGeom>
          <a:noFill/>
          <a:ln w="9525" cap="flat" cmpd="sng">
            <a:solidFill>
              <a:schemeClr val="lt1"/>
            </a:solidFill>
            <a:prstDash val="solid"/>
            <a:round/>
            <a:headEnd type="none" w="sm" len="sm"/>
            <a:tailEnd type="triangle" w="sm" len="sm"/>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a:p>
        </p:txBody>
      </p:sp>
      <p:sp>
        <p:nvSpPr>
          <p:cNvPr id="125" name="Google Shape;125;p13"/>
          <p:cNvSpPr/>
          <p:nvPr/>
        </p:nvSpPr>
        <p:spPr>
          <a:xfrm>
            <a:off x="4851450" y="1606712"/>
            <a:ext cx="1031100" cy="1050600"/>
          </a:xfrm>
          <a:prstGeom prst="arc">
            <a:avLst>
              <a:gd name="adj1" fmla="val 16200000"/>
              <a:gd name="adj2" fmla="val 13941801"/>
            </a:avLst>
          </a:prstGeom>
          <a:noFill/>
          <a:ln w="9525" cap="flat" cmpd="sng">
            <a:solidFill>
              <a:schemeClr val="lt1"/>
            </a:solidFill>
            <a:prstDash val="solid"/>
            <a:round/>
            <a:headEnd type="none" w="sm" len="sm"/>
            <a:tailEnd type="triangle" w="sm" len="sm"/>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a:p>
        </p:txBody>
      </p:sp>
      <p:sp>
        <p:nvSpPr>
          <p:cNvPr id="126" name="Google Shape;126;p13"/>
          <p:cNvSpPr/>
          <p:nvPr/>
        </p:nvSpPr>
        <p:spPr>
          <a:xfrm>
            <a:off x="4851450" y="3298787"/>
            <a:ext cx="1031100" cy="1050600"/>
          </a:xfrm>
          <a:prstGeom prst="arc">
            <a:avLst>
              <a:gd name="adj1" fmla="val 16200000"/>
              <a:gd name="adj2" fmla="val 13941801"/>
            </a:avLst>
          </a:prstGeom>
          <a:noFill/>
          <a:ln w="9525" cap="flat" cmpd="sng">
            <a:solidFill>
              <a:schemeClr val="lt1"/>
            </a:solidFill>
            <a:prstDash val="solid"/>
            <a:round/>
            <a:headEnd type="none" w="sm" len="sm"/>
            <a:tailEnd type="triangle" w="sm" len="sm"/>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six columns">
  <p:cSld name="CUSTOM_1">
    <p:bg>
      <p:bgPr>
        <a:blipFill>
          <a:blip r:embed="rId2">
            <a:alphaModFix/>
          </a:blip>
          <a:stretch>
            <a:fillRect/>
          </a:stretch>
        </a:blipFill>
        <a:effectLst/>
      </p:bgPr>
    </p:bg>
    <p:spTree>
      <p:nvGrpSpPr>
        <p:cNvPr id="1" name="Shape 127"/>
        <p:cNvGrpSpPr/>
        <p:nvPr/>
      </p:nvGrpSpPr>
      <p:grpSpPr>
        <a:xfrm>
          <a:off x="0" y="0"/>
          <a:ext cx="0" cy="0"/>
          <a:chOff x="0" y="0"/>
          <a:chExt cx="0" cy="0"/>
        </a:xfrm>
      </p:grpSpPr>
      <p:sp>
        <p:nvSpPr>
          <p:cNvPr id="128" name="Google Shape;128;p14"/>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4"/>
          <p:cNvSpPr txBox="1">
            <a:spLocks noGrp="1"/>
          </p:cNvSpPr>
          <p:nvPr>
            <p:ph type="title"/>
          </p:nvPr>
        </p:nvSpPr>
        <p:spPr>
          <a:xfrm>
            <a:off x="720100" y="1952400"/>
            <a:ext cx="2051400" cy="42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Clr>
                <a:schemeClr val="lt1"/>
              </a:buClr>
              <a:buSzPts val="2500"/>
              <a:buNone/>
              <a:defRPr sz="2500">
                <a:solidFill>
                  <a:schemeClr val="lt1"/>
                </a:solidFill>
              </a:defRPr>
            </a:lvl2pPr>
            <a:lvl3pPr lvl="2" algn="ctr" rtl="0">
              <a:spcBef>
                <a:spcPts val="0"/>
              </a:spcBef>
              <a:spcAft>
                <a:spcPts val="0"/>
              </a:spcAft>
              <a:buClr>
                <a:schemeClr val="lt1"/>
              </a:buClr>
              <a:buSzPts val="2500"/>
              <a:buNone/>
              <a:defRPr sz="2500">
                <a:solidFill>
                  <a:schemeClr val="lt1"/>
                </a:solidFill>
              </a:defRPr>
            </a:lvl3pPr>
            <a:lvl4pPr lvl="3" algn="ctr" rtl="0">
              <a:spcBef>
                <a:spcPts val="0"/>
              </a:spcBef>
              <a:spcAft>
                <a:spcPts val="0"/>
              </a:spcAft>
              <a:buClr>
                <a:schemeClr val="lt1"/>
              </a:buClr>
              <a:buSzPts val="2500"/>
              <a:buNone/>
              <a:defRPr sz="2500">
                <a:solidFill>
                  <a:schemeClr val="lt1"/>
                </a:solidFill>
              </a:defRPr>
            </a:lvl4pPr>
            <a:lvl5pPr lvl="4" algn="ctr" rtl="0">
              <a:spcBef>
                <a:spcPts val="0"/>
              </a:spcBef>
              <a:spcAft>
                <a:spcPts val="0"/>
              </a:spcAft>
              <a:buClr>
                <a:schemeClr val="lt1"/>
              </a:buClr>
              <a:buSzPts val="2500"/>
              <a:buNone/>
              <a:defRPr sz="2500">
                <a:solidFill>
                  <a:schemeClr val="lt1"/>
                </a:solidFill>
              </a:defRPr>
            </a:lvl5pPr>
            <a:lvl6pPr lvl="5" algn="ctr" rtl="0">
              <a:spcBef>
                <a:spcPts val="0"/>
              </a:spcBef>
              <a:spcAft>
                <a:spcPts val="0"/>
              </a:spcAft>
              <a:buClr>
                <a:schemeClr val="lt1"/>
              </a:buClr>
              <a:buSzPts val="2500"/>
              <a:buNone/>
              <a:defRPr sz="2500">
                <a:solidFill>
                  <a:schemeClr val="lt1"/>
                </a:solidFill>
              </a:defRPr>
            </a:lvl6pPr>
            <a:lvl7pPr lvl="6" algn="ctr" rtl="0">
              <a:spcBef>
                <a:spcPts val="0"/>
              </a:spcBef>
              <a:spcAft>
                <a:spcPts val="0"/>
              </a:spcAft>
              <a:buClr>
                <a:schemeClr val="lt1"/>
              </a:buClr>
              <a:buSzPts val="2500"/>
              <a:buNone/>
              <a:defRPr sz="2500">
                <a:solidFill>
                  <a:schemeClr val="lt1"/>
                </a:solidFill>
              </a:defRPr>
            </a:lvl7pPr>
            <a:lvl8pPr lvl="7" algn="ctr" rtl="0">
              <a:spcBef>
                <a:spcPts val="0"/>
              </a:spcBef>
              <a:spcAft>
                <a:spcPts val="0"/>
              </a:spcAft>
              <a:buClr>
                <a:schemeClr val="lt1"/>
              </a:buClr>
              <a:buSzPts val="2500"/>
              <a:buNone/>
              <a:defRPr sz="2500">
                <a:solidFill>
                  <a:schemeClr val="lt1"/>
                </a:solidFill>
              </a:defRPr>
            </a:lvl8pPr>
            <a:lvl9pPr lvl="8" algn="ctr" rtl="0">
              <a:spcBef>
                <a:spcPts val="0"/>
              </a:spcBef>
              <a:spcAft>
                <a:spcPts val="0"/>
              </a:spcAft>
              <a:buClr>
                <a:schemeClr val="lt1"/>
              </a:buClr>
              <a:buSzPts val="2500"/>
              <a:buNone/>
              <a:defRPr sz="2500">
                <a:solidFill>
                  <a:schemeClr val="lt1"/>
                </a:solidFill>
              </a:defRPr>
            </a:lvl9pPr>
          </a:lstStyle>
          <a:p>
            <a:endParaRPr/>
          </a:p>
        </p:txBody>
      </p:sp>
      <p:sp>
        <p:nvSpPr>
          <p:cNvPr id="130" name="Google Shape;130;p14"/>
          <p:cNvSpPr txBox="1">
            <a:spLocks noGrp="1"/>
          </p:cNvSpPr>
          <p:nvPr>
            <p:ph type="subTitle" idx="1"/>
          </p:nvPr>
        </p:nvSpPr>
        <p:spPr>
          <a:xfrm>
            <a:off x="720100" y="2312400"/>
            <a:ext cx="2051400" cy="53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31" name="Google Shape;131;p14"/>
          <p:cNvSpPr txBox="1">
            <a:spLocks noGrp="1"/>
          </p:cNvSpPr>
          <p:nvPr>
            <p:ph type="title" idx="2"/>
          </p:nvPr>
        </p:nvSpPr>
        <p:spPr>
          <a:xfrm>
            <a:off x="3546382" y="1952400"/>
            <a:ext cx="2051400" cy="42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Clr>
                <a:schemeClr val="lt1"/>
              </a:buClr>
              <a:buSzPts val="2500"/>
              <a:buNone/>
              <a:defRPr sz="2500">
                <a:solidFill>
                  <a:schemeClr val="lt1"/>
                </a:solidFill>
              </a:defRPr>
            </a:lvl2pPr>
            <a:lvl3pPr lvl="2" algn="ctr" rtl="0">
              <a:spcBef>
                <a:spcPts val="0"/>
              </a:spcBef>
              <a:spcAft>
                <a:spcPts val="0"/>
              </a:spcAft>
              <a:buClr>
                <a:schemeClr val="lt1"/>
              </a:buClr>
              <a:buSzPts val="2500"/>
              <a:buNone/>
              <a:defRPr sz="2500">
                <a:solidFill>
                  <a:schemeClr val="lt1"/>
                </a:solidFill>
              </a:defRPr>
            </a:lvl3pPr>
            <a:lvl4pPr lvl="3" algn="ctr" rtl="0">
              <a:spcBef>
                <a:spcPts val="0"/>
              </a:spcBef>
              <a:spcAft>
                <a:spcPts val="0"/>
              </a:spcAft>
              <a:buClr>
                <a:schemeClr val="lt1"/>
              </a:buClr>
              <a:buSzPts val="2500"/>
              <a:buNone/>
              <a:defRPr sz="2500">
                <a:solidFill>
                  <a:schemeClr val="lt1"/>
                </a:solidFill>
              </a:defRPr>
            </a:lvl4pPr>
            <a:lvl5pPr lvl="4" algn="ctr" rtl="0">
              <a:spcBef>
                <a:spcPts val="0"/>
              </a:spcBef>
              <a:spcAft>
                <a:spcPts val="0"/>
              </a:spcAft>
              <a:buClr>
                <a:schemeClr val="lt1"/>
              </a:buClr>
              <a:buSzPts val="2500"/>
              <a:buNone/>
              <a:defRPr sz="2500">
                <a:solidFill>
                  <a:schemeClr val="lt1"/>
                </a:solidFill>
              </a:defRPr>
            </a:lvl5pPr>
            <a:lvl6pPr lvl="5" algn="ctr" rtl="0">
              <a:spcBef>
                <a:spcPts val="0"/>
              </a:spcBef>
              <a:spcAft>
                <a:spcPts val="0"/>
              </a:spcAft>
              <a:buClr>
                <a:schemeClr val="lt1"/>
              </a:buClr>
              <a:buSzPts val="2500"/>
              <a:buNone/>
              <a:defRPr sz="2500">
                <a:solidFill>
                  <a:schemeClr val="lt1"/>
                </a:solidFill>
              </a:defRPr>
            </a:lvl6pPr>
            <a:lvl7pPr lvl="6" algn="ctr" rtl="0">
              <a:spcBef>
                <a:spcPts val="0"/>
              </a:spcBef>
              <a:spcAft>
                <a:spcPts val="0"/>
              </a:spcAft>
              <a:buClr>
                <a:schemeClr val="lt1"/>
              </a:buClr>
              <a:buSzPts val="2500"/>
              <a:buNone/>
              <a:defRPr sz="2500">
                <a:solidFill>
                  <a:schemeClr val="lt1"/>
                </a:solidFill>
              </a:defRPr>
            </a:lvl7pPr>
            <a:lvl8pPr lvl="7" algn="ctr" rtl="0">
              <a:spcBef>
                <a:spcPts val="0"/>
              </a:spcBef>
              <a:spcAft>
                <a:spcPts val="0"/>
              </a:spcAft>
              <a:buClr>
                <a:schemeClr val="lt1"/>
              </a:buClr>
              <a:buSzPts val="2500"/>
              <a:buNone/>
              <a:defRPr sz="2500">
                <a:solidFill>
                  <a:schemeClr val="lt1"/>
                </a:solidFill>
              </a:defRPr>
            </a:lvl8pPr>
            <a:lvl9pPr lvl="8" algn="ctr" rtl="0">
              <a:spcBef>
                <a:spcPts val="0"/>
              </a:spcBef>
              <a:spcAft>
                <a:spcPts val="0"/>
              </a:spcAft>
              <a:buClr>
                <a:schemeClr val="lt1"/>
              </a:buClr>
              <a:buSzPts val="2500"/>
              <a:buNone/>
              <a:defRPr sz="2500">
                <a:solidFill>
                  <a:schemeClr val="lt1"/>
                </a:solidFill>
              </a:defRPr>
            </a:lvl9pPr>
          </a:lstStyle>
          <a:p>
            <a:endParaRPr/>
          </a:p>
        </p:txBody>
      </p:sp>
      <p:sp>
        <p:nvSpPr>
          <p:cNvPr id="132" name="Google Shape;132;p14"/>
          <p:cNvSpPr txBox="1">
            <a:spLocks noGrp="1"/>
          </p:cNvSpPr>
          <p:nvPr>
            <p:ph type="subTitle" idx="3"/>
          </p:nvPr>
        </p:nvSpPr>
        <p:spPr>
          <a:xfrm>
            <a:off x="3546382" y="2312400"/>
            <a:ext cx="2051400" cy="53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33" name="Google Shape;133;p14"/>
          <p:cNvSpPr txBox="1">
            <a:spLocks noGrp="1"/>
          </p:cNvSpPr>
          <p:nvPr>
            <p:ph type="title" idx="4"/>
          </p:nvPr>
        </p:nvSpPr>
        <p:spPr>
          <a:xfrm>
            <a:off x="6372826" y="1952400"/>
            <a:ext cx="2051400" cy="42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Clr>
                <a:schemeClr val="lt1"/>
              </a:buClr>
              <a:buSzPts val="2500"/>
              <a:buNone/>
              <a:defRPr sz="2500">
                <a:solidFill>
                  <a:schemeClr val="lt1"/>
                </a:solidFill>
              </a:defRPr>
            </a:lvl2pPr>
            <a:lvl3pPr lvl="2" algn="ctr" rtl="0">
              <a:spcBef>
                <a:spcPts val="0"/>
              </a:spcBef>
              <a:spcAft>
                <a:spcPts val="0"/>
              </a:spcAft>
              <a:buClr>
                <a:schemeClr val="lt1"/>
              </a:buClr>
              <a:buSzPts val="2500"/>
              <a:buNone/>
              <a:defRPr sz="2500">
                <a:solidFill>
                  <a:schemeClr val="lt1"/>
                </a:solidFill>
              </a:defRPr>
            </a:lvl3pPr>
            <a:lvl4pPr lvl="3" algn="ctr" rtl="0">
              <a:spcBef>
                <a:spcPts val="0"/>
              </a:spcBef>
              <a:spcAft>
                <a:spcPts val="0"/>
              </a:spcAft>
              <a:buClr>
                <a:schemeClr val="lt1"/>
              </a:buClr>
              <a:buSzPts val="2500"/>
              <a:buNone/>
              <a:defRPr sz="2500">
                <a:solidFill>
                  <a:schemeClr val="lt1"/>
                </a:solidFill>
              </a:defRPr>
            </a:lvl4pPr>
            <a:lvl5pPr lvl="4" algn="ctr" rtl="0">
              <a:spcBef>
                <a:spcPts val="0"/>
              </a:spcBef>
              <a:spcAft>
                <a:spcPts val="0"/>
              </a:spcAft>
              <a:buClr>
                <a:schemeClr val="lt1"/>
              </a:buClr>
              <a:buSzPts val="2500"/>
              <a:buNone/>
              <a:defRPr sz="2500">
                <a:solidFill>
                  <a:schemeClr val="lt1"/>
                </a:solidFill>
              </a:defRPr>
            </a:lvl5pPr>
            <a:lvl6pPr lvl="5" algn="ctr" rtl="0">
              <a:spcBef>
                <a:spcPts val="0"/>
              </a:spcBef>
              <a:spcAft>
                <a:spcPts val="0"/>
              </a:spcAft>
              <a:buClr>
                <a:schemeClr val="lt1"/>
              </a:buClr>
              <a:buSzPts val="2500"/>
              <a:buNone/>
              <a:defRPr sz="2500">
                <a:solidFill>
                  <a:schemeClr val="lt1"/>
                </a:solidFill>
              </a:defRPr>
            </a:lvl6pPr>
            <a:lvl7pPr lvl="6" algn="ctr" rtl="0">
              <a:spcBef>
                <a:spcPts val="0"/>
              </a:spcBef>
              <a:spcAft>
                <a:spcPts val="0"/>
              </a:spcAft>
              <a:buClr>
                <a:schemeClr val="lt1"/>
              </a:buClr>
              <a:buSzPts val="2500"/>
              <a:buNone/>
              <a:defRPr sz="2500">
                <a:solidFill>
                  <a:schemeClr val="lt1"/>
                </a:solidFill>
              </a:defRPr>
            </a:lvl7pPr>
            <a:lvl8pPr lvl="7" algn="ctr" rtl="0">
              <a:spcBef>
                <a:spcPts val="0"/>
              </a:spcBef>
              <a:spcAft>
                <a:spcPts val="0"/>
              </a:spcAft>
              <a:buClr>
                <a:schemeClr val="lt1"/>
              </a:buClr>
              <a:buSzPts val="2500"/>
              <a:buNone/>
              <a:defRPr sz="2500">
                <a:solidFill>
                  <a:schemeClr val="lt1"/>
                </a:solidFill>
              </a:defRPr>
            </a:lvl8pPr>
            <a:lvl9pPr lvl="8" algn="ctr" rtl="0">
              <a:spcBef>
                <a:spcPts val="0"/>
              </a:spcBef>
              <a:spcAft>
                <a:spcPts val="0"/>
              </a:spcAft>
              <a:buClr>
                <a:schemeClr val="lt1"/>
              </a:buClr>
              <a:buSzPts val="2500"/>
              <a:buNone/>
              <a:defRPr sz="2500">
                <a:solidFill>
                  <a:schemeClr val="lt1"/>
                </a:solidFill>
              </a:defRPr>
            </a:lvl9pPr>
          </a:lstStyle>
          <a:p>
            <a:endParaRPr/>
          </a:p>
        </p:txBody>
      </p:sp>
      <p:sp>
        <p:nvSpPr>
          <p:cNvPr id="134" name="Google Shape;134;p14"/>
          <p:cNvSpPr txBox="1">
            <a:spLocks noGrp="1"/>
          </p:cNvSpPr>
          <p:nvPr>
            <p:ph type="subTitle" idx="5"/>
          </p:nvPr>
        </p:nvSpPr>
        <p:spPr>
          <a:xfrm>
            <a:off x="6372826" y="2312400"/>
            <a:ext cx="2051400" cy="53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35" name="Google Shape;135;p14"/>
          <p:cNvSpPr txBox="1">
            <a:spLocks noGrp="1"/>
          </p:cNvSpPr>
          <p:nvPr>
            <p:ph type="title" idx="6"/>
          </p:nvPr>
        </p:nvSpPr>
        <p:spPr>
          <a:xfrm>
            <a:off x="720100" y="3621000"/>
            <a:ext cx="2051400" cy="42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Clr>
                <a:schemeClr val="lt1"/>
              </a:buClr>
              <a:buSzPts val="2500"/>
              <a:buNone/>
              <a:defRPr sz="2500">
                <a:solidFill>
                  <a:schemeClr val="lt1"/>
                </a:solidFill>
              </a:defRPr>
            </a:lvl2pPr>
            <a:lvl3pPr lvl="2" algn="ctr" rtl="0">
              <a:spcBef>
                <a:spcPts val="0"/>
              </a:spcBef>
              <a:spcAft>
                <a:spcPts val="0"/>
              </a:spcAft>
              <a:buClr>
                <a:schemeClr val="lt1"/>
              </a:buClr>
              <a:buSzPts val="2500"/>
              <a:buNone/>
              <a:defRPr sz="2500">
                <a:solidFill>
                  <a:schemeClr val="lt1"/>
                </a:solidFill>
              </a:defRPr>
            </a:lvl3pPr>
            <a:lvl4pPr lvl="3" algn="ctr" rtl="0">
              <a:spcBef>
                <a:spcPts val="0"/>
              </a:spcBef>
              <a:spcAft>
                <a:spcPts val="0"/>
              </a:spcAft>
              <a:buClr>
                <a:schemeClr val="lt1"/>
              </a:buClr>
              <a:buSzPts val="2500"/>
              <a:buNone/>
              <a:defRPr sz="2500">
                <a:solidFill>
                  <a:schemeClr val="lt1"/>
                </a:solidFill>
              </a:defRPr>
            </a:lvl4pPr>
            <a:lvl5pPr lvl="4" algn="ctr" rtl="0">
              <a:spcBef>
                <a:spcPts val="0"/>
              </a:spcBef>
              <a:spcAft>
                <a:spcPts val="0"/>
              </a:spcAft>
              <a:buClr>
                <a:schemeClr val="lt1"/>
              </a:buClr>
              <a:buSzPts val="2500"/>
              <a:buNone/>
              <a:defRPr sz="2500">
                <a:solidFill>
                  <a:schemeClr val="lt1"/>
                </a:solidFill>
              </a:defRPr>
            </a:lvl5pPr>
            <a:lvl6pPr lvl="5" algn="ctr" rtl="0">
              <a:spcBef>
                <a:spcPts val="0"/>
              </a:spcBef>
              <a:spcAft>
                <a:spcPts val="0"/>
              </a:spcAft>
              <a:buClr>
                <a:schemeClr val="lt1"/>
              </a:buClr>
              <a:buSzPts val="2500"/>
              <a:buNone/>
              <a:defRPr sz="2500">
                <a:solidFill>
                  <a:schemeClr val="lt1"/>
                </a:solidFill>
              </a:defRPr>
            </a:lvl6pPr>
            <a:lvl7pPr lvl="6" algn="ctr" rtl="0">
              <a:spcBef>
                <a:spcPts val="0"/>
              </a:spcBef>
              <a:spcAft>
                <a:spcPts val="0"/>
              </a:spcAft>
              <a:buClr>
                <a:schemeClr val="lt1"/>
              </a:buClr>
              <a:buSzPts val="2500"/>
              <a:buNone/>
              <a:defRPr sz="2500">
                <a:solidFill>
                  <a:schemeClr val="lt1"/>
                </a:solidFill>
              </a:defRPr>
            </a:lvl7pPr>
            <a:lvl8pPr lvl="7" algn="ctr" rtl="0">
              <a:spcBef>
                <a:spcPts val="0"/>
              </a:spcBef>
              <a:spcAft>
                <a:spcPts val="0"/>
              </a:spcAft>
              <a:buClr>
                <a:schemeClr val="lt1"/>
              </a:buClr>
              <a:buSzPts val="2500"/>
              <a:buNone/>
              <a:defRPr sz="2500">
                <a:solidFill>
                  <a:schemeClr val="lt1"/>
                </a:solidFill>
              </a:defRPr>
            </a:lvl8pPr>
            <a:lvl9pPr lvl="8" algn="ctr" rtl="0">
              <a:spcBef>
                <a:spcPts val="0"/>
              </a:spcBef>
              <a:spcAft>
                <a:spcPts val="0"/>
              </a:spcAft>
              <a:buClr>
                <a:schemeClr val="lt1"/>
              </a:buClr>
              <a:buSzPts val="2500"/>
              <a:buNone/>
              <a:defRPr sz="2500">
                <a:solidFill>
                  <a:schemeClr val="lt1"/>
                </a:solidFill>
              </a:defRPr>
            </a:lvl9pPr>
          </a:lstStyle>
          <a:p>
            <a:endParaRPr/>
          </a:p>
        </p:txBody>
      </p:sp>
      <p:sp>
        <p:nvSpPr>
          <p:cNvPr id="136" name="Google Shape;136;p14"/>
          <p:cNvSpPr txBox="1">
            <a:spLocks noGrp="1"/>
          </p:cNvSpPr>
          <p:nvPr>
            <p:ph type="subTitle" idx="7"/>
          </p:nvPr>
        </p:nvSpPr>
        <p:spPr>
          <a:xfrm>
            <a:off x="720100" y="3981000"/>
            <a:ext cx="2051400" cy="53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37" name="Google Shape;137;p14"/>
          <p:cNvSpPr txBox="1">
            <a:spLocks noGrp="1"/>
          </p:cNvSpPr>
          <p:nvPr>
            <p:ph type="title" idx="8"/>
          </p:nvPr>
        </p:nvSpPr>
        <p:spPr>
          <a:xfrm>
            <a:off x="3546382" y="3621595"/>
            <a:ext cx="2051400" cy="42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Clr>
                <a:schemeClr val="lt1"/>
              </a:buClr>
              <a:buSzPts val="2500"/>
              <a:buNone/>
              <a:defRPr sz="2500">
                <a:solidFill>
                  <a:schemeClr val="lt1"/>
                </a:solidFill>
              </a:defRPr>
            </a:lvl2pPr>
            <a:lvl3pPr lvl="2" algn="ctr" rtl="0">
              <a:spcBef>
                <a:spcPts val="0"/>
              </a:spcBef>
              <a:spcAft>
                <a:spcPts val="0"/>
              </a:spcAft>
              <a:buClr>
                <a:schemeClr val="lt1"/>
              </a:buClr>
              <a:buSzPts val="2500"/>
              <a:buNone/>
              <a:defRPr sz="2500">
                <a:solidFill>
                  <a:schemeClr val="lt1"/>
                </a:solidFill>
              </a:defRPr>
            </a:lvl3pPr>
            <a:lvl4pPr lvl="3" algn="ctr" rtl="0">
              <a:spcBef>
                <a:spcPts val="0"/>
              </a:spcBef>
              <a:spcAft>
                <a:spcPts val="0"/>
              </a:spcAft>
              <a:buClr>
                <a:schemeClr val="lt1"/>
              </a:buClr>
              <a:buSzPts val="2500"/>
              <a:buNone/>
              <a:defRPr sz="2500">
                <a:solidFill>
                  <a:schemeClr val="lt1"/>
                </a:solidFill>
              </a:defRPr>
            </a:lvl4pPr>
            <a:lvl5pPr lvl="4" algn="ctr" rtl="0">
              <a:spcBef>
                <a:spcPts val="0"/>
              </a:spcBef>
              <a:spcAft>
                <a:spcPts val="0"/>
              </a:spcAft>
              <a:buClr>
                <a:schemeClr val="lt1"/>
              </a:buClr>
              <a:buSzPts val="2500"/>
              <a:buNone/>
              <a:defRPr sz="2500">
                <a:solidFill>
                  <a:schemeClr val="lt1"/>
                </a:solidFill>
              </a:defRPr>
            </a:lvl5pPr>
            <a:lvl6pPr lvl="5" algn="ctr" rtl="0">
              <a:spcBef>
                <a:spcPts val="0"/>
              </a:spcBef>
              <a:spcAft>
                <a:spcPts val="0"/>
              </a:spcAft>
              <a:buClr>
                <a:schemeClr val="lt1"/>
              </a:buClr>
              <a:buSzPts val="2500"/>
              <a:buNone/>
              <a:defRPr sz="2500">
                <a:solidFill>
                  <a:schemeClr val="lt1"/>
                </a:solidFill>
              </a:defRPr>
            </a:lvl6pPr>
            <a:lvl7pPr lvl="6" algn="ctr" rtl="0">
              <a:spcBef>
                <a:spcPts val="0"/>
              </a:spcBef>
              <a:spcAft>
                <a:spcPts val="0"/>
              </a:spcAft>
              <a:buClr>
                <a:schemeClr val="lt1"/>
              </a:buClr>
              <a:buSzPts val="2500"/>
              <a:buNone/>
              <a:defRPr sz="2500">
                <a:solidFill>
                  <a:schemeClr val="lt1"/>
                </a:solidFill>
              </a:defRPr>
            </a:lvl7pPr>
            <a:lvl8pPr lvl="7" algn="ctr" rtl="0">
              <a:spcBef>
                <a:spcPts val="0"/>
              </a:spcBef>
              <a:spcAft>
                <a:spcPts val="0"/>
              </a:spcAft>
              <a:buClr>
                <a:schemeClr val="lt1"/>
              </a:buClr>
              <a:buSzPts val="2500"/>
              <a:buNone/>
              <a:defRPr sz="2500">
                <a:solidFill>
                  <a:schemeClr val="lt1"/>
                </a:solidFill>
              </a:defRPr>
            </a:lvl8pPr>
            <a:lvl9pPr lvl="8" algn="ctr" rtl="0">
              <a:spcBef>
                <a:spcPts val="0"/>
              </a:spcBef>
              <a:spcAft>
                <a:spcPts val="0"/>
              </a:spcAft>
              <a:buClr>
                <a:schemeClr val="lt1"/>
              </a:buClr>
              <a:buSzPts val="2500"/>
              <a:buNone/>
              <a:defRPr sz="2500">
                <a:solidFill>
                  <a:schemeClr val="lt1"/>
                </a:solidFill>
              </a:defRPr>
            </a:lvl9pPr>
          </a:lstStyle>
          <a:p>
            <a:endParaRPr/>
          </a:p>
        </p:txBody>
      </p:sp>
      <p:sp>
        <p:nvSpPr>
          <p:cNvPr id="138" name="Google Shape;138;p14"/>
          <p:cNvSpPr txBox="1">
            <a:spLocks noGrp="1"/>
          </p:cNvSpPr>
          <p:nvPr>
            <p:ph type="subTitle" idx="9"/>
          </p:nvPr>
        </p:nvSpPr>
        <p:spPr>
          <a:xfrm>
            <a:off x="3546382" y="3981595"/>
            <a:ext cx="2051400" cy="53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39" name="Google Shape;139;p14"/>
          <p:cNvSpPr txBox="1">
            <a:spLocks noGrp="1"/>
          </p:cNvSpPr>
          <p:nvPr>
            <p:ph type="title" idx="13"/>
          </p:nvPr>
        </p:nvSpPr>
        <p:spPr>
          <a:xfrm>
            <a:off x="6372826" y="3621595"/>
            <a:ext cx="2051400" cy="42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Clr>
                <a:schemeClr val="lt1"/>
              </a:buClr>
              <a:buSzPts val="2500"/>
              <a:buNone/>
              <a:defRPr sz="2500">
                <a:solidFill>
                  <a:schemeClr val="lt1"/>
                </a:solidFill>
              </a:defRPr>
            </a:lvl2pPr>
            <a:lvl3pPr lvl="2" algn="ctr" rtl="0">
              <a:spcBef>
                <a:spcPts val="0"/>
              </a:spcBef>
              <a:spcAft>
                <a:spcPts val="0"/>
              </a:spcAft>
              <a:buClr>
                <a:schemeClr val="lt1"/>
              </a:buClr>
              <a:buSzPts val="2500"/>
              <a:buNone/>
              <a:defRPr sz="2500">
                <a:solidFill>
                  <a:schemeClr val="lt1"/>
                </a:solidFill>
              </a:defRPr>
            </a:lvl3pPr>
            <a:lvl4pPr lvl="3" algn="ctr" rtl="0">
              <a:spcBef>
                <a:spcPts val="0"/>
              </a:spcBef>
              <a:spcAft>
                <a:spcPts val="0"/>
              </a:spcAft>
              <a:buClr>
                <a:schemeClr val="lt1"/>
              </a:buClr>
              <a:buSzPts val="2500"/>
              <a:buNone/>
              <a:defRPr sz="2500">
                <a:solidFill>
                  <a:schemeClr val="lt1"/>
                </a:solidFill>
              </a:defRPr>
            </a:lvl4pPr>
            <a:lvl5pPr lvl="4" algn="ctr" rtl="0">
              <a:spcBef>
                <a:spcPts val="0"/>
              </a:spcBef>
              <a:spcAft>
                <a:spcPts val="0"/>
              </a:spcAft>
              <a:buClr>
                <a:schemeClr val="lt1"/>
              </a:buClr>
              <a:buSzPts val="2500"/>
              <a:buNone/>
              <a:defRPr sz="2500">
                <a:solidFill>
                  <a:schemeClr val="lt1"/>
                </a:solidFill>
              </a:defRPr>
            </a:lvl5pPr>
            <a:lvl6pPr lvl="5" algn="ctr" rtl="0">
              <a:spcBef>
                <a:spcPts val="0"/>
              </a:spcBef>
              <a:spcAft>
                <a:spcPts val="0"/>
              </a:spcAft>
              <a:buClr>
                <a:schemeClr val="lt1"/>
              </a:buClr>
              <a:buSzPts val="2500"/>
              <a:buNone/>
              <a:defRPr sz="2500">
                <a:solidFill>
                  <a:schemeClr val="lt1"/>
                </a:solidFill>
              </a:defRPr>
            </a:lvl6pPr>
            <a:lvl7pPr lvl="6" algn="ctr" rtl="0">
              <a:spcBef>
                <a:spcPts val="0"/>
              </a:spcBef>
              <a:spcAft>
                <a:spcPts val="0"/>
              </a:spcAft>
              <a:buClr>
                <a:schemeClr val="lt1"/>
              </a:buClr>
              <a:buSzPts val="2500"/>
              <a:buNone/>
              <a:defRPr sz="2500">
                <a:solidFill>
                  <a:schemeClr val="lt1"/>
                </a:solidFill>
              </a:defRPr>
            </a:lvl7pPr>
            <a:lvl8pPr lvl="7" algn="ctr" rtl="0">
              <a:spcBef>
                <a:spcPts val="0"/>
              </a:spcBef>
              <a:spcAft>
                <a:spcPts val="0"/>
              </a:spcAft>
              <a:buClr>
                <a:schemeClr val="lt1"/>
              </a:buClr>
              <a:buSzPts val="2500"/>
              <a:buNone/>
              <a:defRPr sz="2500">
                <a:solidFill>
                  <a:schemeClr val="lt1"/>
                </a:solidFill>
              </a:defRPr>
            </a:lvl8pPr>
            <a:lvl9pPr lvl="8" algn="ctr" rtl="0">
              <a:spcBef>
                <a:spcPts val="0"/>
              </a:spcBef>
              <a:spcAft>
                <a:spcPts val="0"/>
              </a:spcAft>
              <a:buClr>
                <a:schemeClr val="lt1"/>
              </a:buClr>
              <a:buSzPts val="2500"/>
              <a:buNone/>
              <a:defRPr sz="2500">
                <a:solidFill>
                  <a:schemeClr val="lt1"/>
                </a:solidFill>
              </a:defRPr>
            </a:lvl9pPr>
          </a:lstStyle>
          <a:p>
            <a:endParaRPr/>
          </a:p>
        </p:txBody>
      </p:sp>
      <p:sp>
        <p:nvSpPr>
          <p:cNvPr id="140" name="Google Shape;140;p14"/>
          <p:cNvSpPr txBox="1">
            <a:spLocks noGrp="1"/>
          </p:cNvSpPr>
          <p:nvPr>
            <p:ph type="subTitle" idx="14"/>
          </p:nvPr>
        </p:nvSpPr>
        <p:spPr>
          <a:xfrm>
            <a:off x="6372826" y="3981595"/>
            <a:ext cx="2051400" cy="53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41" name="Google Shape;141;p14"/>
          <p:cNvSpPr txBox="1">
            <a:spLocks noGrp="1"/>
          </p:cNvSpPr>
          <p:nvPr>
            <p:ph type="title" idx="15"/>
          </p:nvPr>
        </p:nvSpPr>
        <p:spPr>
          <a:xfrm>
            <a:off x="720000" y="381000"/>
            <a:ext cx="7711200" cy="484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3600"/>
              <a:buNone/>
              <a:defRPr>
                <a:solidFill>
                  <a:schemeClr val="lt1"/>
                </a:solidFill>
              </a:defRPr>
            </a:lvl1pPr>
            <a:lvl2pPr lvl="1" algn="ctr" rtl="0">
              <a:spcBef>
                <a:spcPts val="0"/>
              </a:spcBef>
              <a:spcAft>
                <a:spcPts val="0"/>
              </a:spcAft>
              <a:buClr>
                <a:schemeClr val="lt1"/>
              </a:buClr>
              <a:buSzPts val="3000"/>
              <a:buNone/>
              <a:defRPr>
                <a:solidFill>
                  <a:schemeClr val="lt1"/>
                </a:solidFill>
              </a:defRPr>
            </a:lvl2pPr>
            <a:lvl3pPr lvl="2" algn="ctr" rtl="0">
              <a:spcBef>
                <a:spcPts val="0"/>
              </a:spcBef>
              <a:spcAft>
                <a:spcPts val="0"/>
              </a:spcAft>
              <a:buClr>
                <a:schemeClr val="lt1"/>
              </a:buClr>
              <a:buSzPts val="3000"/>
              <a:buNone/>
              <a:defRPr>
                <a:solidFill>
                  <a:schemeClr val="lt1"/>
                </a:solidFill>
              </a:defRPr>
            </a:lvl3pPr>
            <a:lvl4pPr lvl="3" algn="ctr" rtl="0">
              <a:spcBef>
                <a:spcPts val="0"/>
              </a:spcBef>
              <a:spcAft>
                <a:spcPts val="0"/>
              </a:spcAft>
              <a:buClr>
                <a:schemeClr val="lt1"/>
              </a:buClr>
              <a:buSzPts val="3000"/>
              <a:buNone/>
              <a:defRPr>
                <a:solidFill>
                  <a:schemeClr val="lt1"/>
                </a:solidFill>
              </a:defRPr>
            </a:lvl4pPr>
            <a:lvl5pPr lvl="4" algn="ctr" rtl="0">
              <a:spcBef>
                <a:spcPts val="0"/>
              </a:spcBef>
              <a:spcAft>
                <a:spcPts val="0"/>
              </a:spcAft>
              <a:buClr>
                <a:schemeClr val="lt1"/>
              </a:buClr>
              <a:buSzPts val="3000"/>
              <a:buNone/>
              <a:defRPr>
                <a:solidFill>
                  <a:schemeClr val="lt1"/>
                </a:solidFill>
              </a:defRPr>
            </a:lvl5pPr>
            <a:lvl6pPr lvl="5" algn="ctr" rtl="0">
              <a:spcBef>
                <a:spcPts val="0"/>
              </a:spcBef>
              <a:spcAft>
                <a:spcPts val="0"/>
              </a:spcAft>
              <a:buClr>
                <a:schemeClr val="lt1"/>
              </a:buClr>
              <a:buSzPts val="3000"/>
              <a:buNone/>
              <a:defRPr>
                <a:solidFill>
                  <a:schemeClr val="lt1"/>
                </a:solidFill>
              </a:defRPr>
            </a:lvl6pPr>
            <a:lvl7pPr lvl="6" algn="ctr" rtl="0">
              <a:spcBef>
                <a:spcPts val="0"/>
              </a:spcBef>
              <a:spcAft>
                <a:spcPts val="0"/>
              </a:spcAft>
              <a:buClr>
                <a:schemeClr val="lt1"/>
              </a:buClr>
              <a:buSzPts val="3000"/>
              <a:buNone/>
              <a:defRPr>
                <a:solidFill>
                  <a:schemeClr val="lt1"/>
                </a:solidFill>
              </a:defRPr>
            </a:lvl7pPr>
            <a:lvl8pPr lvl="7" algn="ctr" rtl="0">
              <a:spcBef>
                <a:spcPts val="0"/>
              </a:spcBef>
              <a:spcAft>
                <a:spcPts val="0"/>
              </a:spcAft>
              <a:buClr>
                <a:schemeClr val="lt1"/>
              </a:buClr>
              <a:buSzPts val="3000"/>
              <a:buNone/>
              <a:defRPr>
                <a:solidFill>
                  <a:schemeClr val="lt1"/>
                </a:solidFill>
              </a:defRPr>
            </a:lvl8pPr>
            <a:lvl9pPr lvl="8" algn="ctr" rtl="0">
              <a:spcBef>
                <a:spcPts val="0"/>
              </a:spcBef>
              <a:spcAft>
                <a:spcPts val="0"/>
              </a:spcAft>
              <a:buClr>
                <a:schemeClr val="lt1"/>
              </a:buClr>
              <a:buSzPts val="3000"/>
              <a:buNone/>
              <a:defRPr>
                <a:solidFill>
                  <a:schemeClr val="lt1"/>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p:cSld name="CUSTOM_2">
    <p:bg>
      <p:bgPr>
        <a:blipFill>
          <a:blip r:embed="rId2">
            <a:alphaModFix/>
          </a:blip>
          <a:stretch>
            <a:fillRect/>
          </a:stretch>
        </a:blipFill>
        <a:effectLst/>
      </p:bgPr>
    </p:bg>
    <p:spTree>
      <p:nvGrpSpPr>
        <p:cNvPr id="1" name="Shape 142"/>
        <p:cNvGrpSpPr/>
        <p:nvPr/>
      </p:nvGrpSpPr>
      <p:grpSpPr>
        <a:xfrm>
          <a:off x="0" y="0"/>
          <a:ext cx="0" cy="0"/>
          <a:chOff x="0" y="0"/>
          <a:chExt cx="0" cy="0"/>
        </a:xfrm>
      </p:grpSpPr>
      <p:sp>
        <p:nvSpPr>
          <p:cNvPr id="143" name="Google Shape;143;p15"/>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5"/>
          <p:cNvSpPr txBox="1">
            <a:spLocks noGrp="1"/>
          </p:cNvSpPr>
          <p:nvPr>
            <p:ph type="title"/>
          </p:nvPr>
        </p:nvSpPr>
        <p:spPr>
          <a:xfrm>
            <a:off x="1295127" y="1855175"/>
            <a:ext cx="2835600" cy="42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5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endParaRPr/>
          </a:p>
        </p:txBody>
      </p:sp>
      <p:sp>
        <p:nvSpPr>
          <p:cNvPr id="145" name="Google Shape;145;p15"/>
          <p:cNvSpPr txBox="1">
            <a:spLocks noGrp="1"/>
          </p:cNvSpPr>
          <p:nvPr>
            <p:ph type="subTitle" idx="1"/>
          </p:nvPr>
        </p:nvSpPr>
        <p:spPr>
          <a:xfrm>
            <a:off x="1295127" y="2291375"/>
            <a:ext cx="2835600" cy="53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46" name="Google Shape;146;p15"/>
          <p:cNvSpPr txBox="1">
            <a:spLocks noGrp="1"/>
          </p:cNvSpPr>
          <p:nvPr>
            <p:ph type="title" idx="2"/>
          </p:nvPr>
        </p:nvSpPr>
        <p:spPr>
          <a:xfrm>
            <a:off x="1295127" y="3634175"/>
            <a:ext cx="2835600" cy="42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5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endParaRPr/>
          </a:p>
        </p:txBody>
      </p:sp>
      <p:sp>
        <p:nvSpPr>
          <p:cNvPr id="147" name="Google Shape;147;p15"/>
          <p:cNvSpPr txBox="1">
            <a:spLocks noGrp="1"/>
          </p:cNvSpPr>
          <p:nvPr>
            <p:ph type="subTitle" idx="3"/>
          </p:nvPr>
        </p:nvSpPr>
        <p:spPr>
          <a:xfrm>
            <a:off x="1295127" y="4070375"/>
            <a:ext cx="2835600" cy="53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160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48" name="Google Shape;148;p15"/>
          <p:cNvSpPr txBox="1">
            <a:spLocks noGrp="1"/>
          </p:cNvSpPr>
          <p:nvPr>
            <p:ph type="title" idx="4"/>
          </p:nvPr>
        </p:nvSpPr>
        <p:spPr>
          <a:xfrm>
            <a:off x="5020468" y="1855175"/>
            <a:ext cx="2835600" cy="42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500">
                <a:solidFill>
                  <a:schemeClr val="lt1"/>
                </a:solidFill>
              </a:defRPr>
            </a:lvl1pPr>
            <a:lvl2pPr lvl="1" algn="ctr" rtl="0">
              <a:spcBef>
                <a:spcPts val="0"/>
              </a:spcBef>
              <a:spcAft>
                <a:spcPts val="0"/>
              </a:spcAft>
              <a:buClr>
                <a:schemeClr val="lt1"/>
              </a:buClr>
              <a:buSzPts val="2000"/>
              <a:buNone/>
              <a:defRPr sz="2000">
                <a:solidFill>
                  <a:schemeClr val="lt1"/>
                </a:solidFill>
              </a:defRPr>
            </a:lvl2pPr>
            <a:lvl3pPr lvl="2" algn="ctr" rtl="0">
              <a:spcBef>
                <a:spcPts val="0"/>
              </a:spcBef>
              <a:spcAft>
                <a:spcPts val="0"/>
              </a:spcAft>
              <a:buClr>
                <a:schemeClr val="lt1"/>
              </a:buClr>
              <a:buSzPts val="2000"/>
              <a:buNone/>
              <a:defRPr sz="2000">
                <a:solidFill>
                  <a:schemeClr val="lt1"/>
                </a:solidFill>
              </a:defRPr>
            </a:lvl3pPr>
            <a:lvl4pPr lvl="3" algn="ctr" rtl="0">
              <a:spcBef>
                <a:spcPts val="0"/>
              </a:spcBef>
              <a:spcAft>
                <a:spcPts val="0"/>
              </a:spcAft>
              <a:buClr>
                <a:schemeClr val="lt1"/>
              </a:buClr>
              <a:buSzPts val="2000"/>
              <a:buNone/>
              <a:defRPr sz="2000">
                <a:solidFill>
                  <a:schemeClr val="lt1"/>
                </a:solidFill>
              </a:defRPr>
            </a:lvl4pPr>
            <a:lvl5pPr lvl="4" algn="ctr" rtl="0">
              <a:spcBef>
                <a:spcPts val="0"/>
              </a:spcBef>
              <a:spcAft>
                <a:spcPts val="0"/>
              </a:spcAft>
              <a:buClr>
                <a:schemeClr val="lt1"/>
              </a:buClr>
              <a:buSzPts val="2000"/>
              <a:buNone/>
              <a:defRPr sz="2000">
                <a:solidFill>
                  <a:schemeClr val="lt1"/>
                </a:solidFill>
              </a:defRPr>
            </a:lvl5pPr>
            <a:lvl6pPr lvl="5" algn="ctr" rtl="0">
              <a:spcBef>
                <a:spcPts val="0"/>
              </a:spcBef>
              <a:spcAft>
                <a:spcPts val="0"/>
              </a:spcAft>
              <a:buClr>
                <a:schemeClr val="lt1"/>
              </a:buClr>
              <a:buSzPts val="2000"/>
              <a:buNone/>
              <a:defRPr sz="2000">
                <a:solidFill>
                  <a:schemeClr val="lt1"/>
                </a:solidFill>
              </a:defRPr>
            </a:lvl6pPr>
            <a:lvl7pPr lvl="6" algn="ctr" rtl="0">
              <a:spcBef>
                <a:spcPts val="0"/>
              </a:spcBef>
              <a:spcAft>
                <a:spcPts val="0"/>
              </a:spcAft>
              <a:buClr>
                <a:schemeClr val="lt1"/>
              </a:buClr>
              <a:buSzPts val="2000"/>
              <a:buNone/>
              <a:defRPr sz="2000">
                <a:solidFill>
                  <a:schemeClr val="lt1"/>
                </a:solidFill>
              </a:defRPr>
            </a:lvl7pPr>
            <a:lvl8pPr lvl="7" algn="ctr" rtl="0">
              <a:spcBef>
                <a:spcPts val="0"/>
              </a:spcBef>
              <a:spcAft>
                <a:spcPts val="0"/>
              </a:spcAft>
              <a:buClr>
                <a:schemeClr val="lt1"/>
              </a:buClr>
              <a:buSzPts val="2000"/>
              <a:buNone/>
              <a:defRPr sz="2000">
                <a:solidFill>
                  <a:schemeClr val="lt1"/>
                </a:solidFill>
              </a:defRPr>
            </a:lvl8pPr>
            <a:lvl9pPr lvl="8" algn="ctr" rtl="0">
              <a:spcBef>
                <a:spcPts val="0"/>
              </a:spcBef>
              <a:spcAft>
                <a:spcPts val="0"/>
              </a:spcAft>
              <a:buClr>
                <a:schemeClr val="lt1"/>
              </a:buClr>
              <a:buSzPts val="2000"/>
              <a:buNone/>
              <a:defRPr sz="2000">
                <a:solidFill>
                  <a:schemeClr val="lt1"/>
                </a:solidFill>
              </a:defRPr>
            </a:lvl9pPr>
          </a:lstStyle>
          <a:p>
            <a:endParaRPr/>
          </a:p>
        </p:txBody>
      </p:sp>
      <p:sp>
        <p:nvSpPr>
          <p:cNvPr id="149" name="Google Shape;149;p15"/>
          <p:cNvSpPr txBox="1">
            <a:spLocks noGrp="1"/>
          </p:cNvSpPr>
          <p:nvPr>
            <p:ph type="subTitle" idx="5"/>
          </p:nvPr>
        </p:nvSpPr>
        <p:spPr>
          <a:xfrm>
            <a:off x="5020468" y="2291375"/>
            <a:ext cx="2835600" cy="53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50" name="Google Shape;150;p15"/>
          <p:cNvSpPr txBox="1">
            <a:spLocks noGrp="1"/>
          </p:cNvSpPr>
          <p:nvPr>
            <p:ph type="title" idx="6"/>
          </p:nvPr>
        </p:nvSpPr>
        <p:spPr>
          <a:xfrm>
            <a:off x="5016893" y="3634175"/>
            <a:ext cx="2835600" cy="42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500">
                <a:solidFill>
                  <a:schemeClr val="lt1"/>
                </a:solidFill>
              </a:defRPr>
            </a:lvl1pPr>
            <a:lvl2pPr lvl="1" algn="ctr" rtl="0">
              <a:spcBef>
                <a:spcPts val="0"/>
              </a:spcBef>
              <a:spcAft>
                <a:spcPts val="0"/>
              </a:spcAft>
              <a:buClr>
                <a:schemeClr val="lt1"/>
              </a:buClr>
              <a:buSzPts val="2300"/>
              <a:buNone/>
              <a:defRPr sz="2300">
                <a:solidFill>
                  <a:schemeClr val="lt1"/>
                </a:solidFill>
              </a:defRPr>
            </a:lvl2pPr>
            <a:lvl3pPr lvl="2" algn="ctr" rtl="0">
              <a:spcBef>
                <a:spcPts val="0"/>
              </a:spcBef>
              <a:spcAft>
                <a:spcPts val="0"/>
              </a:spcAft>
              <a:buClr>
                <a:schemeClr val="lt1"/>
              </a:buClr>
              <a:buSzPts val="2300"/>
              <a:buNone/>
              <a:defRPr sz="2300">
                <a:solidFill>
                  <a:schemeClr val="lt1"/>
                </a:solidFill>
              </a:defRPr>
            </a:lvl3pPr>
            <a:lvl4pPr lvl="3" algn="ctr" rtl="0">
              <a:spcBef>
                <a:spcPts val="0"/>
              </a:spcBef>
              <a:spcAft>
                <a:spcPts val="0"/>
              </a:spcAft>
              <a:buClr>
                <a:schemeClr val="lt1"/>
              </a:buClr>
              <a:buSzPts val="2300"/>
              <a:buNone/>
              <a:defRPr sz="2300">
                <a:solidFill>
                  <a:schemeClr val="lt1"/>
                </a:solidFill>
              </a:defRPr>
            </a:lvl4pPr>
            <a:lvl5pPr lvl="4" algn="ctr" rtl="0">
              <a:spcBef>
                <a:spcPts val="0"/>
              </a:spcBef>
              <a:spcAft>
                <a:spcPts val="0"/>
              </a:spcAft>
              <a:buClr>
                <a:schemeClr val="lt1"/>
              </a:buClr>
              <a:buSzPts val="2300"/>
              <a:buNone/>
              <a:defRPr sz="2300">
                <a:solidFill>
                  <a:schemeClr val="lt1"/>
                </a:solidFill>
              </a:defRPr>
            </a:lvl5pPr>
            <a:lvl6pPr lvl="5" algn="ctr" rtl="0">
              <a:spcBef>
                <a:spcPts val="0"/>
              </a:spcBef>
              <a:spcAft>
                <a:spcPts val="0"/>
              </a:spcAft>
              <a:buClr>
                <a:schemeClr val="lt1"/>
              </a:buClr>
              <a:buSzPts val="2300"/>
              <a:buNone/>
              <a:defRPr sz="2300">
                <a:solidFill>
                  <a:schemeClr val="lt1"/>
                </a:solidFill>
              </a:defRPr>
            </a:lvl6pPr>
            <a:lvl7pPr lvl="6" algn="ctr" rtl="0">
              <a:spcBef>
                <a:spcPts val="0"/>
              </a:spcBef>
              <a:spcAft>
                <a:spcPts val="0"/>
              </a:spcAft>
              <a:buClr>
                <a:schemeClr val="lt1"/>
              </a:buClr>
              <a:buSzPts val="2300"/>
              <a:buNone/>
              <a:defRPr sz="2300">
                <a:solidFill>
                  <a:schemeClr val="lt1"/>
                </a:solidFill>
              </a:defRPr>
            </a:lvl7pPr>
            <a:lvl8pPr lvl="7" algn="ctr" rtl="0">
              <a:spcBef>
                <a:spcPts val="0"/>
              </a:spcBef>
              <a:spcAft>
                <a:spcPts val="0"/>
              </a:spcAft>
              <a:buClr>
                <a:schemeClr val="lt1"/>
              </a:buClr>
              <a:buSzPts val="2300"/>
              <a:buNone/>
              <a:defRPr sz="2300">
                <a:solidFill>
                  <a:schemeClr val="lt1"/>
                </a:solidFill>
              </a:defRPr>
            </a:lvl8pPr>
            <a:lvl9pPr lvl="8" algn="ctr" rtl="0">
              <a:spcBef>
                <a:spcPts val="0"/>
              </a:spcBef>
              <a:spcAft>
                <a:spcPts val="0"/>
              </a:spcAft>
              <a:buClr>
                <a:schemeClr val="lt1"/>
              </a:buClr>
              <a:buSzPts val="2300"/>
              <a:buNone/>
              <a:defRPr sz="2300">
                <a:solidFill>
                  <a:schemeClr val="lt1"/>
                </a:solidFill>
              </a:defRPr>
            </a:lvl9pPr>
          </a:lstStyle>
          <a:p>
            <a:endParaRPr/>
          </a:p>
        </p:txBody>
      </p:sp>
      <p:sp>
        <p:nvSpPr>
          <p:cNvPr id="151" name="Google Shape;151;p15"/>
          <p:cNvSpPr txBox="1">
            <a:spLocks noGrp="1"/>
          </p:cNvSpPr>
          <p:nvPr>
            <p:ph type="subTitle" idx="7"/>
          </p:nvPr>
        </p:nvSpPr>
        <p:spPr>
          <a:xfrm>
            <a:off x="5016893" y="4070375"/>
            <a:ext cx="2835600" cy="53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52" name="Google Shape;152;p15"/>
          <p:cNvSpPr txBox="1">
            <a:spLocks noGrp="1"/>
          </p:cNvSpPr>
          <p:nvPr>
            <p:ph type="title" idx="8"/>
          </p:nvPr>
        </p:nvSpPr>
        <p:spPr>
          <a:xfrm>
            <a:off x="720000" y="381000"/>
            <a:ext cx="7711200" cy="484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3600"/>
              <a:buNone/>
              <a:defRPr>
                <a:solidFill>
                  <a:schemeClr val="lt1"/>
                </a:solidFill>
              </a:defRPr>
            </a:lvl1pPr>
            <a:lvl2pPr lvl="1" algn="ctr" rtl="0">
              <a:spcBef>
                <a:spcPts val="0"/>
              </a:spcBef>
              <a:spcAft>
                <a:spcPts val="0"/>
              </a:spcAft>
              <a:buClr>
                <a:schemeClr val="lt1"/>
              </a:buClr>
              <a:buSzPts val="3000"/>
              <a:buNone/>
              <a:defRPr>
                <a:solidFill>
                  <a:schemeClr val="lt1"/>
                </a:solidFill>
              </a:defRPr>
            </a:lvl2pPr>
            <a:lvl3pPr lvl="2" algn="ctr" rtl="0">
              <a:spcBef>
                <a:spcPts val="0"/>
              </a:spcBef>
              <a:spcAft>
                <a:spcPts val="0"/>
              </a:spcAft>
              <a:buClr>
                <a:schemeClr val="lt1"/>
              </a:buClr>
              <a:buSzPts val="3000"/>
              <a:buNone/>
              <a:defRPr>
                <a:solidFill>
                  <a:schemeClr val="lt1"/>
                </a:solidFill>
              </a:defRPr>
            </a:lvl3pPr>
            <a:lvl4pPr lvl="3" algn="ctr" rtl="0">
              <a:spcBef>
                <a:spcPts val="0"/>
              </a:spcBef>
              <a:spcAft>
                <a:spcPts val="0"/>
              </a:spcAft>
              <a:buClr>
                <a:schemeClr val="lt1"/>
              </a:buClr>
              <a:buSzPts val="3000"/>
              <a:buNone/>
              <a:defRPr>
                <a:solidFill>
                  <a:schemeClr val="lt1"/>
                </a:solidFill>
              </a:defRPr>
            </a:lvl4pPr>
            <a:lvl5pPr lvl="4" algn="ctr" rtl="0">
              <a:spcBef>
                <a:spcPts val="0"/>
              </a:spcBef>
              <a:spcAft>
                <a:spcPts val="0"/>
              </a:spcAft>
              <a:buClr>
                <a:schemeClr val="lt1"/>
              </a:buClr>
              <a:buSzPts val="3000"/>
              <a:buNone/>
              <a:defRPr>
                <a:solidFill>
                  <a:schemeClr val="lt1"/>
                </a:solidFill>
              </a:defRPr>
            </a:lvl5pPr>
            <a:lvl6pPr lvl="5" algn="ctr" rtl="0">
              <a:spcBef>
                <a:spcPts val="0"/>
              </a:spcBef>
              <a:spcAft>
                <a:spcPts val="0"/>
              </a:spcAft>
              <a:buClr>
                <a:schemeClr val="lt1"/>
              </a:buClr>
              <a:buSzPts val="3000"/>
              <a:buNone/>
              <a:defRPr>
                <a:solidFill>
                  <a:schemeClr val="lt1"/>
                </a:solidFill>
              </a:defRPr>
            </a:lvl6pPr>
            <a:lvl7pPr lvl="6" algn="ctr" rtl="0">
              <a:spcBef>
                <a:spcPts val="0"/>
              </a:spcBef>
              <a:spcAft>
                <a:spcPts val="0"/>
              </a:spcAft>
              <a:buClr>
                <a:schemeClr val="lt1"/>
              </a:buClr>
              <a:buSzPts val="3000"/>
              <a:buNone/>
              <a:defRPr>
                <a:solidFill>
                  <a:schemeClr val="lt1"/>
                </a:solidFill>
              </a:defRPr>
            </a:lvl7pPr>
            <a:lvl8pPr lvl="7" algn="ctr" rtl="0">
              <a:spcBef>
                <a:spcPts val="0"/>
              </a:spcBef>
              <a:spcAft>
                <a:spcPts val="0"/>
              </a:spcAft>
              <a:buClr>
                <a:schemeClr val="lt1"/>
              </a:buClr>
              <a:buSzPts val="3000"/>
              <a:buNone/>
              <a:defRPr>
                <a:solidFill>
                  <a:schemeClr val="lt1"/>
                </a:solidFill>
              </a:defRPr>
            </a:lvl8pPr>
            <a:lvl9pPr lvl="8" algn="ctr" rtl="0">
              <a:spcBef>
                <a:spcPts val="0"/>
              </a:spcBef>
              <a:spcAft>
                <a:spcPts val="0"/>
              </a:spcAft>
              <a:buClr>
                <a:schemeClr val="lt1"/>
              </a:buClr>
              <a:buSzPts val="3000"/>
              <a:buNone/>
              <a:defRPr>
                <a:solidFill>
                  <a:schemeClr val="lt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four columns 1">
  <p:cSld name="CUSTOM_2_1">
    <p:bg>
      <p:bgPr>
        <a:blipFill>
          <a:blip r:embed="rId2">
            <a:alphaModFix/>
          </a:blip>
          <a:stretch>
            <a:fillRect/>
          </a:stretch>
        </a:blipFill>
        <a:effectLst/>
      </p:bgPr>
    </p:bg>
    <p:spTree>
      <p:nvGrpSpPr>
        <p:cNvPr id="1" name="Shape 153"/>
        <p:cNvGrpSpPr/>
        <p:nvPr/>
      </p:nvGrpSpPr>
      <p:grpSpPr>
        <a:xfrm>
          <a:off x="0" y="0"/>
          <a:ext cx="0" cy="0"/>
          <a:chOff x="0" y="0"/>
          <a:chExt cx="0" cy="0"/>
        </a:xfrm>
      </p:grpSpPr>
      <p:sp>
        <p:nvSpPr>
          <p:cNvPr id="154" name="Google Shape;154;p16"/>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6"/>
          <p:cNvSpPr txBox="1">
            <a:spLocks noGrp="1"/>
          </p:cNvSpPr>
          <p:nvPr>
            <p:ph type="title"/>
          </p:nvPr>
        </p:nvSpPr>
        <p:spPr>
          <a:xfrm>
            <a:off x="914400" y="1321775"/>
            <a:ext cx="1593300" cy="428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500"/>
              <a:buNone/>
              <a:defRPr sz="2500">
                <a:solidFill>
                  <a:schemeClr val="lt1"/>
                </a:solidFill>
              </a:defRPr>
            </a:lvl1pPr>
            <a:lvl2pPr lvl="1" rtl="0">
              <a:spcBef>
                <a:spcPts val="0"/>
              </a:spcBef>
              <a:spcAft>
                <a:spcPts val="0"/>
              </a:spcAft>
              <a:buClr>
                <a:schemeClr val="lt1"/>
              </a:buClr>
              <a:buSzPts val="2500"/>
              <a:buNone/>
              <a:defRPr sz="2500">
                <a:solidFill>
                  <a:schemeClr val="lt1"/>
                </a:solidFill>
              </a:defRPr>
            </a:lvl2pPr>
            <a:lvl3pPr lvl="2" rtl="0">
              <a:spcBef>
                <a:spcPts val="0"/>
              </a:spcBef>
              <a:spcAft>
                <a:spcPts val="0"/>
              </a:spcAft>
              <a:buClr>
                <a:schemeClr val="lt1"/>
              </a:buClr>
              <a:buSzPts val="2500"/>
              <a:buNone/>
              <a:defRPr sz="2500">
                <a:solidFill>
                  <a:schemeClr val="lt1"/>
                </a:solidFill>
              </a:defRPr>
            </a:lvl3pPr>
            <a:lvl4pPr lvl="3" rtl="0">
              <a:spcBef>
                <a:spcPts val="0"/>
              </a:spcBef>
              <a:spcAft>
                <a:spcPts val="0"/>
              </a:spcAft>
              <a:buClr>
                <a:schemeClr val="lt1"/>
              </a:buClr>
              <a:buSzPts val="2500"/>
              <a:buNone/>
              <a:defRPr sz="2500">
                <a:solidFill>
                  <a:schemeClr val="lt1"/>
                </a:solidFill>
              </a:defRPr>
            </a:lvl4pPr>
            <a:lvl5pPr lvl="4" rtl="0">
              <a:spcBef>
                <a:spcPts val="0"/>
              </a:spcBef>
              <a:spcAft>
                <a:spcPts val="0"/>
              </a:spcAft>
              <a:buClr>
                <a:schemeClr val="lt1"/>
              </a:buClr>
              <a:buSzPts val="2500"/>
              <a:buNone/>
              <a:defRPr sz="2500">
                <a:solidFill>
                  <a:schemeClr val="lt1"/>
                </a:solidFill>
              </a:defRPr>
            </a:lvl5pPr>
            <a:lvl6pPr lvl="5" rtl="0">
              <a:spcBef>
                <a:spcPts val="0"/>
              </a:spcBef>
              <a:spcAft>
                <a:spcPts val="0"/>
              </a:spcAft>
              <a:buClr>
                <a:schemeClr val="lt1"/>
              </a:buClr>
              <a:buSzPts val="2500"/>
              <a:buNone/>
              <a:defRPr sz="2500">
                <a:solidFill>
                  <a:schemeClr val="lt1"/>
                </a:solidFill>
              </a:defRPr>
            </a:lvl6pPr>
            <a:lvl7pPr lvl="6" rtl="0">
              <a:spcBef>
                <a:spcPts val="0"/>
              </a:spcBef>
              <a:spcAft>
                <a:spcPts val="0"/>
              </a:spcAft>
              <a:buClr>
                <a:schemeClr val="lt1"/>
              </a:buClr>
              <a:buSzPts val="2500"/>
              <a:buNone/>
              <a:defRPr sz="2500">
                <a:solidFill>
                  <a:schemeClr val="lt1"/>
                </a:solidFill>
              </a:defRPr>
            </a:lvl7pPr>
            <a:lvl8pPr lvl="7" rtl="0">
              <a:spcBef>
                <a:spcPts val="0"/>
              </a:spcBef>
              <a:spcAft>
                <a:spcPts val="0"/>
              </a:spcAft>
              <a:buClr>
                <a:schemeClr val="lt1"/>
              </a:buClr>
              <a:buSzPts val="2500"/>
              <a:buNone/>
              <a:defRPr sz="2500">
                <a:solidFill>
                  <a:schemeClr val="lt1"/>
                </a:solidFill>
              </a:defRPr>
            </a:lvl8pPr>
            <a:lvl9pPr lvl="8" rtl="0">
              <a:spcBef>
                <a:spcPts val="0"/>
              </a:spcBef>
              <a:spcAft>
                <a:spcPts val="0"/>
              </a:spcAft>
              <a:buClr>
                <a:schemeClr val="lt1"/>
              </a:buClr>
              <a:buSzPts val="2500"/>
              <a:buNone/>
              <a:defRPr sz="2500">
                <a:solidFill>
                  <a:schemeClr val="lt1"/>
                </a:solidFill>
              </a:defRPr>
            </a:lvl9pPr>
          </a:lstStyle>
          <a:p>
            <a:endParaRPr/>
          </a:p>
        </p:txBody>
      </p:sp>
      <p:sp>
        <p:nvSpPr>
          <p:cNvPr id="156" name="Google Shape;156;p16"/>
          <p:cNvSpPr txBox="1">
            <a:spLocks noGrp="1"/>
          </p:cNvSpPr>
          <p:nvPr>
            <p:ph type="subTitle" idx="1"/>
          </p:nvPr>
        </p:nvSpPr>
        <p:spPr>
          <a:xfrm>
            <a:off x="914400" y="1920240"/>
            <a:ext cx="2159100" cy="538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1pPr>
            <a:lvl2pPr lvl="1"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2pPr>
            <a:lvl3pPr lvl="2"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3pPr>
            <a:lvl4pPr lvl="3"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4pPr>
            <a:lvl5pPr lvl="4"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5pPr>
            <a:lvl6pPr lvl="5"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6pPr>
            <a:lvl7pPr lvl="6"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7pPr>
            <a:lvl8pPr lvl="7"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8pPr>
            <a:lvl9pPr lvl="8"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9pPr>
          </a:lstStyle>
          <a:p>
            <a:endParaRPr/>
          </a:p>
        </p:txBody>
      </p:sp>
      <p:sp>
        <p:nvSpPr>
          <p:cNvPr id="157" name="Google Shape;157;p16"/>
          <p:cNvSpPr txBox="1">
            <a:spLocks noGrp="1"/>
          </p:cNvSpPr>
          <p:nvPr>
            <p:ph type="title" idx="2"/>
          </p:nvPr>
        </p:nvSpPr>
        <p:spPr>
          <a:xfrm>
            <a:off x="914491" y="3264408"/>
            <a:ext cx="1593300" cy="428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500"/>
              <a:buNone/>
              <a:defRPr sz="2500">
                <a:solidFill>
                  <a:schemeClr val="lt1"/>
                </a:solidFill>
              </a:defRPr>
            </a:lvl1pPr>
            <a:lvl2pPr lvl="1" rtl="0">
              <a:spcBef>
                <a:spcPts val="0"/>
              </a:spcBef>
              <a:spcAft>
                <a:spcPts val="0"/>
              </a:spcAft>
              <a:buClr>
                <a:schemeClr val="lt1"/>
              </a:buClr>
              <a:buSzPts val="2500"/>
              <a:buNone/>
              <a:defRPr sz="2500">
                <a:solidFill>
                  <a:schemeClr val="lt1"/>
                </a:solidFill>
              </a:defRPr>
            </a:lvl2pPr>
            <a:lvl3pPr lvl="2" rtl="0">
              <a:spcBef>
                <a:spcPts val="0"/>
              </a:spcBef>
              <a:spcAft>
                <a:spcPts val="0"/>
              </a:spcAft>
              <a:buClr>
                <a:schemeClr val="lt1"/>
              </a:buClr>
              <a:buSzPts val="2500"/>
              <a:buNone/>
              <a:defRPr sz="2500">
                <a:solidFill>
                  <a:schemeClr val="lt1"/>
                </a:solidFill>
              </a:defRPr>
            </a:lvl3pPr>
            <a:lvl4pPr lvl="3" rtl="0">
              <a:spcBef>
                <a:spcPts val="0"/>
              </a:spcBef>
              <a:spcAft>
                <a:spcPts val="0"/>
              </a:spcAft>
              <a:buClr>
                <a:schemeClr val="lt1"/>
              </a:buClr>
              <a:buSzPts val="2500"/>
              <a:buNone/>
              <a:defRPr sz="2500">
                <a:solidFill>
                  <a:schemeClr val="lt1"/>
                </a:solidFill>
              </a:defRPr>
            </a:lvl4pPr>
            <a:lvl5pPr lvl="4" rtl="0">
              <a:spcBef>
                <a:spcPts val="0"/>
              </a:spcBef>
              <a:spcAft>
                <a:spcPts val="0"/>
              </a:spcAft>
              <a:buClr>
                <a:schemeClr val="lt1"/>
              </a:buClr>
              <a:buSzPts val="2500"/>
              <a:buNone/>
              <a:defRPr sz="2500">
                <a:solidFill>
                  <a:schemeClr val="lt1"/>
                </a:solidFill>
              </a:defRPr>
            </a:lvl5pPr>
            <a:lvl6pPr lvl="5" rtl="0">
              <a:spcBef>
                <a:spcPts val="0"/>
              </a:spcBef>
              <a:spcAft>
                <a:spcPts val="0"/>
              </a:spcAft>
              <a:buClr>
                <a:schemeClr val="lt1"/>
              </a:buClr>
              <a:buSzPts val="2500"/>
              <a:buNone/>
              <a:defRPr sz="2500">
                <a:solidFill>
                  <a:schemeClr val="lt1"/>
                </a:solidFill>
              </a:defRPr>
            </a:lvl6pPr>
            <a:lvl7pPr lvl="6" rtl="0">
              <a:spcBef>
                <a:spcPts val="0"/>
              </a:spcBef>
              <a:spcAft>
                <a:spcPts val="0"/>
              </a:spcAft>
              <a:buClr>
                <a:schemeClr val="lt1"/>
              </a:buClr>
              <a:buSzPts val="2500"/>
              <a:buNone/>
              <a:defRPr sz="2500">
                <a:solidFill>
                  <a:schemeClr val="lt1"/>
                </a:solidFill>
              </a:defRPr>
            </a:lvl7pPr>
            <a:lvl8pPr lvl="7" rtl="0">
              <a:spcBef>
                <a:spcPts val="0"/>
              </a:spcBef>
              <a:spcAft>
                <a:spcPts val="0"/>
              </a:spcAft>
              <a:buClr>
                <a:schemeClr val="lt1"/>
              </a:buClr>
              <a:buSzPts val="2500"/>
              <a:buNone/>
              <a:defRPr sz="2500">
                <a:solidFill>
                  <a:schemeClr val="lt1"/>
                </a:solidFill>
              </a:defRPr>
            </a:lvl8pPr>
            <a:lvl9pPr lvl="8" rtl="0">
              <a:spcBef>
                <a:spcPts val="0"/>
              </a:spcBef>
              <a:spcAft>
                <a:spcPts val="0"/>
              </a:spcAft>
              <a:buClr>
                <a:schemeClr val="lt1"/>
              </a:buClr>
              <a:buSzPts val="2500"/>
              <a:buNone/>
              <a:defRPr sz="2500">
                <a:solidFill>
                  <a:schemeClr val="lt1"/>
                </a:solidFill>
              </a:defRPr>
            </a:lvl9pPr>
          </a:lstStyle>
          <a:p>
            <a:endParaRPr/>
          </a:p>
        </p:txBody>
      </p:sp>
      <p:sp>
        <p:nvSpPr>
          <p:cNvPr id="158" name="Google Shape;158;p16"/>
          <p:cNvSpPr txBox="1">
            <a:spLocks noGrp="1"/>
          </p:cNvSpPr>
          <p:nvPr>
            <p:ph type="subTitle" idx="3"/>
          </p:nvPr>
        </p:nvSpPr>
        <p:spPr>
          <a:xfrm>
            <a:off x="914417" y="3883775"/>
            <a:ext cx="2159100" cy="538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1pPr>
            <a:lvl2pPr lvl="1" rtl="0">
              <a:lnSpc>
                <a:spcPct val="100000"/>
              </a:lnSpc>
              <a:spcBef>
                <a:spcPts val="160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2pPr>
            <a:lvl3pPr lvl="2"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3pPr>
            <a:lvl4pPr lvl="3"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4pPr>
            <a:lvl5pPr lvl="4"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5pPr>
            <a:lvl6pPr lvl="5"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6pPr>
            <a:lvl7pPr lvl="6"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7pPr>
            <a:lvl8pPr lvl="7"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8pPr>
            <a:lvl9pPr lvl="8"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9pPr>
          </a:lstStyle>
          <a:p>
            <a:endParaRPr/>
          </a:p>
        </p:txBody>
      </p:sp>
      <p:sp>
        <p:nvSpPr>
          <p:cNvPr id="159" name="Google Shape;159;p16"/>
          <p:cNvSpPr txBox="1">
            <a:spLocks noGrp="1"/>
          </p:cNvSpPr>
          <p:nvPr>
            <p:ph type="title" idx="4"/>
          </p:nvPr>
        </p:nvSpPr>
        <p:spPr>
          <a:xfrm>
            <a:off x="6610969" y="1321775"/>
            <a:ext cx="1591200" cy="4284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2500"/>
              <a:buNone/>
              <a:defRPr sz="2500">
                <a:solidFill>
                  <a:schemeClr val="lt1"/>
                </a:solidFill>
              </a:defRPr>
            </a:lvl1pPr>
            <a:lvl2pPr lvl="1" algn="r" rtl="0">
              <a:spcBef>
                <a:spcPts val="0"/>
              </a:spcBef>
              <a:spcAft>
                <a:spcPts val="0"/>
              </a:spcAft>
              <a:buClr>
                <a:schemeClr val="lt1"/>
              </a:buClr>
              <a:buSzPts val="2500"/>
              <a:buNone/>
              <a:defRPr sz="2500">
                <a:solidFill>
                  <a:schemeClr val="lt1"/>
                </a:solidFill>
              </a:defRPr>
            </a:lvl2pPr>
            <a:lvl3pPr lvl="2" algn="r" rtl="0">
              <a:spcBef>
                <a:spcPts val="0"/>
              </a:spcBef>
              <a:spcAft>
                <a:spcPts val="0"/>
              </a:spcAft>
              <a:buClr>
                <a:schemeClr val="lt1"/>
              </a:buClr>
              <a:buSzPts val="2500"/>
              <a:buNone/>
              <a:defRPr sz="2500">
                <a:solidFill>
                  <a:schemeClr val="lt1"/>
                </a:solidFill>
              </a:defRPr>
            </a:lvl3pPr>
            <a:lvl4pPr lvl="3" algn="r" rtl="0">
              <a:spcBef>
                <a:spcPts val="0"/>
              </a:spcBef>
              <a:spcAft>
                <a:spcPts val="0"/>
              </a:spcAft>
              <a:buClr>
                <a:schemeClr val="lt1"/>
              </a:buClr>
              <a:buSzPts val="2500"/>
              <a:buNone/>
              <a:defRPr sz="2500">
                <a:solidFill>
                  <a:schemeClr val="lt1"/>
                </a:solidFill>
              </a:defRPr>
            </a:lvl4pPr>
            <a:lvl5pPr lvl="4" algn="r" rtl="0">
              <a:spcBef>
                <a:spcPts val="0"/>
              </a:spcBef>
              <a:spcAft>
                <a:spcPts val="0"/>
              </a:spcAft>
              <a:buClr>
                <a:schemeClr val="lt1"/>
              </a:buClr>
              <a:buSzPts val="2500"/>
              <a:buNone/>
              <a:defRPr sz="2500">
                <a:solidFill>
                  <a:schemeClr val="lt1"/>
                </a:solidFill>
              </a:defRPr>
            </a:lvl5pPr>
            <a:lvl6pPr lvl="5" algn="r" rtl="0">
              <a:spcBef>
                <a:spcPts val="0"/>
              </a:spcBef>
              <a:spcAft>
                <a:spcPts val="0"/>
              </a:spcAft>
              <a:buClr>
                <a:schemeClr val="lt1"/>
              </a:buClr>
              <a:buSzPts val="2500"/>
              <a:buNone/>
              <a:defRPr sz="2500">
                <a:solidFill>
                  <a:schemeClr val="lt1"/>
                </a:solidFill>
              </a:defRPr>
            </a:lvl6pPr>
            <a:lvl7pPr lvl="6" algn="r" rtl="0">
              <a:spcBef>
                <a:spcPts val="0"/>
              </a:spcBef>
              <a:spcAft>
                <a:spcPts val="0"/>
              </a:spcAft>
              <a:buClr>
                <a:schemeClr val="lt1"/>
              </a:buClr>
              <a:buSzPts val="2500"/>
              <a:buNone/>
              <a:defRPr sz="2500">
                <a:solidFill>
                  <a:schemeClr val="lt1"/>
                </a:solidFill>
              </a:defRPr>
            </a:lvl7pPr>
            <a:lvl8pPr lvl="7" algn="r" rtl="0">
              <a:spcBef>
                <a:spcPts val="0"/>
              </a:spcBef>
              <a:spcAft>
                <a:spcPts val="0"/>
              </a:spcAft>
              <a:buClr>
                <a:schemeClr val="lt1"/>
              </a:buClr>
              <a:buSzPts val="2500"/>
              <a:buNone/>
              <a:defRPr sz="2500">
                <a:solidFill>
                  <a:schemeClr val="lt1"/>
                </a:solidFill>
              </a:defRPr>
            </a:lvl8pPr>
            <a:lvl9pPr lvl="8" algn="r" rtl="0">
              <a:spcBef>
                <a:spcPts val="0"/>
              </a:spcBef>
              <a:spcAft>
                <a:spcPts val="0"/>
              </a:spcAft>
              <a:buClr>
                <a:schemeClr val="lt1"/>
              </a:buClr>
              <a:buSzPts val="2500"/>
              <a:buNone/>
              <a:defRPr sz="2500">
                <a:solidFill>
                  <a:schemeClr val="lt1"/>
                </a:solidFill>
              </a:defRPr>
            </a:lvl9pPr>
          </a:lstStyle>
          <a:p>
            <a:endParaRPr/>
          </a:p>
        </p:txBody>
      </p:sp>
      <p:sp>
        <p:nvSpPr>
          <p:cNvPr id="160" name="Google Shape;160;p16"/>
          <p:cNvSpPr txBox="1">
            <a:spLocks noGrp="1"/>
          </p:cNvSpPr>
          <p:nvPr>
            <p:ph type="subTitle" idx="5"/>
          </p:nvPr>
        </p:nvSpPr>
        <p:spPr>
          <a:xfrm>
            <a:off x="6042908" y="1920240"/>
            <a:ext cx="2159100" cy="538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1pPr>
            <a:lvl2pPr lvl="1"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2pPr>
            <a:lvl3pPr lvl="2"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3pPr>
            <a:lvl4pPr lvl="3"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4pPr>
            <a:lvl5pPr lvl="4"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5pPr>
            <a:lvl6pPr lvl="5"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6pPr>
            <a:lvl7pPr lvl="6"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7pPr>
            <a:lvl8pPr lvl="7"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8pPr>
            <a:lvl9pPr lvl="8"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9pPr>
          </a:lstStyle>
          <a:p>
            <a:endParaRPr/>
          </a:p>
        </p:txBody>
      </p:sp>
      <p:sp>
        <p:nvSpPr>
          <p:cNvPr id="161" name="Google Shape;161;p16"/>
          <p:cNvSpPr txBox="1">
            <a:spLocks noGrp="1"/>
          </p:cNvSpPr>
          <p:nvPr>
            <p:ph type="title" idx="6"/>
          </p:nvPr>
        </p:nvSpPr>
        <p:spPr>
          <a:xfrm>
            <a:off x="6610969" y="3264408"/>
            <a:ext cx="1591200" cy="4284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2500"/>
              <a:buNone/>
              <a:defRPr sz="2500">
                <a:solidFill>
                  <a:schemeClr val="lt1"/>
                </a:solidFill>
              </a:defRPr>
            </a:lvl1pPr>
            <a:lvl2pPr lvl="1" algn="r" rtl="0">
              <a:spcBef>
                <a:spcPts val="0"/>
              </a:spcBef>
              <a:spcAft>
                <a:spcPts val="0"/>
              </a:spcAft>
              <a:buClr>
                <a:schemeClr val="lt1"/>
              </a:buClr>
              <a:buSzPts val="2500"/>
              <a:buNone/>
              <a:defRPr sz="2500">
                <a:solidFill>
                  <a:schemeClr val="lt1"/>
                </a:solidFill>
              </a:defRPr>
            </a:lvl2pPr>
            <a:lvl3pPr lvl="2" algn="r" rtl="0">
              <a:spcBef>
                <a:spcPts val="0"/>
              </a:spcBef>
              <a:spcAft>
                <a:spcPts val="0"/>
              </a:spcAft>
              <a:buClr>
                <a:schemeClr val="lt1"/>
              </a:buClr>
              <a:buSzPts val="2500"/>
              <a:buNone/>
              <a:defRPr sz="2500">
                <a:solidFill>
                  <a:schemeClr val="lt1"/>
                </a:solidFill>
              </a:defRPr>
            </a:lvl3pPr>
            <a:lvl4pPr lvl="3" algn="r" rtl="0">
              <a:spcBef>
                <a:spcPts val="0"/>
              </a:spcBef>
              <a:spcAft>
                <a:spcPts val="0"/>
              </a:spcAft>
              <a:buClr>
                <a:schemeClr val="lt1"/>
              </a:buClr>
              <a:buSzPts val="2500"/>
              <a:buNone/>
              <a:defRPr sz="2500">
                <a:solidFill>
                  <a:schemeClr val="lt1"/>
                </a:solidFill>
              </a:defRPr>
            </a:lvl4pPr>
            <a:lvl5pPr lvl="4" algn="r" rtl="0">
              <a:spcBef>
                <a:spcPts val="0"/>
              </a:spcBef>
              <a:spcAft>
                <a:spcPts val="0"/>
              </a:spcAft>
              <a:buClr>
                <a:schemeClr val="lt1"/>
              </a:buClr>
              <a:buSzPts val="2500"/>
              <a:buNone/>
              <a:defRPr sz="2500">
                <a:solidFill>
                  <a:schemeClr val="lt1"/>
                </a:solidFill>
              </a:defRPr>
            </a:lvl5pPr>
            <a:lvl6pPr lvl="5" algn="r" rtl="0">
              <a:spcBef>
                <a:spcPts val="0"/>
              </a:spcBef>
              <a:spcAft>
                <a:spcPts val="0"/>
              </a:spcAft>
              <a:buClr>
                <a:schemeClr val="lt1"/>
              </a:buClr>
              <a:buSzPts val="2500"/>
              <a:buNone/>
              <a:defRPr sz="2500">
                <a:solidFill>
                  <a:schemeClr val="lt1"/>
                </a:solidFill>
              </a:defRPr>
            </a:lvl6pPr>
            <a:lvl7pPr lvl="6" algn="r" rtl="0">
              <a:spcBef>
                <a:spcPts val="0"/>
              </a:spcBef>
              <a:spcAft>
                <a:spcPts val="0"/>
              </a:spcAft>
              <a:buClr>
                <a:schemeClr val="lt1"/>
              </a:buClr>
              <a:buSzPts val="2500"/>
              <a:buNone/>
              <a:defRPr sz="2500">
                <a:solidFill>
                  <a:schemeClr val="lt1"/>
                </a:solidFill>
              </a:defRPr>
            </a:lvl7pPr>
            <a:lvl8pPr lvl="7" algn="r" rtl="0">
              <a:spcBef>
                <a:spcPts val="0"/>
              </a:spcBef>
              <a:spcAft>
                <a:spcPts val="0"/>
              </a:spcAft>
              <a:buClr>
                <a:schemeClr val="lt1"/>
              </a:buClr>
              <a:buSzPts val="2500"/>
              <a:buNone/>
              <a:defRPr sz="2500">
                <a:solidFill>
                  <a:schemeClr val="lt1"/>
                </a:solidFill>
              </a:defRPr>
            </a:lvl8pPr>
            <a:lvl9pPr lvl="8" algn="r" rtl="0">
              <a:spcBef>
                <a:spcPts val="0"/>
              </a:spcBef>
              <a:spcAft>
                <a:spcPts val="0"/>
              </a:spcAft>
              <a:buClr>
                <a:schemeClr val="lt1"/>
              </a:buClr>
              <a:buSzPts val="2500"/>
              <a:buNone/>
              <a:defRPr sz="2500">
                <a:solidFill>
                  <a:schemeClr val="lt1"/>
                </a:solidFill>
              </a:defRPr>
            </a:lvl9pPr>
          </a:lstStyle>
          <a:p>
            <a:endParaRPr/>
          </a:p>
        </p:txBody>
      </p:sp>
      <p:sp>
        <p:nvSpPr>
          <p:cNvPr id="162" name="Google Shape;162;p16"/>
          <p:cNvSpPr txBox="1">
            <a:spLocks noGrp="1"/>
          </p:cNvSpPr>
          <p:nvPr>
            <p:ph type="subTitle" idx="7"/>
          </p:nvPr>
        </p:nvSpPr>
        <p:spPr>
          <a:xfrm>
            <a:off x="6042925" y="3883775"/>
            <a:ext cx="2159100" cy="538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1pPr>
            <a:lvl2pPr lvl="1"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2pPr>
            <a:lvl3pPr lvl="2"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3pPr>
            <a:lvl4pPr lvl="3"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4pPr>
            <a:lvl5pPr lvl="4"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5pPr>
            <a:lvl6pPr lvl="5"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6pPr>
            <a:lvl7pPr lvl="6"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7pPr>
            <a:lvl8pPr lvl="7"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8pPr>
            <a:lvl9pPr lvl="8" algn="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9pPr>
          </a:lstStyle>
          <a:p>
            <a:endParaRPr/>
          </a:p>
        </p:txBody>
      </p:sp>
      <p:sp>
        <p:nvSpPr>
          <p:cNvPr id="163" name="Google Shape;163;p16"/>
          <p:cNvSpPr txBox="1">
            <a:spLocks noGrp="1"/>
          </p:cNvSpPr>
          <p:nvPr>
            <p:ph type="title" idx="8"/>
          </p:nvPr>
        </p:nvSpPr>
        <p:spPr>
          <a:xfrm>
            <a:off x="720000" y="381000"/>
            <a:ext cx="7711200" cy="484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3600"/>
              <a:buNone/>
              <a:defRPr>
                <a:solidFill>
                  <a:schemeClr val="lt1"/>
                </a:solidFill>
              </a:defRPr>
            </a:lvl1pPr>
            <a:lvl2pPr lvl="1" algn="ctr" rtl="0">
              <a:spcBef>
                <a:spcPts val="0"/>
              </a:spcBef>
              <a:spcAft>
                <a:spcPts val="0"/>
              </a:spcAft>
              <a:buClr>
                <a:schemeClr val="lt1"/>
              </a:buClr>
              <a:buSzPts val="3000"/>
              <a:buNone/>
              <a:defRPr>
                <a:solidFill>
                  <a:schemeClr val="lt1"/>
                </a:solidFill>
              </a:defRPr>
            </a:lvl2pPr>
            <a:lvl3pPr lvl="2" algn="ctr" rtl="0">
              <a:spcBef>
                <a:spcPts val="0"/>
              </a:spcBef>
              <a:spcAft>
                <a:spcPts val="0"/>
              </a:spcAft>
              <a:buClr>
                <a:schemeClr val="lt1"/>
              </a:buClr>
              <a:buSzPts val="3000"/>
              <a:buNone/>
              <a:defRPr>
                <a:solidFill>
                  <a:schemeClr val="lt1"/>
                </a:solidFill>
              </a:defRPr>
            </a:lvl3pPr>
            <a:lvl4pPr lvl="3" algn="ctr" rtl="0">
              <a:spcBef>
                <a:spcPts val="0"/>
              </a:spcBef>
              <a:spcAft>
                <a:spcPts val="0"/>
              </a:spcAft>
              <a:buClr>
                <a:schemeClr val="lt1"/>
              </a:buClr>
              <a:buSzPts val="3000"/>
              <a:buNone/>
              <a:defRPr>
                <a:solidFill>
                  <a:schemeClr val="lt1"/>
                </a:solidFill>
              </a:defRPr>
            </a:lvl4pPr>
            <a:lvl5pPr lvl="4" algn="ctr" rtl="0">
              <a:spcBef>
                <a:spcPts val="0"/>
              </a:spcBef>
              <a:spcAft>
                <a:spcPts val="0"/>
              </a:spcAft>
              <a:buClr>
                <a:schemeClr val="lt1"/>
              </a:buClr>
              <a:buSzPts val="3000"/>
              <a:buNone/>
              <a:defRPr>
                <a:solidFill>
                  <a:schemeClr val="lt1"/>
                </a:solidFill>
              </a:defRPr>
            </a:lvl5pPr>
            <a:lvl6pPr lvl="5" algn="ctr" rtl="0">
              <a:spcBef>
                <a:spcPts val="0"/>
              </a:spcBef>
              <a:spcAft>
                <a:spcPts val="0"/>
              </a:spcAft>
              <a:buClr>
                <a:schemeClr val="lt1"/>
              </a:buClr>
              <a:buSzPts val="3000"/>
              <a:buNone/>
              <a:defRPr>
                <a:solidFill>
                  <a:schemeClr val="lt1"/>
                </a:solidFill>
              </a:defRPr>
            </a:lvl6pPr>
            <a:lvl7pPr lvl="6" algn="ctr" rtl="0">
              <a:spcBef>
                <a:spcPts val="0"/>
              </a:spcBef>
              <a:spcAft>
                <a:spcPts val="0"/>
              </a:spcAft>
              <a:buClr>
                <a:schemeClr val="lt1"/>
              </a:buClr>
              <a:buSzPts val="3000"/>
              <a:buNone/>
              <a:defRPr>
                <a:solidFill>
                  <a:schemeClr val="lt1"/>
                </a:solidFill>
              </a:defRPr>
            </a:lvl7pPr>
            <a:lvl8pPr lvl="7" algn="ctr" rtl="0">
              <a:spcBef>
                <a:spcPts val="0"/>
              </a:spcBef>
              <a:spcAft>
                <a:spcPts val="0"/>
              </a:spcAft>
              <a:buClr>
                <a:schemeClr val="lt1"/>
              </a:buClr>
              <a:buSzPts val="3000"/>
              <a:buNone/>
              <a:defRPr>
                <a:solidFill>
                  <a:schemeClr val="lt1"/>
                </a:solidFill>
              </a:defRPr>
            </a:lvl8pPr>
            <a:lvl9pPr lvl="8" algn="ctr" rtl="0">
              <a:spcBef>
                <a:spcPts val="0"/>
              </a:spcBef>
              <a:spcAft>
                <a:spcPts val="0"/>
              </a:spcAft>
              <a:buClr>
                <a:schemeClr val="lt1"/>
              </a:buClr>
              <a:buSzPts val="3000"/>
              <a:buNone/>
              <a:defRPr>
                <a:solidFill>
                  <a:schemeClr val="lt1"/>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p:cSld name="CUSTOM_3">
    <p:bg>
      <p:bgPr>
        <a:blipFill>
          <a:blip r:embed="rId2">
            <a:alphaModFix/>
          </a:blip>
          <a:stretch>
            <a:fillRect/>
          </a:stretch>
        </a:blipFill>
        <a:effectLst/>
      </p:bgPr>
    </p:bg>
    <p:spTree>
      <p:nvGrpSpPr>
        <p:cNvPr id="1" name="Shape 164"/>
        <p:cNvGrpSpPr/>
        <p:nvPr/>
      </p:nvGrpSpPr>
      <p:grpSpPr>
        <a:xfrm>
          <a:off x="0" y="0"/>
          <a:ext cx="0" cy="0"/>
          <a:chOff x="0" y="0"/>
          <a:chExt cx="0" cy="0"/>
        </a:xfrm>
      </p:grpSpPr>
      <p:sp>
        <p:nvSpPr>
          <p:cNvPr id="165" name="Google Shape;165;p17"/>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a:p>
        </p:txBody>
      </p:sp>
      <p:sp>
        <p:nvSpPr>
          <p:cNvPr id="166" name="Google Shape;166;p17"/>
          <p:cNvSpPr txBox="1">
            <a:spLocks noGrp="1"/>
          </p:cNvSpPr>
          <p:nvPr>
            <p:ph type="title"/>
          </p:nvPr>
        </p:nvSpPr>
        <p:spPr>
          <a:xfrm>
            <a:off x="710950" y="2173206"/>
            <a:ext cx="2320800" cy="428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500"/>
              <a:buNone/>
              <a:defRPr sz="2500">
                <a:solidFill>
                  <a:schemeClr val="lt1"/>
                </a:solidFill>
              </a:defRPr>
            </a:lvl1pPr>
            <a:lvl2pPr lvl="1" algn="ctr" rtl="0">
              <a:lnSpc>
                <a:spcPct val="100000"/>
              </a:lnSpc>
              <a:spcBef>
                <a:spcPts val="0"/>
              </a:spcBef>
              <a:spcAft>
                <a:spcPts val="0"/>
              </a:spcAft>
              <a:buClr>
                <a:schemeClr val="lt1"/>
              </a:buClr>
              <a:buSzPts val="2500"/>
              <a:buNone/>
              <a:defRPr sz="2500">
                <a:solidFill>
                  <a:schemeClr val="lt1"/>
                </a:solidFill>
              </a:defRPr>
            </a:lvl2pPr>
            <a:lvl3pPr lvl="2" algn="ctr" rtl="0">
              <a:lnSpc>
                <a:spcPct val="100000"/>
              </a:lnSpc>
              <a:spcBef>
                <a:spcPts val="0"/>
              </a:spcBef>
              <a:spcAft>
                <a:spcPts val="0"/>
              </a:spcAft>
              <a:buClr>
                <a:schemeClr val="lt1"/>
              </a:buClr>
              <a:buSzPts val="2500"/>
              <a:buNone/>
              <a:defRPr sz="2500">
                <a:solidFill>
                  <a:schemeClr val="lt1"/>
                </a:solidFill>
              </a:defRPr>
            </a:lvl3pPr>
            <a:lvl4pPr lvl="3" algn="ctr" rtl="0">
              <a:lnSpc>
                <a:spcPct val="100000"/>
              </a:lnSpc>
              <a:spcBef>
                <a:spcPts val="0"/>
              </a:spcBef>
              <a:spcAft>
                <a:spcPts val="0"/>
              </a:spcAft>
              <a:buClr>
                <a:schemeClr val="lt1"/>
              </a:buClr>
              <a:buSzPts val="2500"/>
              <a:buNone/>
              <a:defRPr sz="2500">
                <a:solidFill>
                  <a:schemeClr val="lt1"/>
                </a:solidFill>
              </a:defRPr>
            </a:lvl4pPr>
            <a:lvl5pPr lvl="4" algn="ctr" rtl="0">
              <a:lnSpc>
                <a:spcPct val="100000"/>
              </a:lnSpc>
              <a:spcBef>
                <a:spcPts val="0"/>
              </a:spcBef>
              <a:spcAft>
                <a:spcPts val="0"/>
              </a:spcAft>
              <a:buClr>
                <a:schemeClr val="lt1"/>
              </a:buClr>
              <a:buSzPts val="2500"/>
              <a:buNone/>
              <a:defRPr sz="2500">
                <a:solidFill>
                  <a:schemeClr val="lt1"/>
                </a:solidFill>
              </a:defRPr>
            </a:lvl5pPr>
            <a:lvl6pPr lvl="5" algn="ctr" rtl="0">
              <a:lnSpc>
                <a:spcPct val="100000"/>
              </a:lnSpc>
              <a:spcBef>
                <a:spcPts val="0"/>
              </a:spcBef>
              <a:spcAft>
                <a:spcPts val="0"/>
              </a:spcAft>
              <a:buClr>
                <a:schemeClr val="lt1"/>
              </a:buClr>
              <a:buSzPts val="2500"/>
              <a:buNone/>
              <a:defRPr sz="2500">
                <a:solidFill>
                  <a:schemeClr val="lt1"/>
                </a:solidFill>
              </a:defRPr>
            </a:lvl6pPr>
            <a:lvl7pPr lvl="6" algn="ctr" rtl="0">
              <a:lnSpc>
                <a:spcPct val="100000"/>
              </a:lnSpc>
              <a:spcBef>
                <a:spcPts val="0"/>
              </a:spcBef>
              <a:spcAft>
                <a:spcPts val="0"/>
              </a:spcAft>
              <a:buClr>
                <a:schemeClr val="lt1"/>
              </a:buClr>
              <a:buSzPts val="2500"/>
              <a:buNone/>
              <a:defRPr sz="2500">
                <a:solidFill>
                  <a:schemeClr val="lt1"/>
                </a:solidFill>
              </a:defRPr>
            </a:lvl7pPr>
            <a:lvl8pPr lvl="7" algn="ctr" rtl="0">
              <a:lnSpc>
                <a:spcPct val="100000"/>
              </a:lnSpc>
              <a:spcBef>
                <a:spcPts val="0"/>
              </a:spcBef>
              <a:spcAft>
                <a:spcPts val="0"/>
              </a:spcAft>
              <a:buClr>
                <a:schemeClr val="lt1"/>
              </a:buClr>
              <a:buSzPts val="2500"/>
              <a:buNone/>
              <a:defRPr sz="2500">
                <a:solidFill>
                  <a:schemeClr val="lt1"/>
                </a:solidFill>
              </a:defRPr>
            </a:lvl8pPr>
            <a:lvl9pPr lvl="8" algn="ctr" rtl="0">
              <a:lnSpc>
                <a:spcPct val="100000"/>
              </a:lnSpc>
              <a:spcBef>
                <a:spcPts val="0"/>
              </a:spcBef>
              <a:spcAft>
                <a:spcPts val="0"/>
              </a:spcAft>
              <a:buClr>
                <a:schemeClr val="lt1"/>
              </a:buClr>
              <a:buSzPts val="2500"/>
              <a:buNone/>
              <a:defRPr sz="2500">
                <a:solidFill>
                  <a:schemeClr val="lt1"/>
                </a:solidFill>
              </a:defRPr>
            </a:lvl9pPr>
          </a:lstStyle>
          <a:p>
            <a:endParaRPr/>
          </a:p>
        </p:txBody>
      </p:sp>
      <p:sp>
        <p:nvSpPr>
          <p:cNvPr id="167" name="Google Shape;167;p17"/>
          <p:cNvSpPr txBox="1">
            <a:spLocks noGrp="1"/>
          </p:cNvSpPr>
          <p:nvPr>
            <p:ph type="subTitle" idx="1"/>
          </p:nvPr>
        </p:nvSpPr>
        <p:spPr>
          <a:xfrm>
            <a:off x="776200" y="2685600"/>
            <a:ext cx="2190300" cy="862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2pPr>
            <a:lvl3pPr lvl="2"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3pPr>
            <a:lvl4pPr lvl="3"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4pPr>
            <a:lvl5pPr lvl="4"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5pPr>
            <a:lvl6pPr lvl="5"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6pPr>
            <a:lvl7pPr lvl="6"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7pPr>
            <a:lvl8pPr lvl="7"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8pPr>
            <a:lvl9pPr lvl="8"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9pPr>
          </a:lstStyle>
          <a:p>
            <a:endParaRPr/>
          </a:p>
        </p:txBody>
      </p:sp>
      <p:sp>
        <p:nvSpPr>
          <p:cNvPr id="168" name="Google Shape;168;p17"/>
          <p:cNvSpPr txBox="1">
            <a:spLocks noGrp="1"/>
          </p:cNvSpPr>
          <p:nvPr>
            <p:ph type="title" idx="2"/>
          </p:nvPr>
        </p:nvSpPr>
        <p:spPr>
          <a:xfrm>
            <a:off x="6114989" y="2173200"/>
            <a:ext cx="2320800" cy="428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500"/>
              <a:buNone/>
              <a:defRPr sz="2500">
                <a:solidFill>
                  <a:schemeClr val="lt1"/>
                </a:solidFill>
              </a:defRPr>
            </a:lvl1pPr>
            <a:lvl2pPr lvl="1" algn="ctr" rtl="0">
              <a:lnSpc>
                <a:spcPct val="100000"/>
              </a:lnSpc>
              <a:spcBef>
                <a:spcPts val="0"/>
              </a:spcBef>
              <a:spcAft>
                <a:spcPts val="0"/>
              </a:spcAft>
              <a:buClr>
                <a:schemeClr val="lt1"/>
              </a:buClr>
              <a:buSzPts val="2500"/>
              <a:buNone/>
              <a:defRPr sz="2500">
                <a:solidFill>
                  <a:schemeClr val="lt1"/>
                </a:solidFill>
              </a:defRPr>
            </a:lvl2pPr>
            <a:lvl3pPr lvl="2" algn="ctr" rtl="0">
              <a:lnSpc>
                <a:spcPct val="100000"/>
              </a:lnSpc>
              <a:spcBef>
                <a:spcPts val="0"/>
              </a:spcBef>
              <a:spcAft>
                <a:spcPts val="0"/>
              </a:spcAft>
              <a:buClr>
                <a:schemeClr val="lt1"/>
              </a:buClr>
              <a:buSzPts val="2500"/>
              <a:buNone/>
              <a:defRPr sz="2500">
                <a:solidFill>
                  <a:schemeClr val="lt1"/>
                </a:solidFill>
              </a:defRPr>
            </a:lvl3pPr>
            <a:lvl4pPr lvl="3" algn="ctr" rtl="0">
              <a:lnSpc>
                <a:spcPct val="100000"/>
              </a:lnSpc>
              <a:spcBef>
                <a:spcPts val="0"/>
              </a:spcBef>
              <a:spcAft>
                <a:spcPts val="0"/>
              </a:spcAft>
              <a:buClr>
                <a:schemeClr val="lt1"/>
              </a:buClr>
              <a:buSzPts val="2500"/>
              <a:buNone/>
              <a:defRPr sz="2500">
                <a:solidFill>
                  <a:schemeClr val="lt1"/>
                </a:solidFill>
              </a:defRPr>
            </a:lvl4pPr>
            <a:lvl5pPr lvl="4" algn="ctr" rtl="0">
              <a:lnSpc>
                <a:spcPct val="100000"/>
              </a:lnSpc>
              <a:spcBef>
                <a:spcPts val="0"/>
              </a:spcBef>
              <a:spcAft>
                <a:spcPts val="0"/>
              </a:spcAft>
              <a:buClr>
                <a:schemeClr val="lt1"/>
              </a:buClr>
              <a:buSzPts val="2500"/>
              <a:buNone/>
              <a:defRPr sz="2500">
                <a:solidFill>
                  <a:schemeClr val="lt1"/>
                </a:solidFill>
              </a:defRPr>
            </a:lvl5pPr>
            <a:lvl6pPr lvl="5" algn="ctr" rtl="0">
              <a:lnSpc>
                <a:spcPct val="100000"/>
              </a:lnSpc>
              <a:spcBef>
                <a:spcPts val="0"/>
              </a:spcBef>
              <a:spcAft>
                <a:spcPts val="0"/>
              </a:spcAft>
              <a:buClr>
                <a:schemeClr val="lt1"/>
              </a:buClr>
              <a:buSzPts val="2500"/>
              <a:buNone/>
              <a:defRPr sz="2500">
                <a:solidFill>
                  <a:schemeClr val="lt1"/>
                </a:solidFill>
              </a:defRPr>
            </a:lvl6pPr>
            <a:lvl7pPr lvl="6" algn="ctr" rtl="0">
              <a:lnSpc>
                <a:spcPct val="100000"/>
              </a:lnSpc>
              <a:spcBef>
                <a:spcPts val="0"/>
              </a:spcBef>
              <a:spcAft>
                <a:spcPts val="0"/>
              </a:spcAft>
              <a:buClr>
                <a:schemeClr val="lt1"/>
              </a:buClr>
              <a:buSzPts val="2500"/>
              <a:buNone/>
              <a:defRPr sz="2500">
                <a:solidFill>
                  <a:schemeClr val="lt1"/>
                </a:solidFill>
              </a:defRPr>
            </a:lvl7pPr>
            <a:lvl8pPr lvl="7" algn="ctr" rtl="0">
              <a:lnSpc>
                <a:spcPct val="100000"/>
              </a:lnSpc>
              <a:spcBef>
                <a:spcPts val="0"/>
              </a:spcBef>
              <a:spcAft>
                <a:spcPts val="0"/>
              </a:spcAft>
              <a:buClr>
                <a:schemeClr val="lt1"/>
              </a:buClr>
              <a:buSzPts val="2500"/>
              <a:buNone/>
              <a:defRPr sz="2500">
                <a:solidFill>
                  <a:schemeClr val="lt1"/>
                </a:solidFill>
              </a:defRPr>
            </a:lvl8pPr>
            <a:lvl9pPr lvl="8" algn="ctr" rtl="0">
              <a:lnSpc>
                <a:spcPct val="100000"/>
              </a:lnSpc>
              <a:spcBef>
                <a:spcPts val="0"/>
              </a:spcBef>
              <a:spcAft>
                <a:spcPts val="0"/>
              </a:spcAft>
              <a:buClr>
                <a:schemeClr val="lt1"/>
              </a:buClr>
              <a:buSzPts val="2500"/>
              <a:buNone/>
              <a:defRPr sz="2500">
                <a:solidFill>
                  <a:schemeClr val="lt1"/>
                </a:solidFill>
              </a:defRPr>
            </a:lvl9pPr>
          </a:lstStyle>
          <a:p>
            <a:endParaRPr/>
          </a:p>
        </p:txBody>
      </p:sp>
      <p:sp>
        <p:nvSpPr>
          <p:cNvPr id="169" name="Google Shape;169;p17"/>
          <p:cNvSpPr txBox="1">
            <a:spLocks noGrp="1"/>
          </p:cNvSpPr>
          <p:nvPr>
            <p:ph type="subTitle" idx="3"/>
          </p:nvPr>
        </p:nvSpPr>
        <p:spPr>
          <a:xfrm>
            <a:off x="6180250" y="2685600"/>
            <a:ext cx="2190300" cy="862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2pPr>
            <a:lvl3pPr lvl="2"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3pPr>
            <a:lvl4pPr lvl="3"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4pPr>
            <a:lvl5pPr lvl="4"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5pPr>
            <a:lvl6pPr lvl="5"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6pPr>
            <a:lvl7pPr lvl="6"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7pPr>
            <a:lvl8pPr lvl="7"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8pPr>
            <a:lvl9pPr lvl="8"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9pPr>
          </a:lstStyle>
          <a:p>
            <a:endParaRPr/>
          </a:p>
        </p:txBody>
      </p:sp>
      <p:sp>
        <p:nvSpPr>
          <p:cNvPr id="170" name="Google Shape;170;p17"/>
          <p:cNvSpPr txBox="1">
            <a:spLocks noGrp="1"/>
          </p:cNvSpPr>
          <p:nvPr>
            <p:ph type="title" idx="4"/>
          </p:nvPr>
        </p:nvSpPr>
        <p:spPr>
          <a:xfrm>
            <a:off x="3412658" y="2935217"/>
            <a:ext cx="2320800" cy="428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500"/>
              <a:buNone/>
              <a:defRPr sz="2500">
                <a:solidFill>
                  <a:schemeClr val="lt1"/>
                </a:solidFill>
              </a:defRPr>
            </a:lvl1pPr>
            <a:lvl2pPr lvl="1" algn="ctr" rtl="0">
              <a:lnSpc>
                <a:spcPct val="100000"/>
              </a:lnSpc>
              <a:spcBef>
                <a:spcPts val="0"/>
              </a:spcBef>
              <a:spcAft>
                <a:spcPts val="0"/>
              </a:spcAft>
              <a:buClr>
                <a:schemeClr val="lt1"/>
              </a:buClr>
              <a:buSzPts val="2500"/>
              <a:buNone/>
              <a:defRPr sz="2500">
                <a:solidFill>
                  <a:schemeClr val="lt1"/>
                </a:solidFill>
              </a:defRPr>
            </a:lvl2pPr>
            <a:lvl3pPr lvl="2" algn="ctr" rtl="0">
              <a:lnSpc>
                <a:spcPct val="100000"/>
              </a:lnSpc>
              <a:spcBef>
                <a:spcPts val="0"/>
              </a:spcBef>
              <a:spcAft>
                <a:spcPts val="0"/>
              </a:spcAft>
              <a:buClr>
                <a:schemeClr val="lt1"/>
              </a:buClr>
              <a:buSzPts val="2500"/>
              <a:buNone/>
              <a:defRPr sz="2500">
                <a:solidFill>
                  <a:schemeClr val="lt1"/>
                </a:solidFill>
              </a:defRPr>
            </a:lvl3pPr>
            <a:lvl4pPr lvl="3" algn="ctr" rtl="0">
              <a:lnSpc>
                <a:spcPct val="100000"/>
              </a:lnSpc>
              <a:spcBef>
                <a:spcPts val="0"/>
              </a:spcBef>
              <a:spcAft>
                <a:spcPts val="0"/>
              </a:spcAft>
              <a:buClr>
                <a:schemeClr val="lt1"/>
              </a:buClr>
              <a:buSzPts val="2500"/>
              <a:buNone/>
              <a:defRPr sz="2500">
                <a:solidFill>
                  <a:schemeClr val="lt1"/>
                </a:solidFill>
              </a:defRPr>
            </a:lvl4pPr>
            <a:lvl5pPr lvl="4" algn="ctr" rtl="0">
              <a:lnSpc>
                <a:spcPct val="100000"/>
              </a:lnSpc>
              <a:spcBef>
                <a:spcPts val="0"/>
              </a:spcBef>
              <a:spcAft>
                <a:spcPts val="0"/>
              </a:spcAft>
              <a:buClr>
                <a:schemeClr val="lt1"/>
              </a:buClr>
              <a:buSzPts val="2500"/>
              <a:buNone/>
              <a:defRPr sz="2500">
                <a:solidFill>
                  <a:schemeClr val="lt1"/>
                </a:solidFill>
              </a:defRPr>
            </a:lvl5pPr>
            <a:lvl6pPr lvl="5" algn="ctr" rtl="0">
              <a:lnSpc>
                <a:spcPct val="100000"/>
              </a:lnSpc>
              <a:spcBef>
                <a:spcPts val="0"/>
              </a:spcBef>
              <a:spcAft>
                <a:spcPts val="0"/>
              </a:spcAft>
              <a:buClr>
                <a:schemeClr val="lt1"/>
              </a:buClr>
              <a:buSzPts val="2500"/>
              <a:buNone/>
              <a:defRPr sz="2500">
                <a:solidFill>
                  <a:schemeClr val="lt1"/>
                </a:solidFill>
              </a:defRPr>
            </a:lvl6pPr>
            <a:lvl7pPr lvl="6" algn="ctr" rtl="0">
              <a:lnSpc>
                <a:spcPct val="100000"/>
              </a:lnSpc>
              <a:spcBef>
                <a:spcPts val="0"/>
              </a:spcBef>
              <a:spcAft>
                <a:spcPts val="0"/>
              </a:spcAft>
              <a:buClr>
                <a:schemeClr val="lt1"/>
              </a:buClr>
              <a:buSzPts val="2500"/>
              <a:buNone/>
              <a:defRPr sz="2500">
                <a:solidFill>
                  <a:schemeClr val="lt1"/>
                </a:solidFill>
              </a:defRPr>
            </a:lvl7pPr>
            <a:lvl8pPr lvl="7" algn="ctr" rtl="0">
              <a:lnSpc>
                <a:spcPct val="100000"/>
              </a:lnSpc>
              <a:spcBef>
                <a:spcPts val="0"/>
              </a:spcBef>
              <a:spcAft>
                <a:spcPts val="0"/>
              </a:spcAft>
              <a:buClr>
                <a:schemeClr val="lt1"/>
              </a:buClr>
              <a:buSzPts val="2500"/>
              <a:buNone/>
              <a:defRPr sz="2500">
                <a:solidFill>
                  <a:schemeClr val="lt1"/>
                </a:solidFill>
              </a:defRPr>
            </a:lvl8pPr>
            <a:lvl9pPr lvl="8" algn="ctr" rtl="0">
              <a:lnSpc>
                <a:spcPct val="100000"/>
              </a:lnSpc>
              <a:spcBef>
                <a:spcPts val="0"/>
              </a:spcBef>
              <a:spcAft>
                <a:spcPts val="0"/>
              </a:spcAft>
              <a:buClr>
                <a:schemeClr val="lt1"/>
              </a:buClr>
              <a:buSzPts val="2500"/>
              <a:buNone/>
              <a:defRPr sz="2500">
                <a:solidFill>
                  <a:schemeClr val="lt1"/>
                </a:solidFill>
              </a:defRPr>
            </a:lvl9pPr>
          </a:lstStyle>
          <a:p>
            <a:endParaRPr/>
          </a:p>
        </p:txBody>
      </p:sp>
      <p:sp>
        <p:nvSpPr>
          <p:cNvPr id="171" name="Google Shape;171;p17"/>
          <p:cNvSpPr txBox="1">
            <a:spLocks noGrp="1"/>
          </p:cNvSpPr>
          <p:nvPr>
            <p:ph type="subTitle" idx="5"/>
          </p:nvPr>
        </p:nvSpPr>
        <p:spPr>
          <a:xfrm>
            <a:off x="3476316" y="3447600"/>
            <a:ext cx="2190300" cy="862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2pPr>
            <a:lvl3pPr lvl="2"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3pPr>
            <a:lvl4pPr lvl="3"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4pPr>
            <a:lvl5pPr lvl="4"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5pPr>
            <a:lvl6pPr lvl="5"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6pPr>
            <a:lvl7pPr lvl="6"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7pPr>
            <a:lvl8pPr lvl="7"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8pPr>
            <a:lvl9pPr lvl="8" algn="ctr" rtl="0">
              <a:lnSpc>
                <a:spcPct val="100000"/>
              </a:lnSpc>
              <a:spcBef>
                <a:spcPts val="0"/>
              </a:spcBef>
              <a:spcAft>
                <a:spcPts val="0"/>
              </a:spcAft>
              <a:buClr>
                <a:schemeClr val="lt1"/>
              </a:buClr>
              <a:buSzPts val="1400"/>
              <a:buFont typeface="Roboto Light"/>
              <a:buNone/>
              <a:defRPr>
                <a:solidFill>
                  <a:schemeClr val="lt1"/>
                </a:solidFill>
                <a:latin typeface="Roboto Light"/>
                <a:ea typeface="Roboto Light"/>
                <a:cs typeface="Roboto Light"/>
                <a:sym typeface="Roboto Light"/>
              </a:defRPr>
            </a:lvl9pPr>
          </a:lstStyle>
          <a:p>
            <a:endParaRPr/>
          </a:p>
        </p:txBody>
      </p:sp>
      <p:sp>
        <p:nvSpPr>
          <p:cNvPr id="172" name="Google Shape;172;p17"/>
          <p:cNvSpPr txBox="1">
            <a:spLocks noGrp="1"/>
          </p:cNvSpPr>
          <p:nvPr>
            <p:ph type="title" idx="6"/>
          </p:nvPr>
        </p:nvSpPr>
        <p:spPr>
          <a:xfrm>
            <a:off x="720000" y="381000"/>
            <a:ext cx="7711200" cy="484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3600"/>
              <a:buNone/>
              <a:defRPr>
                <a:solidFill>
                  <a:schemeClr val="lt1"/>
                </a:solidFill>
              </a:defRPr>
            </a:lvl1pPr>
            <a:lvl2pPr lvl="1" algn="ctr" rtl="0">
              <a:lnSpc>
                <a:spcPct val="100000"/>
              </a:lnSpc>
              <a:spcBef>
                <a:spcPts val="0"/>
              </a:spcBef>
              <a:spcAft>
                <a:spcPts val="0"/>
              </a:spcAft>
              <a:buClr>
                <a:schemeClr val="lt1"/>
              </a:buClr>
              <a:buSzPts val="3000"/>
              <a:buNone/>
              <a:defRPr>
                <a:solidFill>
                  <a:schemeClr val="lt1"/>
                </a:solidFill>
              </a:defRPr>
            </a:lvl2pPr>
            <a:lvl3pPr lvl="2" algn="ctr" rtl="0">
              <a:lnSpc>
                <a:spcPct val="100000"/>
              </a:lnSpc>
              <a:spcBef>
                <a:spcPts val="0"/>
              </a:spcBef>
              <a:spcAft>
                <a:spcPts val="0"/>
              </a:spcAft>
              <a:buClr>
                <a:schemeClr val="lt1"/>
              </a:buClr>
              <a:buSzPts val="3000"/>
              <a:buNone/>
              <a:defRPr>
                <a:solidFill>
                  <a:schemeClr val="lt1"/>
                </a:solidFill>
              </a:defRPr>
            </a:lvl3pPr>
            <a:lvl4pPr lvl="3" algn="ctr" rtl="0">
              <a:lnSpc>
                <a:spcPct val="100000"/>
              </a:lnSpc>
              <a:spcBef>
                <a:spcPts val="0"/>
              </a:spcBef>
              <a:spcAft>
                <a:spcPts val="0"/>
              </a:spcAft>
              <a:buClr>
                <a:schemeClr val="lt1"/>
              </a:buClr>
              <a:buSzPts val="3000"/>
              <a:buNone/>
              <a:defRPr>
                <a:solidFill>
                  <a:schemeClr val="lt1"/>
                </a:solidFill>
              </a:defRPr>
            </a:lvl4pPr>
            <a:lvl5pPr lvl="4" algn="ctr" rtl="0">
              <a:lnSpc>
                <a:spcPct val="100000"/>
              </a:lnSpc>
              <a:spcBef>
                <a:spcPts val="0"/>
              </a:spcBef>
              <a:spcAft>
                <a:spcPts val="0"/>
              </a:spcAft>
              <a:buClr>
                <a:schemeClr val="lt1"/>
              </a:buClr>
              <a:buSzPts val="3000"/>
              <a:buNone/>
              <a:defRPr>
                <a:solidFill>
                  <a:schemeClr val="lt1"/>
                </a:solidFill>
              </a:defRPr>
            </a:lvl5pPr>
            <a:lvl6pPr lvl="5" algn="ctr" rtl="0">
              <a:lnSpc>
                <a:spcPct val="100000"/>
              </a:lnSpc>
              <a:spcBef>
                <a:spcPts val="0"/>
              </a:spcBef>
              <a:spcAft>
                <a:spcPts val="0"/>
              </a:spcAft>
              <a:buClr>
                <a:schemeClr val="lt1"/>
              </a:buClr>
              <a:buSzPts val="3000"/>
              <a:buNone/>
              <a:defRPr>
                <a:solidFill>
                  <a:schemeClr val="lt1"/>
                </a:solidFill>
              </a:defRPr>
            </a:lvl6pPr>
            <a:lvl7pPr lvl="6" algn="ctr" rtl="0">
              <a:lnSpc>
                <a:spcPct val="100000"/>
              </a:lnSpc>
              <a:spcBef>
                <a:spcPts val="0"/>
              </a:spcBef>
              <a:spcAft>
                <a:spcPts val="0"/>
              </a:spcAft>
              <a:buClr>
                <a:schemeClr val="lt1"/>
              </a:buClr>
              <a:buSzPts val="3000"/>
              <a:buNone/>
              <a:defRPr>
                <a:solidFill>
                  <a:schemeClr val="lt1"/>
                </a:solidFill>
              </a:defRPr>
            </a:lvl7pPr>
            <a:lvl8pPr lvl="7" algn="ctr" rtl="0">
              <a:lnSpc>
                <a:spcPct val="100000"/>
              </a:lnSpc>
              <a:spcBef>
                <a:spcPts val="0"/>
              </a:spcBef>
              <a:spcAft>
                <a:spcPts val="0"/>
              </a:spcAft>
              <a:buClr>
                <a:schemeClr val="lt1"/>
              </a:buClr>
              <a:buSzPts val="3000"/>
              <a:buNone/>
              <a:defRPr>
                <a:solidFill>
                  <a:schemeClr val="lt1"/>
                </a:solidFill>
              </a:defRPr>
            </a:lvl8pPr>
            <a:lvl9pPr lvl="8" algn="ctr" rtl="0">
              <a:lnSpc>
                <a:spcPct val="100000"/>
              </a:lnSpc>
              <a:spcBef>
                <a:spcPts val="0"/>
              </a:spcBef>
              <a:spcAft>
                <a:spcPts val="0"/>
              </a:spcAft>
              <a:buClr>
                <a:schemeClr val="lt1"/>
              </a:buClr>
              <a:buSzPts val="3000"/>
              <a:buNone/>
              <a:defRPr>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1">
  <p:cSld name="CUSTOM_3_3">
    <p:bg>
      <p:bgPr>
        <a:blipFill>
          <a:blip r:embed="rId2">
            <a:alphaModFix/>
          </a:blip>
          <a:stretch>
            <a:fillRect/>
          </a:stretch>
        </a:blipFill>
        <a:effectLst/>
      </p:bgPr>
    </p:bg>
    <p:spTree>
      <p:nvGrpSpPr>
        <p:cNvPr id="1" name="Shape 173"/>
        <p:cNvGrpSpPr/>
        <p:nvPr/>
      </p:nvGrpSpPr>
      <p:grpSpPr>
        <a:xfrm>
          <a:off x="0" y="0"/>
          <a:ext cx="0" cy="0"/>
          <a:chOff x="0" y="0"/>
          <a:chExt cx="0" cy="0"/>
        </a:xfrm>
      </p:grpSpPr>
      <p:sp>
        <p:nvSpPr>
          <p:cNvPr id="174" name="Google Shape;174;p18"/>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8"/>
          <p:cNvSpPr txBox="1">
            <a:spLocks noGrp="1"/>
          </p:cNvSpPr>
          <p:nvPr>
            <p:ph type="title"/>
          </p:nvPr>
        </p:nvSpPr>
        <p:spPr>
          <a:xfrm>
            <a:off x="4941775" y="2556093"/>
            <a:ext cx="3489000" cy="336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500"/>
              <a:buNone/>
              <a:defRPr sz="2500">
                <a:solidFill>
                  <a:schemeClr val="lt1"/>
                </a:solidFill>
              </a:defRPr>
            </a:lvl1pPr>
            <a:lvl2pPr lvl="1" rtl="0">
              <a:lnSpc>
                <a:spcPct val="100000"/>
              </a:lnSpc>
              <a:spcBef>
                <a:spcPts val="0"/>
              </a:spcBef>
              <a:spcAft>
                <a:spcPts val="0"/>
              </a:spcAft>
              <a:buClr>
                <a:schemeClr val="lt1"/>
              </a:buClr>
              <a:buSzPts val="2500"/>
              <a:buNone/>
              <a:defRPr sz="2500">
                <a:solidFill>
                  <a:schemeClr val="lt1"/>
                </a:solidFill>
              </a:defRPr>
            </a:lvl2pPr>
            <a:lvl3pPr lvl="2" rtl="0">
              <a:lnSpc>
                <a:spcPct val="100000"/>
              </a:lnSpc>
              <a:spcBef>
                <a:spcPts val="0"/>
              </a:spcBef>
              <a:spcAft>
                <a:spcPts val="0"/>
              </a:spcAft>
              <a:buClr>
                <a:schemeClr val="lt1"/>
              </a:buClr>
              <a:buSzPts val="2500"/>
              <a:buNone/>
              <a:defRPr sz="2500">
                <a:solidFill>
                  <a:schemeClr val="lt1"/>
                </a:solidFill>
              </a:defRPr>
            </a:lvl3pPr>
            <a:lvl4pPr lvl="3" rtl="0">
              <a:lnSpc>
                <a:spcPct val="100000"/>
              </a:lnSpc>
              <a:spcBef>
                <a:spcPts val="0"/>
              </a:spcBef>
              <a:spcAft>
                <a:spcPts val="0"/>
              </a:spcAft>
              <a:buClr>
                <a:schemeClr val="lt1"/>
              </a:buClr>
              <a:buSzPts val="2500"/>
              <a:buNone/>
              <a:defRPr sz="2500">
                <a:solidFill>
                  <a:schemeClr val="lt1"/>
                </a:solidFill>
              </a:defRPr>
            </a:lvl4pPr>
            <a:lvl5pPr lvl="4" rtl="0">
              <a:lnSpc>
                <a:spcPct val="100000"/>
              </a:lnSpc>
              <a:spcBef>
                <a:spcPts val="0"/>
              </a:spcBef>
              <a:spcAft>
                <a:spcPts val="0"/>
              </a:spcAft>
              <a:buClr>
                <a:schemeClr val="lt1"/>
              </a:buClr>
              <a:buSzPts val="2500"/>
              <a:buNone/>
              <a:defRPr sz="2500">
                <a:solidFill>
                  <a:schemeClr val="lt1"/>
                </a:solidFill>
              </a:defRPr>
            </a:lvl5pPr>
            <a:lvl6pPr lvl="5" rtl="0">
              <a:lnSpc>
                <a:spcPct val="100000"/>
              </a:lnSpc>
              <a:spcBef>
                <a:spcPts val="0"/>
              </a:spcBef>
              <a:spcAft>
                <a:spcPts val="0"/>
              </a:spcAft>
              <a:buClr>
                <a:schemeClr val="lt1"/>
              </a:buClr>
              <a:buSzPts val="2500"/>
              <a:buNone/>
              <a:defRPr sz="2500">
                <a:solidFill>
                  <a:schemeClr val="lt1"/>
                </a:solidFill>
              </a:defRPr>
            </a:lvl6pPr>
            <a:lvl7pPr lvl="6" rtl="0">
              <a:lnSpc>
                <a:spcPct val="100000"/>
              </a:lnSpc>
              <a:spcBef>
                <a:spcPts val="0"/>
              </a:spcBef>
              <a:spcAft>
                <a:spcPts val="0"/>
              </a:spcAft>
              <a:buClr>
                <a:schemeClr val="lt1"/>
              </a:buClr>
              <a:buSzPts val="2500"/>
              <a:buNone/>
              <a:defRPr sz="2500">
                <a:solidFill>
                  <a:schemeClr val="lt1"/>
                </a:solidFill>
              </a:defRPr>
            </a:lvl7pPr>
            <a:lvl8pPr lvl="7" rtl="0">
              <a:lnSpc>
                <a:spcPct val="100000"/>
              </a:lnSpc>
              <a:spcBef>
                <a:spcPts val="0"/>
              </a:spcBef>
              <a:spcAft>
                <a:spcPts val="0"/>
              </a:spcAft>
              <a:buClr>
                <a:schemeClr val="lt1"/>
              </a:buClr>
              <a:buSzPts val="2500"/>
              <a:buNone/>
              <a:defRPr sz="2500">
                <a:solidFill>
                  <a:schemeClr val="lt1"/>
                </a:solidFill>
              </a:defRPr>
            </a:lvl8pPr>
            <a:lvl9pPr lvl="8" rtl="0">
              <a:lnSpc>
                <a:spcPct val="100000"/>
              </a:lnSpc>
              <a:spcBef>
                <a:spcPts val="0"/>
              </a:spcBef>
              <a:spcAft>
                <a:spcPts val="0"/>
              </a:spcAft>
              <a:buClr>
                <a:schemeClr val="lt1"/>
              </a:buClr>
              <a:buSzPts val="2500"/>
              <a:buNone/>
              <a:defRPr sz="2500">
                <a:solidFill>
                  <a:schemeClr val="lt1"/>
                </a:solidFill>
              </a:defRPr>
            </a:lvl9pPr>
          </a:lstStyle>
          <a:p>
            <a:endParaRPr/>
          </a:p>
        </p:txBody>
      </p:sp>
      <p:sp>
        <p:nvSpPr>
          <p:cNvPr id="176" name="Google Shape;176;p18"/>
          <p:cNvSpPr txBox="1">
            <a:spLocks noGrp="1"/>
          </p:cNvSpPr>
          <p:nvPr>
            <p:ph type="subTitle" idx="1"/>
          </p:nvPr>
        </p:nvSpPr>
        <p:spPr>
          <a:xfrm>
            <a:off x="4941775" y="2892400"/>
            <a:ext cx="3487800" cy="504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77" name="Google Shape;177;p18"/>
          <p:cNvSpPr txBox="1">
            <a:spLocks noGrp="1"/>
          </p:cNvSpPr>
          <p:nvPr>
            <p:ph type="title" idx="2"/>
          </p:nvPr>
        </p:nvSpPr>
        <p:spPr>
          <a:xfrm>
            <a:off x="4941775" y="1434200"/>
            <a:ext cx="3489000" cy="336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500"/>
              <a:buNone/>
              <a:defRPr sz="2500">
                <a:solidFill>
                  <a:schemeClr val="lt1"/>
                </a:solidFill>
              </a:defRPr>
            </a:lvl1pPr>
            <a:lvl2pPr lvl="1" rtl="0">
              <a:lnSpc>
                <a:spcPct val="100000"/>
              </a:lnSpc>
              <a:spcBef>
                <a:spcPts val="0"/>
              </a:spcBef>
              <a:spcAft>
                <a:spcPts val="0"/>
              </a:spcAft>
              <a:buClr>
                <a:schemeClr val="lt1"/>
              </a:buClr>
              <a:buSzPts val="2500"/>
              <a:buNone/>
              <a:defRPr sz="2500">
                <a:solidFill>
                  <a:schemeClr val="lt1"/>
                </a:solidFill>
              </a:defRPr>
            </a:lvl2pPr>
            <a:lvl3pPr lvl="2" rtl="0">
              <a:lnSpc>
                <a:spcPct val="100000"/>
              </a:lnSpc>
              <a:spcBef>
                <a:spcPts val="0"/>
              </a:spcBef>
              <a:spcAft>
                <a:spcPts val="0"/>
              </a:spcAft>
              <a:buClr>
                <a:schemeClr val="lt1"/>
              </a:buClr>
              <a:buSzPts val="2500"/>
              <a:buNone/>
              <a:defRPr sz="2500">
                <a:solidFill>
                  <a:schemeClr val="lt1"/>
                </a:solidFill>
              </a:defRPr>
            </a:lvl3pPr>
            <a:lvl4pPr lvl="3" rtl="0">
              <a:lnSpc>
                <a:spcPct val="100000"/>
              </a:lnSpc>
              <a:spcBef>
                <a:spcPts val="0"/>
              </a:spcBef>
              <a:spcAft>
                <a:spcPts val="0"/>
              </a:spcAft>
              <a:buClr>
                <a:schemeClr val="lt1"/>
              </a:buClr>
              <a:buSzPts val="2500"/>
              <a:buNone/>
              <a:defRPr sz="2500">
                <a:solidFill>
                  <a:schemeClr val="lt1"/>
                </a:solidFill>
              </a:defRPr>
            </a:lvl4pPr>
            <a:lvl5pPr lvl="4" rtl="0">
              <a:lnSpc>
                <a:spcPct val="100000"/>
              </a:lnSpc>
              <a:spcBef>
                <a:spcPts val="0"/>
              </a:spcBef>
              <a:spcAft>
                <a:spcPts val="0"/>
              </a:spcAft>
              <a:buClr>
                <a:schemeClr val="lt1"/>
              </a:buClr>
              <a:buSzPts val="2500"/>
              <a:buNone/>
              <a:defRPr sz="2500">
                <a:solidFill>
                  <a:schemeClr val="lt1"/>
                </a:solidFill>
              </a:defRPr>
            </a:lvl5pPr>
            <a:lvl6pPr lvl="5" rtl="0">
              <a:lnSpc>
                <a:spcPct val="100000"/>
              </a:lnSpc>
              <a:spcBef>
                <a:spcPts val="0"/>
              </a:spcBef>
              <a:spcAft>
                <a:spcPts val="0"/>
              </a:spcAft>
              <a:buClr>
                <a:schemeClr val="lt1"/>
              </a:buClr>
              <a:buSzPts val="2500"/>
              <a:buNone/>
              <a:defRPr sz="2500">
                <a:solidFill>
                  <a:schemeClr val="lt1"/>
                </a:solidFill>
              </a:defRPr>
            </a:lvl6pPr>
            <a:lvl7pPr lvl="6" rtl="0">
              <a:lnSpc>
                <a:spcPct val="100000"/>
              </a:lnSpc>
              <a:spcBef>
                <a:spcPts val="0"/>
              </a:spcBef>
              <a:spcAft>
                <a:spcPts val="0"/>
              </a:spcAft>
              <a:buClr>
                <a:schemeClr val="lt1"/>
              </a:buClr>
              <a:buSzPts val="2500"/>
              <a:buNone/>
              <a:defRPr sz="2500">
                <a:solidFill>
                  <a:schemeClr val="lt1"/>
                </a:solidFill>
              </a:defRPr>
            </a:lvl7pPr>
            <a:lvl8pPr lvl="7" rtl="0">
              <a:lnSpc>
                <a:spcPct val="100000"/>
              </a:lnSpc>
              <a:spcBef>
                <a:spcPts val="0"/>
              </a:spcBef>
              <a:spcAft>
                <a:spcPts val="0"/>
              </a:spcAft>
              <a:buClr>
                <a:schemeClr val="lt1"/>
              </a:buClr>
              <a:buSzPts val="2500"/>
              <a:buNone/>
              <a:defRPr sz="2500">
                <a:solidFill>
                  <a:schemeClr val="lt1"/>
                </a:solidFill>
              </a:defRPr>
            </a:lvl8pPr>
            <a:lvl9pPr lvl="8" rtl="0">
              <a:lnSpc>
                <a:spcPct val="100000"/>
              </a:lnSpc>
              <a:spcBef>
                <a:spcPts val="0"/>
              </a:spcBef>
              <a:spcAft>
                <a:spcPts val="0"/>
              </a:spcAft>
              <a:buClr>
                <a:schemeClr val="lt1"/>
              </a:buClr>
              <a:buSzPts val="2500"/>
              <a:buNone/>
              <a:defRPr sz="2500">
                <a:solidFill>
                  <a:schemeClr val="lt1"/>
                </a:solidFill>
              </a:defRPr>
            </a:lvl9pPr>
          </a:lstStyle>
          <a:p>
            <a:endParaRPr/>
          </a:p>
        </p:txBody>
      </p:sp>
      <p:sp>
        <p:nvSpPr>
          <p:cNvPr id="178" name="Google Shape;178;p18"/>
          <p:cNvSpPr txBox="1">
            <a:spLocks noGrp="1"/>
          </p:cNvSpPr>
          <p:nvPr>
            <p:ph type="subTitle" idx="3"/>
          </p:nvPr>
        </p:nvSpPr>
        <p:spPr>
          <a:xfrm>
            <a:off x="4941775" y="1770502"/>
            <a:ext cx="3487800" cy="504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79" name="Google Shape;179;p18"/>
          <p:cNvSpPr txBox="1">
            <a:spLocks noGrp="1"/>
          </p:cNvSpPr>
          <p:nvPr>
            <p:ph type="title" idx="4"/>
          </p:nvPr>
        </p:nvSpPr>
        <p:spPr>
          <a:xfrm>
            <a:off x="4941775" y="3678002"/>
            <a:ext cx="3489000" cy="336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500"/>
              <a:buNone/>
              <a:defRPr sz="2500">
                <a:solidFill>
                  <a:schemeClr val="lt1"/>
                </a:solidFill>
              </a:defRPr>
            </a:lvl1pPr>
            <a:lvl2pPr lvl="1" rtl="0">
              <a:lnSpc>
                <a:spcPct val="100000"/>
              </a:lnSpc>
              <a:spcBef>
                <a:spcPts val="0"/>
              </a:spcBef>
              <a:spcAft>
                <a:spcPts val="0"/>
              </a:spcAft>
              <a:buClr>
                <a:schemeClr val="lt1"/>
              </a:buClr>
              <a:buSzPts val="2500"/>
              <a:buNone/>
              <a:defRPr sz="2500">
                <a:solidFill>
                  <a:schemeClr val="lt1"/>
                </a:solidFill>
              </a:defRPr>
            </a:lvl2pPr>
            <a:lvl3pPr lvl="2" rtl="0">
              <a:lnSpc>
                <a:spcPct val="100000"/>
              </a:lnSpc>
              <a:spcBef>
                <a:spcPts val="0"/>
              </a:spcBef>
              <a:spcAft>
                <a:spcPts val="0"/>
              </a:spcAft>
              <a:buClr>
                <a:schemeClr val="lt1"/>
              </a:buClr>
              <a:buSzPts val="2500"/>
              <a:buNone/>
              <a:defRPr sz="2500">
                <a:solidFill>
                  <a:schemeClr val="lt1"/>
                </a:solidFill>
              </a:defRPr>
            </a:lvl3pPr>
            <a:lvl4pPr lvl="3" rtl="0">
              <a:lnSpc>
                <a:spcPct val="100000"/>
              </a:lnSpc>
              <a:spcBef>
                <a:spcPts val="0"/>
              </a:spcBef>
              <a:spcAft>
                <a:spcPts val="0"/>
              </a:spcAft>
              <a:buClr>
                <a:schemeClr val="lt1"/>
              </a:buClr>
              <a:buSzPts val="2500"/>
              <a:buNone/>
              <a:defRPr sz="2500">
                <a:solidFill>
                  <a:schemeClr val="lt1"/>
                </a:solidFill>
              </a:defRPr>
            </a:lvl4pPr>
            <a:lvl5pPr lvl="4" rtl="0">
              <a:lnSpc>
                <a:spcPct val="100000"/>
              </a:lnSpc>
              <a:spcBef>
                <a:spcPts val="0"/>
              </a:spcBef>
              <a:spcAft>
                <a:spcPts val="0"/>
              </a:spcAft>
              <a:buClr>
                <a:schemeClr val="lt1"/>
              </a:buClr>
              <a:buSzPts val="2500"/>
              <a:buNone/>
              <a:defRPr sz="2500">
                <a:solidFill>
                  <a:schemeClr val="lt1"/>
                </a:solidFill>
              </a:defRPr>
            </a:lvl5pPr>
            <a:lvl6pPr lvl="5" rtl="0">
              <a:lnSpc>
                <a:spcPct val="100000"/>
              </a:lnSpc>
              <a:spcBef>
                <a:spcPts val="0"/>
              </a:spcBef>
              <a:spcAft>
                <a:spcPts val="0"/>
              </a:spcAft>
              <a:buClr>
                <a:schemeClr val="lt1"/>
              </a:buClr>
              <a:buSzPts val="2500"/>
              <a:buNone/>
              <a:defRPr sz="2500">
                <a:solidFill>
                  <a:schemeClr val="lt1"/>
                </a:solidFill>
              </a:defRPr>
            </a:lvl6pPr>
            <a:lvl7pPr lvl="6" rtl="0">
              <a:lnSpc>
                <a:spcPct val="100000"/>
              </a:lnSpc>
              <a:spcBef>
                <a:spcPts val="0"/>
              </a:spcBef>
              <a:spcAft>
                <a:spcPts val="0"/>
              </a:spcAft>
              <a:buClr>
                <a:schemeClr val="lt1"/>
              </a:buClr>
              <a:buSzPts val="2500"/>
              <a:buNone/>
              <a:defRPr sz="2500">
                <a:solidFill>
                  <a:schemeClr val="lt1"/>
                </a:solidFill>
              </a:defRPr>
            </a:lvl7pPr>
            <a:lvl8pPr lvl="7" rtl="0">
              <a:lnSpc>
                <a:spcPct val="100000"/>
              </a:lnSpc>
              <a:spcBef>
                <a:spcPts val="0"/>
              </a:spcBef>
              <a:spcAft>
                <a:spcPts val="0"/>
              </a:spcAft>
              <a:buClr>
                <a:schemeClr val="lt1"/>
              </a:buClr>
              <a:buSzPts val="2500"/>
              <a:buNone/>
              <a:defRPr sz="2500">
                <a:solidFill>
                  <a:schemeClr val="lt1"/>
                </a:solidFill>
              </a:defRPr>
            </a:lvl8pPr>
            <a:lvl9pPr lvl="8" rtl="0">
              <a:lnSpc>
                <a:spcPct val="100000"/>
              </a:lnSpc>
              <a:spcBef>
                <a:spcPts val="0"/>
              </a:spcBef>
              <a:spcAft>
                <a:spcPts val="0"/>
              </a:spcAft>
              <a:buClr>
                <a:schemeClr val="lt1"/>
              </a:buClr>
              <a:buSzPts val="2500"/>
              <a:buNone/>
              <a:defRPr sz="2500">
                <a:solidFill>
                  <a:schemeClr val="lt1"/>
                </a:solidFill>
              </a:defRPr>
            </a:lvl9pPr>
          </a:lstStyle>
          <a:p>
            <a:endParaRPr/>
          </a:p>
        </p:txBody>
      </p:sp>
      <p:sp>
        <p:nvSpPr>
          <p:cNvPr id="180" name="Google Shape;180;p18"/>
          <p:cNvSpPr txBox="1">
            <a:spLocks noGrp="1"/>
          </p:cNvSpPr>
          <p:nvPr>
            <p:ph type="subTitle" idx="5"/>
          </p:nvPr>
        </p:nvSpPr>
        <p:spPr>
          <a:xfrm>
            <a:off x="4941775" y="4014300"/>
            <a:ext cx="3487800" cy="504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81" name="Google Shape;181;p18"/>
          <p:cNvSpPr txBox="1">
            <a:spLocks noGrp="1"/>
          </p:cNvSpPr>
          <p:nvPr>
            <p:ph type="title" idx="6"/>
          </p:nvPr>
        </p:nvSpPr>
        <p:spPr>
          <a:xfrm>
            <a:off x="720000" y="381000"/>
            <a:ext cx="7711200" cy="484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3600"/>
              <a:buNone/>
              <a:defRPr>
                <a:solidFill>
                  <a:schemeClr val="lt1"/>
                </a:solidFill>
              </a:defRPr>
            </a:lvl1pPr>
            <a:lvl2pPr lvl="1" algn="ctr" rtl="0">
              <a:lnSpc>
                <a:spcPct val="100000"/>
              </a:lnSpc>
              <a:spcBef>
                <a:spcPts val="0"/>
              </a:spcBef>
              <a:spcAft>
                <a:spcPts val="0"/>
              </a:spcAft>
              <a:buSzPts val="3000"/>
              <a:buNone/>
              <a:defRPr/>
            </a:lvl2pPr>
            <a:lvl3pPr lvl="2" algn="ctr" rtl="0">
              <a:lnSpc>
                <a:spcPct val="100000"/>
              </a:lnSpc>
              <a:spcBef>
                <a:spcPts val="0"/>
              </a:spcBef>
              <a:spcAft>
                <a:spcPts val="0"/>
              </a:spcAft>
              <a:buSzPts val="3000"/>
              <a:buNone/>
              <a:defRPr/>
            </a:lvl3pPr>
            <a:lvl4pPr lvl="3" algn="ctr" rtl="0">
              <a:lnSpc>
                <a:spcPct val="100000"/>
              </a:lnSpc>
              <a:spcBef>
                <a:spcPts val="0"/>
              </a:spcBef>
              <a:spcAft>
                <a:spcPts val="0"/>
              </a:spcAft>
              <a:buSzPts val="3000"/>
              <a:buNone/>
              <a:defRPr/>
            </a:lvl4pPr>
            <a:lvl5pPr lvl="4" algn="ctr" rtl="0">
              <a:lnSpc>
                <a:spcPct val="100000"/>
              </a:lnSpc>
              <a:spcBef>
                <a:spcPts val="0"/>
              </a:spcBef>
              <a:spcAft>
                <a:spcPts val="0"/>
              </a:spcAft>
              <a:buSzPts val="3000"/>
              <a:buNone/>
              <a:defRPr/>
            </a:lvl5pPr>
            <a:lvl6pPr lvl="5" algn="ctr" rtl="0">
              <a:lnSpc>
                <a:spcPct val="100000"/>
              </a:lnSpc>
              <a:spcBef>
                <a:spcPts val="0"/>
              </a:spcBef>
              <a:spcAft>
                <a:spcPts val="0"/>
              </a:spcAft>
              <a:buSzPts val="3000"/>
              <a:buNone/>
              <a:defRPr/>
            </a:lvl6pPr>
            <a:lvl7pPr lvl="6" algn="ctr" rtl="0">
              <a:lnSpc>
                <a:spcPct val="100000"/>
              </a:lnSpc>
              <a:spcBef>
                <a:spcPts val="0"/>
              </a:spcBef>
              <a:spcAft>
                <a:spcPts val="0"/>
              </a:spcAft>
              <a:buSzPts val="3000"/>
              <a:buNone/>
              <a:defRPr/>
            </a:lvl7pPr>
            <a:lvl8pPr lvl="7" algn="ctr" rtl="0">
              <a:lnSpc>
                <a:spcPct val="100000"/>
              </a:lnSpc>
              <a:spcBef>
                <a:spcPts val="0"/>
              </a:spcBef>
              <a:spcAft>
                <a:spcPts val="0"/>
              </a:spcAft>
              <a:buSzPts val="3000"/>
              <a:buNone/>
              <a:defRPr/>
            </a:lvl8pPr>
            <a:lvl9pPr lvl="8" algn="ctr" rtl="0">
              <a:lnSpc>
                <a:spcPct val="100000"/>
              </a:lnSpc>
              <a:spcBef>
                <a:spcPts val="0"/>
              </a:spcBef>
              <a:spcAft>
                <a:spcPts val="0"/>
              </a:spcAft>
              <a:buSzPts val="30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1">
  <p:cSld name="CUSTOM_3_2">
    <p:bg>
      <p:bgPr>
        <a:blipFill>
          <a:blip r:embed="rId2">
            <a:alphaModFix/>
          </a:blip>
          <a:stretch>
            <a:fillRect/>
          </a:stretch>
        </a:blipFill>
        <a:effectLst/>
      </p:bgPr>
    </p:bg>
    <p:spTree>
      <p:nvGrpSpPr>
        <p:cNvPr id="1" name="Shape 182"/>
        <p:cNvGrpSpPr/>
        <p:nvPr/>
      </p:nvGrpSpPr>
      <p:grpSpPr>
        <a:xfrm>
          <a:off x="0" y="0"/>
          <a:ext cx="0" cy="0"/>
          <a:chOff x="0" y="0"/>
          <a:chExt cx="0" cy="0"/>
        </a:xfrm>
      </p:grpSpPr>
      <p:sp>
        <p:nvSpPr>
          <p:cNvPr id="183" name="Google Shape;183;p19"/>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9"/>
          <p:cNvSpPr txBox="1">
            <a:spLocks noGrp="1"/>
          </p:cNvSpPr>
          <p:nvPr>
            <p:ph type="title"/>
          </p:nvPr>
        </p:nvSpPr>
        <p:spPr>
          <a:xfrm>
            <a:off x="720000" y="1770850"/>
            <a:ext cx="1397700" cy="484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185" name="Google Shape;185;p19"/>
          <p:cNvSpPr txBox="1">
            <a:spLocks noGrp="1"/>
          </p:cNvSpPr>
          <p:nvPr>
            <p:ph type="subTitle" idx="1"/>
          </p:nvPr>
        </p:nvSpPr>
        <p:spPr>
          <a:xfrm>
            <a:off x="720000" y="2255050"/>
            <a:ext cx="2351400" cy="95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Lato Light"/>
              <a:buNone/>
              <a:defRPr sz="1400">
                <a:solidFill>
                  <a:schemeClr val="lt1"/>
                </a:solidFill>
                <a:latin typeface="Roboto Light"/>
                <a:ea typeface="Roboto Light"/>
                <a:cs typeface="Roboto Light"/>
                <a:sym typeface="Roboto Light"/>
              </a:defRPr>
            </a:lvl1pPr>
            <a:lvl2pPr lvl="1" rtl="0">
              <a:lnSpc>
                <a:spcPct val="100000"/>
              </a:lnSpc>
              <a:spcBef>
                <a:spcPts val="0"/>
              </a:spcBef>
              <a:spcAft>
                <a:spcPts val="0"/>
              </a:spcAft>
              <a:buSzPts val="1400"/>
              <a:buFont typeface="Lato Light"/>
              <a:buNone/>
              <a:defRPr>
                <a:latin typeface="Lato Light"/>
                <a:ea typeface="Lato Light"/>
                <a:cs typeface="Lato Light"/>
                <a:sym typeface="Lato Light"/>
              </a:defRPr>
            </a:lvl2pPr>
            <a:lvl3pPr lvl="2" rtl="0">
              <a:lnSpc>
                <a:spcPct val="100000"/>
              </a:lnSpc>
              <a:spcBef>
                <a:spcPts val="0"/>
              </a:spcBef>
              <a:spcAft>
                <a:spcPts val="0"/>
              </a:spcAft>
              <a:buSzPts val="1400"/>
              <a:buFont typeface="Lato Light"/>
              <a:buNone/>
              <a:defRPr>
                <a:latin typeface="Lato Light"/>
                <a:ea typeface="Lato Light"/>
                <a:cs typeface="Lato Light"/>
                <a:sym typeface="Lato Light"/>
              </a:defRPr>
            </a:lvl3pPr>
            <a:lvl4pPr lvl="3" rtl="0">
              <a:lnSpc>
                <a:spcPct val="100000"/>
              </a:lnSpc>
              <a:spcBef>
                <a:spcPts val="0"/>
              </a:spcBef>
              <a:spcAft>
                <a:spcPts val="0"/>
              </a:spcAft>
              <a:buSzPts val="1400"/>
              <a:buFont typeface="Lato Light"/>
              <a:buNone/>
              <a:defRPr>
                <a:latin typeface="Lato Light"/>
                <a:ea typeface="Lato Light"/>
                <a:cs typeface="Lato Light"/>
                <a:sym typeface="Lato Light"/>
              </a:defRPr>
            </a:lvl4pPr>
            <a:lvl5pPr lvl="4" rtl="0">
              <a:lnSpc>
                <a:spcPct val="100000"/>
              </a:lnSpc>
              <a:spcBef>
                <a:spcPts val="0"/>
              </a:spcBef>
              <a:spcAft>
                <a:spcPts val="0"/>
              </a:spcAft>
              <a:buSzPts val="1400"/>
              <a:buFont typeface="Lato Light"/>
              <a:buNone/>
              <a:defRPr>
                <a:latin typeface="Lato Light"/>
                <a:ea typeface="Lato Light"/>
                <a:cs typeface="Lato Light"/>
                <a:sym typeface="Lato Light"/>
              </a:defRPr>
            </a:lvl5pPr>
            <a:lvl6pPr lvl="5" rtl="0">
              <a:lnSpc>
                <a:spcPct val="100000"/>
              </a:lnSpc>
              <a:spcBef>
                <a:spcPts val="0"/>
              </a:spcBef>
              <a:spcAft>
                <a:spcPts val="0"/>
              </a:spcAft>
              <a:buSzPts val="1400"/>
              <a:buFont typeface="Lato Light"/>
              <a:buNone/>
              <a:defRPr>
                <a:latin typeface="Lato Light"/>
                <a:ea typeface="Lato Light"/>
                <a:cs typeface="Lato Light"/>
                <a:sym typeface="Lato Light"/>
              </a:defRPr>
            </a:lvl6pPr>
            <a:lvl7pPr lvl="6" rtl="0">
              <a:lnSpc>
                <a:spcPct val="100000"/>
              </a:lnSpc>
              <a:spcBef>
                <a:spcPts val="0"/>
              </a:spcBef>
              <a:spcAft>
                <a:spcPts val="0"/>
              </a:spcAft>
              <a:buSzPts val="1400"/>
              <a:buFont typeface="Lato Light"/>
              <a:buNone/>
              <a:defRPr>
                <a:latin typeface="Lato Light"/>
                <a:ea typeface="Lato Light"/>
                <a:cs typeface="Lato Light"/>
                <a:sym typeface="Lato Light"/>
              </a:defRPr>
            </a:lvl7pPr>
            <a:lvl8pPr lvl="7" rtl="0">
              <a:lnSpc>
                <a:spcPct val="100000"/>
              </a:lnSpc>
              <a:spcBef>
                <a:spcPts val="0"/>
              </a:spcBef>
              <a:spcAft>
                <a:spcPts val="0"/>
              </a:spcAft>
              <a:buSzPts val="1400"/>
              <a:buFont typeface="Lato Light"/>
              <a:buNone/>
              <a:defRPr>
                <a:latin typeface="Lato Light"/>
                <a:ea typeface="Lato Light"/>
                <a:cs typeface="Lato Light"/>
                <a:sym typeface="Lato Light"/>
              </a:defRPr>
            </a:lvl8pPr>
            <a:lvl9pPr lvl="8" rtl="0">
              <a:lnSpc>
                <a:spcPct val="100000"/>
              </a:lnSpc>
              <a:spcBef>
                <a:spcPts val="0"/>
              </a:spcBef>
              <a:spcAft>
                <a:spcPts val="0"/>
              </a:spcAft>
              <a:buSzPts val="1400"/>
              <a:buFont typeface="Lato Light"/>
              <a:buNone/>
              <a:defRPr>
                <a:latin typeface="Lato Light"/>
                <a:ea typeface="Lato Light"/>
                <a:cs typeface="Lato Light"/>
                <a:sym typeface="Lato Light"/>
              </a:defRPr>
            </a:lvl9pPr>
          </a:lstStyle>
          <a:p>
            <a:endParaRPr/>
          </a:p>
        </p:txBody>
      </p:sp>
      <p:sp>
        <p:nvSpPr>
          <p:cNvPr id="186" name="Google Shape;186;p19"/>
          <p:cNvSpPr txBox="1">
            <a:spLocks noGrp="1"/>
          </p:cNvSpPr>
          <p:nvPr>
            <p:ph type="title" idx="2"/>
          </p:nvPr>
        </p:nvSpPr>
        <p:spPr>
          <a:xfrm>
            <a:off x="7032300" y="3119725"/>
            <a:ext cx="1398900" cy="484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500">
                <a:solidFill>
                  <a:schemeClr val="lt1"/>
                </a:solidFill>
              </a:defRPr>
            </a:lvl1pPr>
            <a:lvl2pPr lvl="1" algn="r" rtl="0">
              <a:spcBef>
                <a:spcPts val="0"/>
              </a:spcBef>
              <a:spcAft>
                <a:spcPts val="0"/>
              </a:spcAft>
              <a:buClr>
                <a:schemeClr val="lt1"/>
              </a:buClr>
              <a:buSzPts val="3600"/>
              <a:buNone/>
              <a:defRPr sz="3600">
                <a:solidFill>
                  <a:schemeClr val="lt1"/>
                </a:solidFill>
              </a:defRPr>
            </a:lvl2pPr>
            <a:lvl3pPr lvl="2" algn="r" rtl="0">
              <a:spcBef>
                <a:spcPts val="0"/>
              </a:spcBef>
              <a:spcAft>
                <a:spcPts val="0"/>
              </a:spcAft>
              <a:buClr>
                <a:schemeClr val="lt1"/>
              </a:buClr>
              <a:buSzPts val="3600"/>
              <a:buNone/>
              <a:defRPr sz="3600">
                <a:solidFill>
                  <a:schemeClr val="lt1"/>
                </a:solidFill>
              </a:defRPr>
            </a:lvl3pPr>
            <a:lvl4pPr lvl="3" algn="r" rtl="0">
              <a:spcBef>
                <a:spcPts val="0"/>
              </a:spcBef>
              <a:spcAft>
                <a:spcPts val="0"/>
              </a:spcAft>
              <a:buClr>
                <a:schemeClr val="lt1"/>
              </a:buClr>
              <a:buSzPts val="3600"/>
              <a:buNone/>
              <a:defRPr sz="3600">
                <a:solidFill>
                  <a:schemeClr val="lt1"/>
                </a:solidFill>
              </a:defRPr>
            </a:lvl4pPr>
            <a:lvl5pPr lvl="4" algn="r" rtl="0">
              <a:spcBef>
                <a:spcPts val="0"/>
              </a:spcBef>
              <a:spcAft>
                <a:spcPts val="0"/>
              </a:spcAft>
              <a:buClr>
                <a:schemeClr val="lt1"/>
              </a:buClr>
              <a:buSzPts val="3600"/>
              <a:buNone/>
              <a:defRPr sz="3600">
                <a:solidFill>
                  <a:schemeClr val="lt1"/>
                </a:solidFill>
              </a:defRPr>
            </a:lvl5pPr>
            <a:lvl6pPr lvl="5" algn="r" rtl="0">
              <a:spcBef>
                <a:spcPts val="0"/>
              </a:spcBef>
              <a:spcAft>
                <a:spcPts val="0"/>
              </a:spcAft>
              <a:buClr>
                <a:schemeClr val="lt1"/>
              </a:buClr>
              <a:buSzPts val="3600"/>
              <a:buNone/>
              <a:defRPr sz="3600">
                <a:solidFill>
                  <a:schemeClr val="lt1"/>
                </a:solidFill>
              </a:defRPr>
            </a:lvl6pPr>
            <a:lvl7pPr lvl="6" algn="r" rtl="0">
              <a:spcBef>
                <a:spcPts val="0"/>
              </a:spcBef>
              <a:spcAft>
                <a:spcPts val="0"/>
              </a:spcAft>
              <a:buClr>
                <a:schemeClr val="lt1"/>
              </a:buClr>
              <a:buSzPts val="3600"/>
              <a:buNone/>
              <a:defRPr sz="3600">
                <a:solidFill>
                  <a:schemeClr val="lt1"/>
                </a:solidFill>
              </a:defRPr>
            </a:lvl7pPr>
            <a:lvl8pPr lvl="7" algn="r" rtl="0">
              <a:spcBef>
                <a:spcPts val="0"/>
              </a:spcBef>
              <a:spcAft>
                <a:spcPts val="0"/>
              </a:spcAft>
              <a:buClr>
                <a:schemeClr val="lt1"/>
              </a:buClr>
              <a:buSzPts val="3600"/>
              <a:buNone/>
              <a:defRPr sz="3600">
                <a:solidFill>
                  <a:schemeClr val="lt1"/>
                </a:solidFill>
              </a:defRPr>
            </a:lvl8pPr>
            <a:lvl9pPr lvl="8" algn="r" rtl="0">
              <a:spcBef>
                <a:spcPts val="0"/>
              </a:spcBef>
              <a:spcAft>
                <a:spcPts val="0"/>
              </a:spcAft>
              <a:buClr>
                <a:schemeClr val="lt1"/>
              </a:buClr>
              <a:buSzPts val="3600"/>
              <a:buNone/>
              <a:defRPr sz="3600">
                <a:solidFill>
                  <a:schemeClr val="lt1"/>
                </a:solidFill>
              </a:defRPr>
            </a:lvl9pPr>
          </a:lstStyle>
          <a:p>
            <a:endParaRPr/>
          </a:p>
        </p:txBody>
      </p:sp>
      <p:sp>
        <p:nvSpPr>
          <p:cNvPr id="187" name="Google Shape;187;p19"/>
          <p:cNvSpPr txBox="1">
            <a:spLocks noGrp="1"/>
          </p:cNvSpPr>
          <p:nvPr>
            <p:ph type="subTitle" idx="3"/>
          </p:nvPr>
        </p:nvSpPr>
        <p:spPr>
          <a:xfrm>
            <a:off x="6079800" y="3603925"/>
            <a:ext cx="2351400" cy="954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Font typeface="Lato Light"/>
              <a:buNone/>
              <a:defRPr sz="1400">
                <a:solidFill>
                  <a:schemeClr val="lt1"/>
                </a:solidFill>
                <a:latin typeface="Roboto Light"/>
                <a:ea typeface="Roboto Light"/>
                <a:cs typeface="Roboto Light"/>
                <a:sym typeface="Roboto Light"/>
              </a:defRPr>
            </a:lvl1pPr>
            <a:lvl2pPr lvl="1" algn="r" rtl="0">
              <a:lnSpc>
                <a:spcPct val="100000"/>
              </a:lnSpc>
              <a:spcBef>
                <a:spcPts val="0"/>
              </a:spcBef>
              <a:spcAft>
                <a:spcPts val="0"/>
              </a:spcAft>
              <a:buSzPts val="1400"/>
              <a:buFont typeface="Lato Light"/>
              <a:buNone/>
              <a:defRPr>
                <a:latin typeface="Lato Light"/>
                <a:ea typeface="Lato Light"/>
                <a:cs typeface="Lato Light"/>
                <a:sym typeface="Lato Light"/>
              </a:defRPr>
            </a:lvl2pPr>
            <a:lvl3pPr lvl="2" algn="r" rtl="0">
              <a:lnSpc>
                <a:spcPct val="100000"/>
              </a:lnSpc>
              <a:spcBef>
                <a:spcPts val="0"/>
              </a:spcBef>
              <a:spcAft>
                <a:spcPts val="0"/>
              </a:spcAft>
              <a:buSzPts val="1400"/>
              <a:buFont typeface="Lato Light"/>
              <a:buNone/>
              <a:defRPr>
                <a:latin typeface="Lato Light"/>
                <a:ea typeface="Lato Light"/>
                <a:cs typeface="Lato Light"/>
                <a:sym typeface="Lato Light"/>
              </a:defRPr>
            </a:lvl3pPr>
            <a:lvl4pPr lvl="3" algn="r" rtl="0">
              <a:lnSpc>
                <a:spcPct val="100000"/>
              </a:lnSpc>
              <a:spcBef>
                <a:spcPts val="0"/>
              </a:spcBef>
              <a:spcAft>
                <a:spcPts val="0"/>
              </a:spcAft>
              <a:buSzPts val="1400"/>
              <a:buFont typeface="Lato Light"/>
              <a:buNone/>
              <a:defRPr>
                <a:latin typeface="Lato Light"/>
                <a:ea typeface="Lato Light"/>
                <a:cs typeface="Lato Light"/>
                <a:sym typeface="Lato Light"/>
              </a:defRPr>
            </a:lvl4pPr>
            <a:lvl5pPr lvl="4" algn="r" rtl="0">
              <a:lnSpc>
                <a:spcPct val="100000"/>
              </a:lnSpc>
              <a:spcBef>
                <a:spcPts val="0"/>
              </a:spcBef>
              <a:spcAft>
                <a:spcPts val="0"/>
              </a:spcAft>
              <a:buSzPts val="1400"/>
              <a:buFont typeface="Lato Light"/>
              <a:buNone/>
              <a:defRPr>
                <a:latin typeface="Lato Light"/>
                <a:ea typeface="Lato Light"/>
                <a:cs typeface="Lato Light"/>
                <a:sym typeface="Lato Light"/>
              </a:defRPr>
            </a:lvl5pPr>
            <a:lvl6pPr lvl="5" algn="r" rtl="0">
              <a:lnSpc>
                <a:spcPct val="100000"/>
              </a:lnSpc>
              <a:spcBef>
                <a:spcPts val="0"/>
              </a:spcBef>
              <a:spcAft>
                <a:spcPts val="0"/>
              </a:spcAft>
              <a:buSzPts val="1400"/>
              <a:buFont typeface="Lato Light"/>
              <a:buNone/>
              <a:defRPr>
                <a:latin typeface="Lato Light"/>
                <a:ea typeface="Lato Light"/>
                <a:cs typeface="Lato Light"/>
                <a:sym typeface="Lato Light"/>
              </a:defRPr>
            </a:lvl6pPr>
            <a:lvl7pPr lvl="6" algn="r" rtl="0">
              <a:lnSpc>
                <a:spcPct val="100000"/>
              </a:lnSpc>
              <a:spcBef>
                <a:spcPts val="0"/>
              </a:spcBef>
              <a:spcAft>
                <a:spcPts val="0"/>
              </a:spcAft>
              <a:buSzPts val="1400"/>
              <a:buFont typeface="Lato Light"/>
              <a:buNone/>
              <a:defRPr>
                <a:latin typeface="Lato Light"/>
                <a:ea typeface="Lato Light"/>
                <a:cs typeface="Lato Light"/>
                <a:sym typeface="Lato Light"/>
              </a:defRPr>
            </a:lvl7pPr>
            <a:lvl8pPr lvl="7" algn="r" rtl="0">
              <a:lnSpc>
                <a:spcPct val="100000"/>
              </a:lnSpc>
              <a:spcBef>
                <a:spcPts val="0"/>
              </a:spcBef>
              <a:spcAft>
                <a:spcPts val="0"/>
              </a:spcAft>
              <a:buSzPts val="1400"/>
              <a:buFont typeface="Lato Light"/>
              <a:buNone/>
              <a:defRPr>
                <a:latin typeface="Lato Light"/>
                <a:ea typeface="Lato Light"/>
                <a:cs typeface="Lato Light"/>
                <a:sym typeface="Lato Light"/>
              </a:defRPr>
            </a:lvl8pPr>
            <a:lvl9pPr lvl="8" algn="r" rtl="0">
              <a:lnSpc>
                <a:spcPct val="100000"/>
              </a:lnSpc>
              <a:spcBef>
                <a:spcPts val="0"/>
              </a:spcBef>
              <a:spcAft>
                <a:spcPts val="0"/>
              </a:spcAft>
              <a:buSzPts val="1400"/>
              <a:buFont typeface="Lato Light"/>
              <a:buNone/>
              <a:defRPr>
                <a:latin typeface="Lato Light"/>
                <a:ea typeface="Lato Light"/>
                <a:cs typeface="Lato Light"/>
                <a:sym typeface="Lato Light"/>
              </a:defRPr>
            </a:lvl9pPr>
          </a:lstStyle>
          <a:p>
            <a:endParaRPr/>
          </a:p>
        </p:txBody>
      </p:sp>
      <p:sp>
        <p:nvSpPr>
          <p:cNvPr id="188" name="Google Shape;188;p19"/>
          <p:cNvSpPr txBox="1">
            <a:spLocks noGrp="1"/>
          </p:cNvSpPr>
          <p:nvPr>
            <p:ph type="title" idx="4"/>
          </p:nvPr>
        </p:nvSpPr>
        <p:spPr>
          <a:xfrm>
            <a:off x="720000" y="381000"/>
            <a:ext cx="7711200" cy="484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3600"/>
              <a:buNone/>
              <a:defRPr>
                <a:solidFill>
                  <a:schemeClr val="lt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Numbers and texts">
  <p:cSld name="CUSTOM_9">
    <p:bg>
      <p:bgPr>
        <a:blipFill>
          <a:blip r:embed="rId2">
            <a:alphaModFix/>
          </a:blip>
          <a:stretch>
            <a:fillRect/>
          </a:stretch>
        </a:blipFill>
        <a:effectLst/>
      </p:bgPr>
    </p:bg>
    <p:spTree>
      <p:nvGrpSpPr>
        <p:cNvPr id="1" name="Shape 189"/>
        <p:cNvGrpSpPr/>
        <p:nvPr/>
      </p:nvGrpSpPr>
      <p:grpSpPr>
        <a:xfrm>
          <a:off x="0" y="0"/>
          <a:ext cx="0" cy="0"/>
          <a:chOff x="0" y="0"/>
          <a:chExt cx="0" cy="0"/>
        </a:xfrm>
      </p:grpSpPr>
      <p:sp>
        <p:nvSpPr>
          <p:cNvPr id="190" name="Google Shape;190;p20"/>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0"/>
          <p:cNvSpPr txBox="1">
            <a:spLocks noGrp="1"/>
          </p:cNvSpPr>
          <p:nvPr>
            <p:ph type="title"/>
          </p:nvPr>
        </p:nvSpPr>
        <p:spPr>
          <a:xfrm>
            <a:off x="720000" y="381000"/>
            <a:ext cx="7711200" cy="484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3600"/>
              <a:buNone/>
              <a:defRPr>
                <a:solidFill>
                  <a:schemeClr val="lt1"/>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2" name="Google Shape;192;p20"/>
          <p:cNvSpPr txBox="1">
            <a:spLocks noGrp="1"/>
          </p:cNvSpPr>
          <p:nvPr>
            <p:ph type="title" idx="2" hasCustomPrompt="1"/>
          </p:nvPr>
        </p:nvSpPr>
        <p:spPr>
          <a:xfrm>
            <a:off x="720050" y="3054100"/>
            <a:ext cx="2411400" cy="787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5100"/>
              <a:buNone/>
              <a:defRPr sz="5100">
                <a:solidFill>
                  <a:schemeClr val="lt1"/>
                </a:solidFill>
              </a:defRPr>
            </a:lvl1pPr>
            <a:lvl2pPr lvl="1" algn="ctr" rtl="0">
              <a:spcBef>
                <a:spcPts val="0"/>
              </a:spcBef>
              <a:spcAft>
                <a:spcPts val="0"/>
              </a:spcAft>
              <a:buClr>
                <a:schemeClr val="lt1"/>
              </a:buClr>
              <a:buSzPts val="5100"/>
              <a:buNone/>
              <a:defRPr sz="5100" b="1">
                <a:solidFill>
                  <a:schemeClr val="lt1"/>
                </a:solidFill>
              </a:defRPr>
            </a:lvl2pPr>
            <a:lvl3pPr lvl="2" algn="ctr" rtl="0">
              <a:spcBef>
                <a:spcPts val="0"/>
              </a:spcBef>
              <a:spcAft>
                <a:spcPts val="0"/>
              </a:spcAft>
              <a:buClr>
                <a:schemeClr val="lt1"/>
              </a:buClr>
              <a:buSzPts val="5100"/>
              <a:buNone/>
              <a:defRPr sz="5100" b="1">
                <a:solidFill>
                  <a:schemeClr val="lt1"/>
                </a:solidFill>
              </a:defRPr>
            </a:lvl3pPr>
            <a:lvl4pPr lvl="3" algn="ctr" rtl="0">
              <a:spcBef>
                <a:spcPts val="0"/>
              </a:spcBef>
              <a:spcAft>
                <a:spcPts val="0"/>
              </a:spcAft>
              <a:buClr>
                <a:schemeClr val="lt1"/>
              </a:buClr>
              <a:buSzPts val="5100"/>
              <a:buNone/>
              <a:defRPr sz="5100" b="1">
                <a:solidFill>
                  <a:schemeClr val="lt1"/>
                </a:solidFill>
              </a:defRPr>
            </a:lvl4pPr>
            <a:lvl5pPr lvl="4" algn="ctr" rtl="0">
              <a:spcBef>
                <a:spcPts val="0"/>
              </a:spcBef>
              <a:spcAft>
                <a:spcPts val="0"/>
              </a:spcAft>
              <a:buClr>
                <a:schemeClr val="lt1"/>
              </a:buClr>
              <a:buSzPts val="5100"/>
              <a:buNone/>
              <a:defRPr sz="5100" b="1">
                <a:solidFill>
                  <a:schemeClr val="lt1"/>
                </a:solidFill>
              </a:defRPr>
            </a:lvl5pPr>
            <a:lvl6pPr lvl="5" algn="ctr" rtl="0">
              <a:spcBef>
                <a:spcPts val="0"/>
              </a:spcBef>
              <a:spcAft>
                <a:spcPts val="0"/>
              </a:spcAft>
              <a:buClr>
                <a:schemeClr val="lt1"/>
              </a:buClr>
              <a:buSzPts val="5100"/>
              <a:buNone/>
              <a:defRPr sz="5100" b="1">
                <a:solidFill>
                  <a:schemeClr val="lt1"/>
                </a:solidFill>
              </a:defRPr>
            </a:lvl6pPr>
            <a:lvl7pPr lvl="6" algn="ctr" rtl="0">
              <a:spcBef>
                <a:spcPts val="0"/>
              </a:spcBef>
              <a:spcAft>
                <a:spcPts val="0"/>
              </a:spcAft>
              <a:buClr>
                <a:schemeClr val="lt1"/>
              </a:buClr>
              <a:buSzPts val="5100"/>
              <a:buNone/>
              <a:defRPr sz="5100" b="1">
                <a:solidFill>
                  <a:schemeClr val="lt1"/>
                </a:solidFill>
              </a:defRPr>
            </a:lvl7pPr>
            <a:lvl8pPr lvl="7" algn="ctr" rtl="0">
              <a:spcBef>
                <a:spcPts val="0"/>
              </a:spcBef>
              <a:spcAft>
                <a:spcPts val="0"/>
              </a:spcAft>
              <a:buClr>
                <a:schemeClr val="lt1"/>
              </a:buClr>
              <a:buSzPts val="5100"/>
              <a:buNone/>
              <a:defRPr sz="5100" b="1">
                <a:solidFill>
                  <a:schemeClr val="lt1"/>
                </a:solidFill>
              </a:defRPr>
            </a:lvl8pPr>
            <a:lvl9pPr lvl="8" algn="ctr" rtl="0">
              <a:spcBef>
                <a:spcPts val="0"/>
              </a:spcBef>
              <a:spcAft>
                <a:spcPts val="0"/>
              </a:spcAft>
              <a:buClr>
                <a:schemeClr val="lt1"/>
              </a:buClr>
              <a:buSzPts val="5100"/>
              <a:buNone/>
              <a:defRPr sz="5100" b="1">
                <a:solidFill>
                  <a:schemeClr val="lt1"/>
                </a:solidFill>
              </a:defRPr>
            </a:lvl9pPr>
          </a:lstStyle>
          <a:p>
            <a:r>
              <a:t>xx%</a:t>
            </a:r>
          </a:p>
        </p:txBody>
      </p:sp>
      <p:sp>
        <p:nvSpPr>
          <p:cNvPr id="193" name="Google Shape;193;p20"/>
          <p:cNvSpPr txBox="1">
            <a:spLocks noGrp="1"/>
          </p:cNvSpPr>
          <p:nvPr>
            <p:ph type="title" idx="3" hasCustomPrompt="1"/>
          </p:nvPr>
        </p:nvSpPr>
        <p:spPr>
          <a:xfrm>
            <a:off x="3371835" y="3054100"/>
            <a:ext cx="2411400" cy="786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5100"/>
              <a:buNone/>
              <a:defRPr sz="5100">
                <a:solidFill>
                  <a:schemeClr val="lt1"/>
                </a:solidFill>
              </a:defRPr>
            </a:lvl1pPr>
            <a:lvl2pPr lvl="1" algn="ctr" rtl="0">
              <a:spcBef>
                <a:spcPts val="0"/>
              </a:spcBef>
              <a:spcAft>
                <a:spcPts val="0"/>
              </a:spcAft>
              <a:buClr>
                <a:schemeClr val="lt1"/>
              </a:buClr>
              <a:buSzPts val="5100"/>
              <a:buNone/>
              <a:defRPr sz="5100" b="1">
                <a:solidFill>
                  <a:schemeClr val="lt1"/>
                </a:solidFill>
              </a:defRPr>
            </a:lvl2pPr>
            <a:lvl3pPr lvl="2" algn="ctr" rtl="0">
              <a:spcBef>
                <a:spcPts val="0"/>
              </a:spcBef>
              <a:spcAft>
                <a:spcPts val="0"/>
              </a:spcAft>
              <a:buClr>
                <a:schemeClr val="lt1"/>
              </a:buClr>
              <a:buSzPts val="5100"/>
              <a:buNone/>
              <a:defRPr sz="5100" b="1">
                <a:solidFill>
                  <a:schemeClr val="lt1"/>
                </a:solidFill>
              </a:defRPr>
            </a:lvl3pPr>
            <a:lvl4pPr lvl="3" algn="ctr" rtl="0">
              <a:spcBef>
                <a:spcPts val="0"/>
              </a:spcBef>
              <a:spcAft>
                <a:spcPts val="0"/>
              </a:spcAft>
              <a:buClr>
                <a:schemeClr val="lt1"/>
              </a:buClr>
              <a:buSzPts val="5100"/>
              <a:buNone/>
              <a:defRPr sz="5100" b="1">
                <a:solidFill>
                  <a:schemeClr val="lt1"/>
                </a:solidFill>
              </a:defRPr>
            </a:lvl4pPr>
            <a:lvl5pPr lvl="4" algn="ctr" rtl="0">
              <a:spcBef>
                <a:spcPts val="0"/>
              </a:spcBef>
              <a:spcAft>
                <a:spcPts val="0"/>
              </a:spcAft>
              <a:buClr>
                <a:schemeClr val="lt1"/>
              </a:buClr>
              <a:buSzPts val="5100"/>
              <a:buNone/>
              <a:defRPr sz="5100" b="1">
                <a:solidFill>
                  <a:schemeClr val="lt1"/>
                </a:solidFill>
              </a:defRPr>
            </a:lvl5pPr>
            <a:lvl6pPr lvl="5" algn="ctr" rtl="0">
              <a:spcBef>
                <a:spcPts val="0"/>
              </a:spcBef>
              <a:spcAft>
                <a:spcPts val="0"/>
              </a:spcAft>
              <a:buClr>
                <a:schemeClr val="lt1"/>
              </a:buClr>
              <a:buSzPts val="5100"/>
              <a:buNone/>
              <a:defRPr sz="5100" b="1">
                <a:solidFill>
                  <a:schemeClr val="lt1"/>
                </a:solidFill>
              </a:defRPr>
            </a:lvl6pPr>
            <a:lvl7pPr lvl="6" algn="ctr" rtl="0">
              <a:spcBef>
                <a:spcPts val="0"/>
              </a:spcBef>
              <a:spcAft>
                <a:spcPts val="0"/>
              </a:spcAft>
              <a:buClr>
                <a:schemeClr val="lt1"/>
              </a:buClr>
              <a:buSzPts val="5100"/>
              <a:buNone/>
              <a:defRPr sz="5100" b="1">
                <a:solidFill>
                  <a:schemeClr val="lt1"/>
                </a:solidFill>
              </a:defRPr>
            </a:lvl7pPr>
            <a:lvl8pPr lvl="7" algn="ctr" rtl="0">
              <a:spcBef>
                <a:spcPts val="0"/>
              </a:spcBef>
              <a:spcAft>
                <a:spcPts val="0"/>
              </a:spcAft>
              <a:buClr>
                <a:schemeClr val="lt1"/>
              </a:buClr>
              <a:buSzPts val="5100"/>
              <a:buNone/>
              <a:defRPr sz="5100" b="1">
                <a:solidFill>
                  <a:schemeClr val="lt1"/>
                </a:solidFill>
              </a:defRPr>
            </a:lvl8pPr>
            <a:lvl9pPr lvl="8" algn="ctr" rtl="0">
              <a:spcBef>
                <a:spcPts val="0"/>
              </a:spcBef>
              <a:spcAft>
                <a:spcPts val="0"/>
              </a:spcAft>
              <a:buClr>
                <a:schemeClr val="lt1"/>
              </a:buClr>
              <a:buSzPts val="5100"/>
              <a:buNone/>
              <a:defRPr sz="5100" b="1">
                <a:solidFill>
                  <a:schemeClr val="lt1"/>
                </a:solidFill>
              </a:defRPr>
            </a:lvl9pPr>
          </a:lstStyle>
          <a:p>
            <a:r>
              <a:t>xx%</a:t>
            </a:r>
          </a:p>
        </p:txBody>
      </p:sp>
      <p:sp>
        <p:nvSpPr>
          <p:cNvPr id="194" name="Google Shape;194;p20"/>
          <p:cNvSpPr txBox="1">
            <a:spLocks noGrp="1"/>
          </p:cNvSpPr>
          <p:nvPr>
            <p:ph type="title" idx="4" hasCustomPrompt="1"/>
          </p:nvPr>
        </p:nvSpPr>
        <p:spPr>
          <a:xfrm>
            <a:off x="6023620" y="3054100"/>
            <a:ext cx="2411400" cy="786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5100"/>
              <a:buNone/>
              <a:defRPr sz="5100">
                <a:solidFill>
                  <a:schemeClr val="lt1"/>
                </a:solidFill>
              </a:defRPr>
            </a:lvl1pPr>
            <a:lvl2pPr lvl="1" algn="ctr" rtl="0">
              <a:spcBef>
                <a:spcPts val="0"/>
              </a:spcBef>
              <a:spcAft>
                <a:spcPts val="0"/>
              </a:spcAft>
              <a:buClr>
                <a:schemeClr val="lt1"/>
              </a:buClr>
              <a:buSzPts val="5100"/>
              <a:buNone/>
              <a:defRPr sz="5100" b="1">
                <a:solidFill>
                  <a:schemeClr val="lt1"/>
                </a:solidFill>
              </a:defRPr>
            </a:lvl2pPr>
            <a:lvl3pPr lvl="2" algn="ctr" rtl="0">
              <a:spcBef>
                <a:spcPts val="0"/>
              </a:spcBef>
              <a:spcAft>
                <a:spcPts val="0"/>
              </a:spcAft>
              <a:buClr>
                <a:schemeClr val="lt1"/>
              </a:buClr>
              <a:buSzPts val="5100"/>
              <a:buNone/>
              <a:defRPr sz="5100" b="1">
                <a:solidFill>
                  <a:schemeClr val="lt1"/>
                </a:solidFill>
              </a:defRPr>
            </a:lvl3pPr>
            <a:lvl4pPr lvl="3" algn="ctr" rtl="0">
              <a:spcBef>
                <a:spcPts val="0"/>
              </a:spcBef>
              <a:spcAft>
                <a:spcPts val="0"/>
              </a:spcAft>
              <a:buClr>
                <a:schemeClr val="lt1"/>
              </a:buClr>
              <a:buSzPts val="5100"/>
              <a:buNone/>
              <a:defRPr sz="5100" b="1">
                <a:solidFill>
                  <a:schemeClr val="lt1"/>
                </a:solidFill>
              </a:defRPr>
            </a:lvl4pPr>
            <a:lvl5pPr lvl="4" algn="ctr" rtl="0">
              <a:spcBef>
                <a:spcPts val="0"/>
              </a:spcBef>
              <a:spcAft>
                <a:spcPts val="0"/>
              </a:spcAft>
              <a:buClr>
                <a:schemeClr val="lt1"/>
              </a:buClr>
              <a:buSzPts val="5100"/>
              <a:buNone/>
              <a:defRPr sz="5100" b="1">
                <a:solidFill>
                  <a:schemeClr val="lt1"/>
                </a:solidFill>
              </a:defRPr>
            </a:lvl5pPr>
            <a:lvl6pPr lvl="5" algn="ctr" rtl="0">
              <a:spcBef>
                <a:spcPts val="0"/>
              </a:spcBef>
              <a:spcAft>
                <a:spcPts val="0"/>
              </a:spcAft>
              <a:buClr>
                <a:schemeClr val="lt1"/>
              </a:buClr>
              <a:buSzPts val="5100"/>
              <a:buNone/>
              <a:defRPr sz="5100" b="1">
                <a:solidFill>
                  <a:schemeClr val="lt1"/>
                </a:solidFill>
              </a:defRPr>
            </a:lvl6pPr>
            <a:lvl7pPr lvl="6" algn="ctr" rtl="0">
              <a:spcBef>
                <a:spcPts val="0"/>
              </a:spcBef>
              <a:spcAft>
                <a:spcPts val="0"/>
              </a:spcAft>
              <a:buClr>
                <a:schemeClr val="lt1"/>
              </a:buClr>
              <a:buSzPts val="5100"/>
              <a:buNone/>
              <a:defRPr sz="5100" b="1">
                <a:solidFill>
                  <a:schemeClr val="lt1"/>
                </a:solidFill>
              </a:defRPr>
            </a:lvl7pPr>
            <a:lvl8pPr lvl="7" algn="ctr" rtl="0">
              <a:spcBef>
                <a:spcPts val="0"/>
              </a:spcBef>
              <a:spcAft>
                <a:spcPts val="0"/>
              </a:spcAft>
              <a:buClr>
                <a:schemeClr val="lt1"/>
              </a:buClr>
              <a:buSzPts val="5100"/>
              <a:buNone/>
              <a:defRPr sz="5100" b="1">
                <a:solidFill>
                  <a:schemeClr val="lt1"/>
                </a:solidFill>
              </a:defRPr>
            </a:lvl8pPr>
            <a:lvl9pPr lvl="8" algn="ctr" rtl="0">
              <a:spcBef>
                <a:spcPts val="0"/>
              </a:spcBef>
              <a:spcAft>
                <a:spcPts val="0"/>
              </a:spcAft>
              <a:buClr>
                <a:schemeClr val="lt1"/>
              </a:buClr>
              <a:buSzPts val="5100"/>
              <a:buNone/>
              <a:defRPr sz="5100" b="1">
                <a:solidFill>
                  <a:schemeClr val="lt1"/>
                </a:solidFill>
              </a:defRPr>
            </a:lvl9pPr>
          </a:lstStyle>
          <a:p>
            <a:r>
              <a:t>xx%</a:t>
            </a:r>
          </a:p>
        </p:txBody>
      </p:sp>
      <p:sp>
        <p:nvSpPr>
          <p:cNvPr id="195" name="Google Shape;195;p20"/>
          <p:cNvSpPr txBox="1">
            <a:spLocks noGrp="1"/>
          </p:cNvSpPr>
          <p:nvPr>
            <p:ph type="subTitle" idx="1"/>
          </p:nvPr>
        </p:nvSpPr>
        <p:spPr>
          <a:xfrm>
            <a:off x="720038" y="3841575"/>
            <a:ext cx="2411400" cy="549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96" name="Google Shape;196;p20"/>
          <p:cNvSpPr txBox="1">
            <a:spLocks noGrp="1"/>
          </p:cNvSpPr>
          <p:nvPr>
            <p:ph type="subTitle" idx="5"/>
          </p:nvPr>
        </p:nvSpPr>
        <p:spPr>
          <a:xfrm>
            <a:off x="6023620" y="3841575"/>
            <a:ext cx="2411400" cy="549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197" name="Google Shape;197;p20"/>
          <p:cNvSpPr txBox="1">
            <a:spLocks noGrp="1"/>
          </p:cNvSpPr>
          <p:nvPr>
            <p:ph type="subTitle" idx="6"/>
          </p:nvPr>
        </p:nvSpPr>
        <p:spPr>
          <a:xfrm>
            <a:off x="3371829" y="3841575"/>
            <a:ext cx="2411400" cy="549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s 1">
  <p:cSld name="CUSTOM_9_1">
    <p:bg>
      <p:bgPr>
        <a:blipFill>
          <a:blip r:embed="rId2">
            <a:alphaModFix/>
          </a:blip>
          <a:stretch>
            <a:fillRect/>
          </a:stretch>
        </a:blipFill>
        <a:effectLst/>
      </p:bgPr>
    </p:bg>
    <p:spTree>
      <p:nvGrpSpPr>
        <p:cNvPr id="1" name="Shape 198"/>
        <p:cNvGrpSpPr/>
        <p:nvPr/>
      </p:nvGrpSpPr>
      <p:grpSpPr>
        <a:xfrm>
          <a:off x="0" y="0"/>
          <a:ext cx="0" cy="0"/>
          <a:chOff x="0" y="0"/>
          <a:chExt cx="0" cy="0"/>
        </a:xfrm>
      </p:grpSpPr>
      <p:sp>
        <p:nvSpPr>
          <p:cNvPr id="199" name="Google Shape;199;p21"/>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1"/>
          <p:cNvSpPr txBox="1">
            <a:spLocks noGrp="1"/>
          </p:cNvSpPr>
          <p:nvPr>
            <p:ph type="title"/>
          </p:nvPr>
        </p:nvSpPr>
        <p:spPr>
          <a:xfrm>
            <a:off x="720000" y="381000"/>
            <a:ext cx="7711200" cy="484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solidFill>
                  <a:schemeClr val="lt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01" name="Google Shape;201;p21"/>
          <p:cNvSpPr txBox="1">
            <a:spLocks noGrp="1"/>
          </p:cNvSpPr>
          <p:nvPr>
            <p:ph type="title" idx="2" hasCustomPrompt="1"/>
          </p:nvPr>
        </p:nvSpPr>
        <p:spPr>
          <a:xfrm>
            <a:off x="1406575" y="3048500"/>
            <a:ext cx="2355900" cy="7218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Clr>
                <a:schemeClr val="accent1"/>
              </a:buClr>
              <a:buSzPts val="4800"/>
              <a:buNone/>
              <a:defRPr sz="4800">
                <a:solidFill>
                  <a:schemeClr val="accent1"/>
                </a:solidFill>
              </a:defRPr>
            </a:lvl1pPr>
            <a:lvl2pPr lvl="1"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2pPr>
            <a:lvl3pPr lvl="2"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3pPr>
            <a:lvl4pPr lvl="3"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4pPr>
            <a:lvl5pPr lvl="4"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5pPr>
            <a:lvl6pPr lvl="5"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6pPr>
            <a:lvl7pPr lvl="6"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7pPr>
            <a:lvl8pPr lvl="7"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8pPr>
            <a:lvl9pPr lvl="8"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9pPr>
          </a:lstStyle>
          <a:p>
            <a:r>
              <a:t>xx%</a:t>
            </a:r>
          </a:p>
        </p:txBody>
      </p:sp>
      <p:sp>
        <p:nvSpPr>
          <p:cNvPr id="202" name="Google Shape;202;p21"/>
          <p:cNvSpPr txBox="1">
            <a:spLocks noGrp="1"/>
          </p:cNvSpPr>
          <p:nvPr>
            <p:ph type="title" idx="3" hasCustomPrompt="1"/>
          </p:nvPr>
        </p:nvSpPr>
        <p:spPr>
          <a:xfrm>
            <a:off x="5381526" y="3048500"/>
            <a:ext cx="2355900" cy="7218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Clr>
                <a:schemeClr val="accent1"/>
              </a:buClr>
              <a:buSzPts val="4800"/>
              <a:buNone/>
              <a:defRPr sz="4800">
                <a:solidFill>
                  <a:schemeClr val="accent1"/>
                </a:solidFill>
              </a:defRPr>
            </a:lvl1pPr>
            <a:lvl2pPr lvl="1"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2pPr>
            <a:lvl3pPr lvl="2"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3pPr>
            <a:lvl4pPr lvl="3"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4pPr>
            <a:lvl5pPr lvl="4"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5pPr>
            <a:lvl6pPr lvl="5"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6pPr>
            <a:lvl7pPr lvl="6"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7pPr>
            <a:lvl8pPr lvl="7"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8pPr>
            <a:lvl9pPr lvl="8" algn="ctr" rtl="0">
              <a:spcBef>
                <a:spcPts val="0"/>
              </a:spcBef>
              <a:spcAft>
                <a:spcPts val="0"/>
              </a:spcAft>
              <a:buClr>
                <a:schemeClr val="accent1"/>
              </a:buClr>
              <a:buSzPts val="4800"/>
              <a:buFont typeface="Viaoda Libre"/>
              <a:buNone/>
              <a:defRPr sz="4800">
                <a:solidFill>
                  <a:schemeClr val="accent1"/>
                </a:solidFill>
                <a:latin typeface="Viaoda Libre"/>
                <a:ea typeface="Viaoda Libre"/>
                <a:cs typeface="Viaoda Libre"/>
                <a:sym typeface="Viaoda Libre"/>
              </a:defRPr>
            </a:lvl9pPr>
          </a:lstStyle>
          <a:p>
            <a:r>
              <a:t>xx%</a:t>
            </a:r>
          </a:p>
        </p:txBody>
      </p:sp>
      <p:sp>
        <p:nvSpPr>
          <p:cNvPr id="203" name="Google Shape;203;p21"/>
          <p:cNvSpPr txBox="1">
            <a:spLocks noGrp="1"/>
          </p:cNvSpPr>
          <p:nvPr>
            <p:ph type="subTitle" idx="1"/>
          </p:nvPr>
        </p:nvSpPr>
        <p:spPr>
          <a:xfrm>
            <a:off x="1406575" y="3770450"/>
            <a:ext cx="2355900" cy="802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
        <p:nvSpPr>
          <p:cNvPr id="204" name="Google Shape;204;p21"/>
          <p:cNvSpPr txBox="1">
            <a:spLocks noGrp="1"/>
          </p:cNvSpPr>
          <p:nvPr>
            <p:ph type="subTitle" idx="4"/>
          </p:nvPr>
        </p:nvSpPr>
        <p:spPr>
          <a:xfrm>
            <a:off x="5381522" y="3770450"/>
            <a:ext cx="2355900" cy="802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oboto Light"/>
              <a:buNone/>
              <a:defRPr sz="1400">
                <a:solidFill>
                  <a:schemeClr val="lt1"/>
                </a:solidFill>
                <a:latin typeface="Roboto Light"/>
                <a:ea typeface="Roboto Light"/>
                <a:cs typeface="Roboto Light"/>
                <a:sym typeface="Roboto Light"/>
              </a:defRPr>
            </a:lvl1pPr>
            <a:lvl2pPr lvl="1"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2pPr>
            <a:lvl3pPr lvl="2"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3pPr>
            <a:lvl4pPr lvl="3"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4pPr>
            <a:lvl5pPr lvl="4"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5pPr>
            <a:lvl6pPr lvl="5"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6pPr>
            <a:lvl7pPr lvl="6"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7pPr>
            <a:lvl8pPr lvl="7"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8pPr>
            <a:lvl9pPr lvl="8" algn="ctr" rtl="0">
              <a:lnSpc>
                <a:spcPct val="100000"/>
              </a:lnSpc>
              <a:spcBef>
                <a:spcPts val="0"/>
              </a:spcBef>
              <a:spcAft>
                <a:spcPts val="0"/>
              </a:spcAft>
              <a:buSzPts val="1400"/>
              <a:buFont typeface="Roboto Light"/>
              <a:buNone/>
              <a:defRPr>
                <a:latin typeface="Roboto Light"/>
                <a:ea typeface="Roboto Light"/>
                <a:cs typeface="Roboto Light"/>
                <a:sym typeface="Roboto Light"/>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
  <p:cSld name="CUSTOM_8">
    <p:bg>
      <p:bgPr>
        <a:blipFill>
          <a:blip r:embed="rId2">
            <a:alphaModFix/>
          </a:blip>
          <a:stretch>
            <a:fillRect/>
          </a:stretch>
        </a:blipFill>
        <a:effectLst/>
      </p:bgPr>
    </p:bg>
    <p:spTree>
      <p:nvGrpSpPr>
        <p:cNvPr id="1" name="Shape 205"/>
        <p:cNvGrpSpPr/>
        <p:nvPr/>
      </p:nvGrpSpPr>
      <p:grpSpPr>
        <a:xfrm>
          <a:off x="0" y="0"/>
          <a:ext cx="0" cy="0"/>
          <a:chOff x="0" y="0"/>
          <a:chExt cx="0" cy="0"/>
        </a:xfrm>
      </p:grpSpPr>
      <p:sp>
        <p:nvSpPr>
          <p:cNvPr id="206" name="Google Shape;206;p22"/>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2"/>
          <p:cNvSpPr txBox="1">
            <a:spLocks noGrp="1"/>
          </p:cNvSpPr>
          <p:nvPr>
            <p:ph type="title"/>
          </p:nvPr>
        </p:nvSpPr>
        <p:spPr>
          <a:xfrm>
            <a:off x="4818775" y="1154100"/>
            <a:ext cx="3612000" cy="1016400"/>
          </a:xfrm>
          <a:prstGeom prst="rect">
            <a:avLst/>
          </a:prstGeom>
        </p:spPr>
        <p:txBody>
          <a:bodyPr spcFirstLastPara="1" wrap="square" lIns="0" tIns="0" rIns="0" bIns="0" anchor="ctr" anchorCtr="0">
            <a:noAutofit/>
          </a:bodyPr>
          <a:lstStyle>
            <a:lvl1pPr lvl="0" algn="r" rtl="0">
              <a:spcBef>
                <a:spcPts val="0"/>
              </a:spcBef>
              <a:spcAft>
                <a:spcPts val="0"/>
              </a:spcAft>
              <a:buClr>
                <a:schemeClr val="lt1"/>
              </a:buClr>
              <a:buSzPts val="4000"/>
              <a:buNone/>
              <a:defRPr sz="4000">
                <a:solidFill>
                  <a:schemeClr val="lt1"/>
                </a:solidFill>
              </a:defRPr>
            </a:lvl1pPr>
            <a:lvl2pPr lvl="1" algn="r" rtl="0">
              <a:spcBef>
                <a:spcPts val="0"/>
              </a:spcBef>
              <a:spcAft>
                <a:spcPts val="0"/>
              </a:spcAft>
              <a:buClr>
                <a:schemeClr val="lt1"/>
              </a:buClr>
              <a:buSzPts val="3800"/>
              <a:buNone/>
              <a:defRPr sz="3800">
                <a:solidFill>
                  <a:schemeClr val="lt1"/>
                </a:solidFill>
              </a:defRPr>
            </a:lvl2pPr>
            <a:lvl3pPr lvl="2" algn="r" rtl="0">
              <a:spcBef>
                <a:spcPts val="0"/>
              </a:spcBef>
              <a:spcAft>
                <a:spcPts val="0"/>
              </a:spcAft>
              <a:buClr>
                <a:schemeClr val="lt1"/>
              </a:buClr>
              <a:buSzPts val="3800"/>
              <a:buNone/>
              <a:defRPr sz="3800">
                <a:solidFill>
                  <a:schemeClr val="lt1"/>
                </a:solidFill>
              </a:defRPr>
            </a:lvl3pPr>
            <a:lvl4pPr lvl="3" algn="r" rtl="0">
              <a:spcBef>
                <a:spcPts val="0"/>
              </a:spcBef>
              <a:spcAft>
                <a:spcPts val="0"/>
              </a:spcAft>
              <a:buClr>
                <a:schemeClr val="lt1"/>
              </a:buClr>
              <a:buSzPts val="3800"/>
              <a:buNone/>
              <a:defRPr sz="3800">
                <a:solidFill>
                  <a:schemeClr val="lt1"/>
                </a:solidFill>
              </a:defRPr>
            </a:lvl4pPr>
            <a:lvl5pPr lvl="4" algn="r" rtl="0">
              <a:spcBef>
                <a:spcPts val="0"/>
              </a:spcBef>
              <a:spcAft>
                <a:spcPts val="0"/>
              </a:spcAft>
              <a:buClr>
                <a:schemeClr val="lt1"/>
              </a:buClr>
              <a:buSzPts val="3800"/>
              <a:buNone/>
              <a:defRPr sz="3800">
                <a:solidFill>
                  <a:schemeClr val="lt1"/>
                </a:solidFill>
              </a:defRPr>
            </a:lvl5pPr>
            <a:lvl6pPr lvl="5" algn="r" rtl="0">
              <a:spcBef>
                <a:spcPts val="0"/>
              </a:spcBef>
              <a:spcAft>
                <a:spcPts val="0"/>
              </a:spcAft>
              <a:buClr>
                <a:schemeClr val="lt1"/>
              </a:buClr>
              <a:buSzPts val="3800"/>
              <a:buNone/>
              <a:defRPr sz="3800">
                <a:solidFill>
                  <a:schemeClr val="lt1"/>
                </a:solidFill>
              </a:defRPr>
            </a:lvl6pPr>
            <a:lvl7pPr lvl="6" algn="r" rtl="0">
              <a:spcBef>
                <a:spcPts val="0"/>
              </a:spcBef>
              <a:spcAft>
                <a:spcPts val="0"/>
              </a:spcAft>
              <a:buClr>
                <a:schemeClr val="lt1"/>
              </a:buClr>
              <a:buSzPts val="3800"/>
              <a:buNone/>
              <a:defRPr sz="3800">
                <a:solidFill>
                  <a:schemeClr val="lt1"/>
                </a:solidFill>
              </a:defRPr>
            </a:lvl7pPr>
            <a:lvl8pPr lvl="7" algn="r" rtl="0">
              <a:spcBef>
                <a:spcPts val="0"/>
              </a:spcBef>
              <a:spcAft>
                <a:spcPts val="0"/>
              </a:spcAft>
              <a:buClr>
                <a:schemeClr val="lt1"/>
              </a:buClr>
              <a:buSzPts val="3800"/>
              <a:buNone/>
              <a:defRPr sz="3800">
                <a:solidFill>
                  <a:schemeClr val="lt1"/>
                </a:solidFill>
              </a:defRPr>
            </a:lvl8pPr>
            <a:lvl9pPr lvl="8" algn="r" rtl="0">
              <a:spcBef>
                <a:spcPts val="0"/>
              </a:spcBef>
              <a:spcAft>
                <a:spcPts val="0"/>
              </a:spcAft>
              <a:buClr>
                <a:schemeClr val="lt1"/>
              </a:buClr>
              <a:buSzPts val="3800"/>
              <a:buNone/>
              <a:defRPr sz="3800">
                <a:solidFill>
                  <a:schemeClr val="lt1"/>
                </a:solidFill>
              </a:defRPr>
            </a:lvl9pPr>
          </a:lstStyle>
          <a:p>
            <a:endParaRPr/>
          </a:p>
        </p:txBody>
      </p:sp>
      <p:sp>
        <p:nvSpPr>
          <p:cNvPr id="208" name="Google Shape;208;p22"/>
          <p:cNvSpPr txBox="1">
            <a:spLocks noGrp="1"/>
          </p:cNvSpPr>
          <p:nvPr>
            <p:ph type="subTitle" idx="1"/>
          </p:nvPr>
        </p:nvSpPr>
        <p:spPr>
          <a:xfrm>
            <a:off x="5065675" y="2353900"/>
            <a:ext cx="3365100" cy="2178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600"/>
              <a:buFont typeface="Roboto Light"/>
              <a:buNone/>
              <a:defRPr sz="1600">
                <a:solidFill>
                  <a:schemeClr val="lt1"/>
                </a:solidFill>
                <a:latin typeface="Roboto Light"/>
                <a:ea typeface="Roboto Light"/>
                <a:cs typeface="Roboto Light"/>
                <a:sym typeface="Roboto Light"/>
              </a:defRPr>
            </a:lvl1pPr>
            <a:lvl2pPr lvl="1" algn="r" rtl="0">
              <a:lnSpc>
                <a:spcPct val="100000"/>
              </a:lnSpc>
              <a:spcBef>
                <a:spcPts val="1600"/>
              </a:spcBef>
              <a:spcAft>
                <a:spcPts val="0"/>
              </a:spcAft>
              <a:buSzPts val="1600"/>
              <a:buFont typeface="Roboto Light"/>
              <a:buNone/>
              <a:defRPr sz="1600">
                <a:latin typeface="Roboto Light"/>
                <a:ea typeface="Roboto Light"/>
                <a:cs typeface="Roboto Light"/>
                <a:sym typeface="Roboto Light"/>
              </a:defRPr>
            </a:lvl2pPr>
            <a:lvl3pPr lvl="2" algn="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3pPr>
            <a:lvl4pPr lvl="3" algn="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4pPr>
            <a:lvl5pPr lvl="4" algn="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5pPr>
            <a:lvl6pPr lvl="5" algn="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6pPr>
            <a:lvl7pPr lvl="6" algn="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7pPr>
            <a:lvl8pPr lvl="7" algn="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8pPr>
            <a:lvl9pPr lvl="8" algn="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1">
  <p:cSld name="CUSTOM_8_1">
    <p:bg>
      <p:bgPr>
        <a:blipFill>
          <a:blip r:embed="rId2">
            <a:alphaModFix/>
          </a:blip>
          <a:stretch>
            <a:fillRect/>
          </a:stretch>
        </a:blipFill>
        <a:effectLst/>
      </p:bgPr>
    </p:bg>
    <p:spTree>
      <p:nvGrpSpPr>
        <p:cNvPr id="1" name="Shape 209"/>
        <p:cNvGrpSpPr/>
        <p:nvPr/>
      </p:nvGrpSpPr>
      <p:grpSpPr>
        <a:xfrm>
          <a:off x="0" y="0"/>
          <a:ext cx="0" cy="0"/>
          <a:chOff x="0" y="0"/>
          <a:chExt cx="0" cy="0"/>
        </a:xfrm>
      </p:grpSpPr>
      <p:sp>
        <p:nvSpPr>
          <p:cNvPr id="210" name="Google Shape;210;p23"/>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1" name="Google Shape;211;p23"/>
          <p:cNvSpPr txBox="1">
            <a:spLocks noGrp="1"/>
          </p:cNvSpPr>
          <p:nvPr>
            <p:ph type="title"/>
          </p:nvPr>
        </p:nvSpPr>
        <p:spPr>
          <a:xfrm>
            <a:off x="2004600" y="1458900"/>
            <a:ext cx="5134800" cy="1016400"/>
          </a:xfrm>
          <a:prstGeom prst="rect">
            <a:avLst/>
          </a:prstGeom>
        </p:spPr>
        <p:txBody>
          <a:bodyPr spcFirstLastPara="1" wrap="square" lIns="0" tIns="0" rIns="0" bIns="0" anchor="ctr" anchorCtr="0">
            <a:noAutofit/>
          </a:bodyPr>
          <a:lstStyle>
            <a:lvl1pPr lvl="0" algn="ctr" rtl="0">
              <a:spcBef>
                <a:spcPts val="0"/>
              </a:spcBef>
              <a:spcAft>
                <a:spcPts val="0"/>
              </a:spcAft>
              <a:buSzPts val="7100"/>
              <a:buNone/>
              <a:defRPr sz="7700" i="1">
                <a:solidFill>
                  <a:schemeClr val="lt1"/>
                </a:solidFill>
              </a:defRPr>
            </a:lvl1pPr>
            <a:lvl2pPr lvl="1" algn="ctr" rtl="0">
              <a:spcBef>
                <a:spcPts val="0"/>
              </a:spcBef>
              <a:spcAft>
                <a:spcPts val="0"/>
              </a:spcAft>
              <a:buClr>
                <a:schemeClr val="lt1"/>
              </a:buClr>
              <a:buSzPts val="3800"/>
              <a:buNone/>
              <a:defRPr sz="3800">
                <a:solidFill>
                  <a:schemeClr val="lt1"/>
                </a:solidFill>
              </a:defRPr>
            </a:lvl2pPr>
            <a:lvl3pPr lvl="2" algn="ctr" rtl="0">
              <a:spcBef>
                <a:spcPts val="0"/>
              </a:spcBef>
              <a:spcAft>
                <a:spcPts val="0"/>
              </a:spcAft>
              <a:buClr>
                <a:schemeClr val="lt1"/>
              </a:buClr>
              <a:buSzPts val="3800"/>
              <a:buNone/>
              <a:defRPr sz="3800">
                <a:solidFill>
                  <a:schemeClr val="lt1"/>
                </a:solidFill>
              </a:defRPr>
            </a:lvl3pPr>
            <a:lvl4pPr lvl="3" algn="ctr" rtl="0">
              <a:spcBef>
                <a:spcPts val="0"/>
              </a:spcBef>
              <a:spcAft>
                <a:spcPts val="0"/>
              </a:spcAft>
              <a:buClr>
                <a:schemeClr val="lt1"/>
              </a:buClr>
              <a:buSzPts val="3800"/>
              <a:buNone/>
              <a:defRPr sz="3800">
                <a:solidFill>
                  <a:schemeClr val="lt1"/>
                </a:solidFill>
              </a:defRPr>
            </a:lvl4pPr>
            <a:lvl5pPr lvl="4" algn="ctr" rtl="0">
              <a:spcBef>
                <a:spcPts val="0"/>
              </a:spcBef>
              <a:spcAft>
                <a:spcPts val="0"/>
              </a:spcAft>
              <a:buClr>
                <a:schemeClr val="lt1"/>
              </a:buClr>
              <a:buSzPts val="3800"/>
              <a:buNone/>
              <a:defRPr sz="3800">
                <a:solidFill>
                  <a:schemeClr val="lt1"/>
                </a:solidFill>
              </a:defRPr>
            </a:lvl5pPr>
            <a:lvl6pPr lvl="5" algn="ctr" rtl="0">
              <a:spcBef>
                <a:spcPts val="0"/>
              </a:spcBef>
              <a:spcAft>
                <a:spcPts val="0"/>
              </a:spcAft>
              <a:buClr>
                <a:schemeClr val="lt1"/>
              </a:buClr>
              <a:buSzPts val="3800"/>
              <a:buNone/>
              <a:defRPr sz="3800">
                <a:solidFill>
                  <a:schemeClr val="lt1"/>
                </a:solidFill>
              </a:defRPr>
            </a:lvl6pPr>
            <a:lvl7pPr lvl="6" algn="ctr" rtl="0">
              <a:spcBef>
                <a:spcPts val="0"/>
              </a:spcBef>
              <a:spcAft>
                <a:spcPts val="0"/>
              </a:spcAft>
              <a:buClr>
                <a:schemeClr val="lt1"/>
              </a:buClr>
              <a:buSzPts val="3800"/>
              <a:buNone/>
              <a:defRPr sz="3800">
                <a:solidFill>
                  <a:schemeClr val="lt1"/>
                </a:solidFill>
              </a:defRPr>
            </a:lvl7pPr>
            <a:lvl8pPr lvl="7" algn="ctr" rtl="0">
              <a:spcBef>
                <a:spcPts val="0"/>
              </a:spcBef>
              <a:spcAft>
                <a:spcPts val="0"/>
              </a:spcAft>
              <a:buClr>
                <a:schemeClr val="lt1"/>
              </a:buClr>
              <a:buSzPts val="3800"/>
              <a:buNone/>
              <a:defRPr sz="3800">
                <a:solidFill>
                  <a:schemeClr val="lt1"/>
                </a:solidFill>
              </a:defRPr>
            </a:lvl8pPr>
            <a:lvl9pPr lvl="8" algn="ctr" rtl="0">
              <a:spcBef>
                <a:spcPts val="0"/>
              </a:spcBef>
              <a:spcAft>
                <a:spcPts val="0"/>
              </a:spcAft>
              <a:buClr>
                <a:schemeClr val="lt1"/>
              </a:buClr>
              <a:buSzPts val="3800"/>
              <a:buNone/>
              <a:defRPr sz="3800">
                <a:solidFill>
                  <a:schemeClr val="lt1"/>
                </a:solidFill>
              </a:defRPr>
            </a:lvl9pPr>
          </a:lstStyle>
          <a:p>
            <a:endParaRPr/>
          </a:p>
        </p:txBody>
      </p:sp>
      <p:sp>
        <p:nvSpPr>
          <p:cNvPr id="212" name="Google Shape;212;p23"/>
          <p:cNvSpPr txBox="1">
            <a:spLocks noGrp="1"/>
          </p:cNvSpPr>
          <p:nvPr>
            <p:ph type="subTitle" idx="1"/>
          </p:nvPr>
        </p:nvSpPr>
        <p:spPr>
          <a:xfrm>
            <a:off x="2004600" y="3507275"/>
            <a:ext cx="5134800" cy="101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Roboto Light"/>
              <a:buNone/>
              <a:defRPr sz="1600">
                <a:solidFill>
                  <a:schemeClr val="lt1"/>
                </a:solidFill>
                <a:latin typeface="Roboto Light"/>
                <a:ea typeface="Roboto Light"/>
                <a:cs typeface="Roboto Light"/>
                <a:sym typeface="Roboto Light"/>
              </a:defRPr>
            </a:lvl1pPr>
            <a:lvl2pPr lvl="1" algn="ctr" rtl="0">
              <a:lnSpc>
                <a:spcPct val="100000"/>
              </a:lnSpc>
              <a:spcBef>
                <a:spcPts val="1600"/>
              </a:spcBef>
              <a:spcAft>
                <a:spcPts val="0"/>
              </a:spcAft>
              <a:buSzPts val="1600"/>
              <a:buFont typeface="Roboto Light"/>
              <a:buNone/>
              <a:defRPr sz="1600">
                <a:latin typeface="Roboto Light"/>
                <a:ea typeface="Roboto Light"/>
                <a:cs typeface="Roboto Light"/>
                <a:sym typeface="Roboto Light"/>
              </a:defRPr>
            </a:lvl2pPr>
            <a:lvl3pPr lvl="2" algn="ct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3pPr>
            <a:lvl4pPr lvl="3" algn="ct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4pPr>
            <a:lvl5pPr lvl="4" algn="ct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5pPr>
            <a:lvl6pPr lvl="5" algn="ct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6pPr>
            <a:lvl7pPr lvl="6" algn="ct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7pPr>
            <a:lvl8pPr lvl="7" algn="ct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8pPr>
            <a:lvl9pPr lvl="8" algn="ctr" rtl="0">
              <a:lnSpc>
                <a:spcPct val="100000"/>
              </a:lnSpc>
              <a:spcBef>
                <a:spcPts val="0"/>
              </a:spcBef>
              <a:spcAft>
                <a:spcPts val="0"/>
              </a:spcAft>
              <a:buSzPts val="1600"/>
              <a:buFont typeface="Roboto Light"/>
              <a:buNone/>
              <a:defRPr sz="1600">
                <a:latin typeface="Roboto Light"/>
                <a:ea typeface="Roboto Light"/>
                <a:cs typeface="Roboto Light"/>
                <a:sym typeface="Roboto Light"/>
              </a:defRPr>
            </a:lvl9pPr>
          </a:lstStyle>
          <a:p>
            <a:endParaRPr/>
          </a:p>
        </p:txBody>
      </p:sp>
      <p:grpSp>
        <p:nvGrpSpPr>
          <p:cNvPr id="213" name="Google Shape;213;p23"/>
          <p:cNvGrpSpPr/>
          <p:nvPr/>
        </p:nvGrpSpPr>
        <p:grpSpPr>
          <a:xfrm>
            <a:off x="310775" y="4053024"/>
            <a:ext cx="741900" cy="741900"/>
            <a:chOff x="310775" y="4053024"/>
            <a:chExt cx="741900" cy="741900"/>
          </a:xfrm>
        </p:grpSpPr>
        <p:cxnSp>
          <p:nvCxnSpPr>
            <p:cNvPr id="214" name="Google Shape;214;p23"/>
            <p:cNvCxnSpPr/>
            <p:nvPr/>
          </p:nvCxnSpPr>
          <p:spPr>
            <a:xfrm>
              <a:off x="681572" y="4050084"/>
              <a:ext cx="0" cy="747781"/>
            </a:xfrm>
            <a:prstGeom prst="straightConnector1">
              <a:avLst/>
            </a:prstGeom>
            <a:noFill/>
            <a:ln w="9525" cap="flat" cmpd="sng">
              <a:solidFill>
                <a:schemeClr val="lt1"/>
              </a:solidFill>
              <a:prstDash val="solid"/>
              <a:round/>
              <a:headEnd type="none" w="med" len="med"/>
              <a:tailEnd type="none" w="med" len="med"/>
            </a:ln>
          </p:spPr>
        </p:cxnSp>
        <p:cxnSp>
          <p:nvCxnSpPr>
            <p:cNvPr id="215" name="Google Shape;215;p23"/>
            <p:cNvCxnSpPr/>
            <p:nvPr/>
          </p:nvCxnSpPr>
          <p:spPr>
            <a:xfrm rot="10800000">
              <a:off x="681725" y="4050087"/>
              <a:ext cx="0" cy="747781"/>
            </a:xfrm>
            <a:prstGeom prst="straightConnector1">
              <a:avLst/>
            </a:prstGeom>
            <a:noFill/>
            <a:ln w="9525" cap="flat" cmpd="sng">
              <a:solidFill>
                <a:schemeClr val="lt1"/>
              </a:solidFill>
              <a:prstDash val="solid"/>
              <a:round/>
              <a:headEnd type="none" w="med" len="med"/>
              <a:tailEnd type="none" w="med" len="med"/>
            </a:ln>
          </p:spPr>
        </p:cxnSp>
        <p:cxnSp>
          <p:nvCxnSpPr>
            <p:cNvPr id="216" name="Google Shape;216;p23"/>
            <p:cNvCxnSpPr/>
            <p:nvPr/>
          </p:nvCxnSpPr>
          <p:spPr>
            <a:xfrm>
              <a:off x="681648" y="4050095"/>
              <a:ext cx="0" cy="747951"/>
            </a:xfrm>
            <a:prstGeom prst="straightConnector1">
              <a:avLst/>
            </a:prstGeom>
            <a:noFill/>
            <a:ln w="9525" cap="flat" cmpd="sng">
              <a:solidFill>
                <a:schemeClr val="lt1"/>
              </a:solidFill>
              <a:prstDash val="solid"/>
              <a:round/>
              <a:headEnd type="none" w="med" len="med"/>
              <a:tailEnd type="none" w="med" len="med"/>
            </a:ln>
          </p:spPr>
        </p:cxnSp>
        <p:cxnSp>
          <p:nvCxnSpPr>
            <p:cNvPr id="217" name="Google Shape;217;p23"/>
            <p:cNvCxnSpPr/>
            <p:nvPr/>
          </p:nvCxnSpPr>
          <p:spPr>
            <a:xfrm>
              <a:off x="681629" y="4050078"/>
              <a:ext cx="0" cy="747951"/>
            </a:xfrm>
            <a:prstGeom prst="straightConnector1">
              <a:avLst/>
            </a:prstGeom>
            <a:noFill/>
            <a:ln w="9525" cap="flat" cmpd="sng">
              <a:solidFill>
                <a:schemeClr val="lt1"/>
              </a:solidFill>
              <a:prstDash val="solid"/>
              <a:round/>
              <a:headEnd type="none" w="med" len="med"/>
              <a:tailEnd type="none" w="med" len="med"/>
            </a:ln>
          </p:spPr>
        </p:cxnSp>
        <p:cxnSp>
          <p:nvCxnSpPr>
            <p:cNvPr id="218" name="Google Shape;218;p23"/>
            <p:cNvCxnSpPr/>
            <p:nvPr/>
          </p:nvCxnSpPr>
          <p:spPr>
            <a:xfrm>
              <a:off x="681465" y="4050294"/>
              <a:ext cx="0" cy="747673"/>
            </a:xfrm>
            <a:prstGeom prst="straightConnector1">
              <a:avLst/>
            </a:prstGeom>
            <a:noFill/>
            <a:ln w="9525" cap="flat" cmpd="sng">
              <a:solidFill>
                <a:schemeClr val="lt1"/>
              </a:solidFill>
              <a:prstDash val="solid"/>
              <a:round/>
              <a:headEnd type="none" w="med" len="med"/>
              <a:tailEnd type="none" w="med" len="med"/>
            </a:ln>
          </p:spPr>
        </p:cxnSp>
        <p:cxnSp>
          <p:nvCxnSpPr>
            <p:cNvPr id="219" name="Google Shape;219;p23"/>
            <p:cNvCxnSpPr/>
            <p:nvPr/>
          </p:nvCxnSpPr>
          <p:spPr>
            <a:xfrm>
              <a:off x="681602" y="4050015"/>
              <a:ext cx="0" cy="747673"/>
            </a:xfrm>
            <a:prstGeom prst="straightConnector1">
              <a:avLst/>
            </a:prstGeom>
            <a:noFill/>
            <a:ln w="9525" cap="flat" cmpd="sng">
              <a:solidFill>
                <a:schemeClr val="lt1"/>
              </a:solidFill>
              <a:prstDash val="solid"/>
              <a:round/>
              <a:headEnd type="none" w="med" len="med"/>
              <a:tailEnd type="none" w="med" len="med"/>
            </a:ln>
          </p:spPr>
        </p:cxnSp>
      </p:grpSp>
      <p:sp>
        <p:nvSpPr>
          <p:cNvPr id="220" name="Google Shape;220;p23"/>
          <p:cNvSpPr/>
          <p:nvPr/>
        </p:nvSpPr>
        <p:spPr>
          <a:xfrm rot="-493963">
            <a:off x="8175553" y="366322"/>
            <a:ext cx="615948" cy="615948"/>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3"/>
          <p:cNvSpPr/>
          <p:nvPr/>
        </p:nvSpPr>
        <p:spPr>
          <a:xfrm rot="646893" flipH="1">
            <a:off x="8053960" y="834943"/>
            <a:ext cx="293481" cy="293481"/>
          </a:xfrm>
          <a:prstGeom prst="star4">
            <a:avLst>
              <a:gd name="adj" fmla="val 125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3"/>
          <p:cNvSpPr/>
          <p:nvPr/>
        </p:nvSpPr>
        <p:spPr>
          <a:xfrm rot="-3085899" flipH="1">
            <a:off x="8088592" y="4082281"/>
            <a:ext cx="293529" cy="293529"/>
          </a:xfrm>
          <a:prstGeom prst="star4">
            <a:avLst>
              <a:gd name="adj" fmla="val 125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3"/>
          <p:cNvSpPr/>
          <p:nvPr/>
        </p:nvSpPr>
        <p:spPr>
          <a:xfrm rot="2904907">
            <a:off x="813295" y="695799"/>
            <a:ext cx="616065" cy="616065"/>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
  <p:cSld name="CUSTOM_4">
    <p:bg>
      <p:bgPr>
        <a:blipFill>
          <a:blip r:embed="rId2">
            <a:alphaModFix/>
          </a:blip>
          <a:stretch>
            <a:fillRect/>
          </a:stretch>
        </a:blipFill>
        <a:effectLst/>
      </p:bgPr>
    </p:bg>
    <p:spTree>
      <p:nvGrpSpPr>
        <p:cNvPr id="1" name="Shape 224"/>
        <p:cNvGrpSpPr/>
        <p:nvPr/>
      </p:nvGrpSpPr>
      <p:grpSpPr>
        <a:xfrm>
          <a:off x="0" y="0"/>
          <a:ext cx="0" cy="0"/>
          <a:chOff x="0" y="0"/>
          <a:chExt cx="0" cy="0"/>
        </a:xfrm>
      </p:grpSpPr>
      <p:sp>
        <p:nvSpPr>
          <p:cNvPr id="225" name="Google Shape;225;p24"/>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4"/>
          <p:cNvSpPr txBox="1">
            <a:spLocks noGrp="1"/>
          </p:cNvSpPr>
          <p:nvPr>
            <p:ph type="title"/>
          </p:nvPr>
        </p:nvSpPr>
        <p:spPr>
          <a:xfrm>
            <a:off x="2761500" y="1563250"/>
            <a:ext cx="3621000" cy="1722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Font typeface="Roboto Light"/>
              <a:buNone/>
              <a:defRPr sz="2000">
                <a:solidFill>
                  <a:schemeClr val="lt1"/>
                </a:solidFill>
                <a:latin typeface="Roboto Light"/>
                <a:ea typeface="Roboto Light"/>
                <a:cs typeface="Roboto Light"/>
                <a:sym typeface="Roboto Light"/>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227" name="Google Shape;227;p24"/>
          <p:cNvSpPr txBox="1">
            <a:spLocks noGrp="1"/>
          </p:cNvSpPr>
          <p:nvPr>
            <p:ph type="subTitle" idx="1"/>
          </p:nvPr>
        </p:nvSpPr>
        <p:spPr>
          <a:xfrm>
            <a:off x="2761500" y="3286150"/>
            <a:ext cx="3621000" cy="52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2100"/>
              <a:buFont typeface="Viaoda Libre"/>
              <a:buNone/>
              <a:defRPr sz="2100">
                <a:solidFill>
                  <a:schemeClr val="lt1"/>
                </a:solidFill>
                <a:latin typeface="Viaoda Libre"/>
                <a:ea typeface="Viaoda Libre"/>
                <a:cs typeface="Viaoda Libre"/>
                <a:sym typeface="Viaoda Libre"/>
              </a:defRPr>
            </a:lvl1pPr>
            <a:lvl2pPr lvl="1" algn="ctr" rtl="0">
              <a:lnSpc>
                <a:spcPct val="100000"/>
              </a:lnSpc>
              <a:spcBef>
                <a:spcPts val="0"/>
              </a:spcBef>
              <a:spcAft>
                <a:spcPts val="0"/>
              </a:spcAft>
              <a:buClr>
                <a:schemeClr val="lt1"/>
              </a:buClr>
              <a:buSzPts val="2800"/>
              <a:buFont typeface="Viaoda Libre"/>
              <a:buNone/>
              <a:defRPr sz="2800">
                <a:solidFill>
                  <a:schemeClr val="lt1"/>
                </a:solidFill>
                <a:latin typeface="Viaoda Libre"/>
                <a:ea typeface="Viaoda Libre"/>
                <a:cs typeface="Viaoda Libre"/>
                <a:sym typeface="Viaoda Libre"/>
              </a:defRPr>
            </a:lvl2pPr>
            <a:lvl3pPr lvl="2" algn="ctr" rtl="0">
              <a:lnSpc>
                <a:spcPct val="100000"/>
              </a:lnSpc>
              <a:spcBef>
                <a:spcPts val="0"/>
              </a:spcBef>
              <a:spcAft>
                <a:spcPts val="0"/>
              </a:spcAft>
              <a:buClr>
                <a:schemeClr val="lt1"/>
              </a:buClr>
              <a:buSzPts val="2800"/>
              <a:buFont typeface="Viaoda Libre"/>
              <a:buNone/>
              <a:defRPr sz="2800">
                <a:solidFill>
                  <a:schemeClr val="lt1"/>
                </a:solidFill>
                <a:latin typeface="Viaoda Libre"/>
                <a:ea typeface="Viaoda Libre"/>
                <a:cs typeface="Viaoda Libre"/>
                <a:sym typeface="Viaoda Libre"/>
              </a:defRPr>
            </a:lvl3pPr>
            <a:lvl4pPr lvl="3" algn="ctr" rtl="0">
              <a:lnSpc>
                <a:spcPct val="100000"/>
              </a:lnSpc>
              <a:spcBef>
                <a:spcPts val="0"/>
              </a:spcBef>
              <a:spcAft>
                <a:spcPts val="0"/>
              </a:spcAft>
              <a:buClr>
                <a:schemeClr val="lt1"/>
              </a:buClr>
              <a:buSzPts val="2800"/>
              <a:buFont typeface="Viaoda Libre"/>
              <a:buNone/>
              <a:defRPr sz="2800">
                <a:solidFill>
                  <a:schemeClr val="lt1"/>
                </a:solidFill>
                <a:latin typeface="Viaoda Libre"/>
                <a:ea typeface="Viaoda Libre"/>
                <a:cs typeface="Viaoda Libre"/>
                <a:sym typeface="Viaoda Libre"/>
              </a:defRPr>
            </a:lvl4pPr>
            <a:lvl5pPr lvl="4" algn="ctr" rtl="0">
              <a:lnSpc>
                <a:spcPct val="100000"/>
              </a:lnSpc>
              <a:spcBef>
                <a:spcPts val="0"/>
              </a:spcBef>
              <a:spcAft>
                <a:spcPts val="0"/>
              </a:spcAft>
              <a:buClr>
                <a:schemeClr val="lt1"/>
              </a:buClr>
              <a:buSzPts val="2800"/>
              <a:buFont typeface="Viaoda Libre"/>
              <a:buNone/>
              <a:defRPr sz="2800">
                <a:solidFill>
                  <a:schemeClr val="lt1"/>
                </a:solidFill>
                <a:latin typeface="Viaoda Libre"/>
                <a:ea typeface="Viaoda Libre"/>
                <a:cs typeface="Viaoda Libre"/>
                <a:sym typeface="Viaoda Libre"/>
              </a:defRPr>
            </a:lvl5pPr>
            <a:lvl6pPr lvl="5" algn="ctr" rtl="0">
              <a:lnSpc>
                <a:spcPct val="100000"/>
              </a:lnSpc>
              <a:spcBef>
                <a:spcPts val="0"/>
              </a:spcBef>
              <a:spcAft>
                <a:spcPts val="0"/>
              </a:spcAft>
              <a:buClr>
                <a:schemeClr val="lt1"/>
              </a:buClr>
              <a:buSzPts val="2800"/>
              <a:buFont typeface="Viaoda Libre"/>
              <a:buNone/>
              <a:defRPr sz="2800">
                <a:solidFill>
                  <a:schemeClr val="lt1"/>
                </a:solidFill>
                <a:latin typeface="Viaoda Libre"/>
                <a:ea typeface="Viaoda Libre"/>
                <a:cs typeface="Viaoda Libre"/>
                <a:sym typeface="Viaoda Libre"/>
              </a:defRPr>
            </a:lvl6pPr>
            <a:lvl7pPr lvl="6" algn="ctr" rtl="0">
              <a:lnSpc>
                <a:spcPct val="100000"/>
              </a:lnSpc>
              <a:spcBef>
                <a:spcPts val="0"/>
              </a:spcBef>
              <a:spcAft>
                <a:spcPts val="0"/>
              </a:spcAft>
              <a:buClr>
                <a:schemeClr val="lt1"/>
              </a:buClr>
              <a:buSzPts val="2800"/>
              <a:buFont typeface="Viaoda Libre"/>
              <a:buNone/>
              <a:defRPr sz="2800">
                <a:solidFill>
                  <a:schemeClr val="lt1"/>
                </a:solidFill>
                <a:latin typeface="Viaoda Libre"/>
                <a:ea typeface="Viaoda Libre"/>
                <a:cs typeface="Viaoda Libre"/>
                <a:sym typeface="Viaoda Libre"/>
              </a:defRPr>
            </a:lvl7pPr>
            <a:lvl8pPr lvl="7" algn="ctr" rtl="0">
              <a:lnSpc>
                <a:spcPct val="100000"/>
              </a:lnSpc>
              <a:spcBef>
                <a:spcPts val="0"/>
              </a:spcBef>
              <a:spcAft>
                <a:spcPts val="0"/>
              </a:spcAft>
              <a:buClr>
                <a:schemeClr val="lt1"/>
              </a:buClr>
              <a:buSzPts val="2800"/>
              <a:buFont typeface="Viaoda Libre"/>
              <a:buNone/>
              <a:defRPr sz="2800">
                <a:solidFill>
                  <a:schemeClr val="lt1"/>
                </a:solidFill>
                <a:latin typeface="Viaoda Libre"/>
                <a:ea typeface="Viaoda Libre"/>
                <a:cs typeface="Viaoda Libre"/>
                <a:sym typeface="Viaoda Libre"/>
              </a:defRPr>
            </a:lvl8pPr>
            <a:lvl9pPr lvl="8" algn="ctr" rtl="0">
              <a:lnSpc>
                <a:spcPct val="100000"/>
              </a:lnSpc>
              <a:spcBef>
                <a:spcPts val="0"/>
              </a:spcBef>
              <a:spcAft>
                <a:spcPts val="0"/>
              </a:spcAft>
              <a:buClr>
                <a:schemeClr val="lt1"/>
              </a:buClr>
              <a:buSzPts val="2800"/>
              <a:buFont typeface="Viaoda Libre"/>
              <a:buNone/>
              <a:defRPr sz="2800">
                <a:solidFill>
                  <a:schemeClr val="lt1"/>
                </a:solidFill>
                <a:latin typeface="Viaoda Libre"/>
                <a:ea typeface="Viaoda Libre"/>
                <a:cs typeface="Viaoda Libre"/>
                <a:sym typeface="Viaoda Libre"/>
              </a:defRPr>
            </a:lvl9pPr>
          </a:lstStyle>
          <a:p>
            <a:endParaRPr/>
          </a:p>
        </p:txBody>
      </p:sp>
      <p:grpSp>
        <p:nvGrpSpPr>
          <p:cNvPr id="228" name="Google Shape;228;p24"/>
          <p:cNvGrpSpPr/>
          <p:nvPr/>
        </p:nvGrpSpPr>
        <p:grpSpPr>
          <a:xfrm rot="430768">
            <a:off x="7722720" y="483346"/>
            <a:ext cx="955110" cy="955110"/>
            <a:chOff x="787193" y="575510"/>
            <a:chExt cx="850800" cy="850800"/>
          </a:xfrm>
        </p:grpSpPr>
        <p:cxnSp>
          <p:nvCxnSpPr>
            <p:cNvPr id="229" name="Google Shape;229;p24"/>
            <p:cNvCxnSpPr/>
            <p:nvPr/>
          </p:nvCxnSpPr>
          <p:spPr>
            <a:xfrm>
              <a:off x="1212492" y="575510"/>
              <a:ext cx="0" cy="850800"/>
            </a:xfrm>
            <a:prstGeom prst="straightConnector1">
              <a:avLst/>
            </a:prstGeom>
            <a:noFill/>
            <a:ln w="9525" cap="flat" cmpd="sng">
              <a:solidFill>
                <a:schemeClr val="lt1"/>
              </a:solidFill>
              <a:prstDash val="solid"/>
              <a:round/>
              <a:headEnd type="none" w="med" len="med"/>
              <a:tailEnd type="none" w="med" len="med"/>
            </a:ln>
          </p:spPr>
        </p:cxnSp>
        <p:cxnSp>
          <p:nvCxnSpPr>
            <p:cNvPr id="230" name="Google Shape;230;p24"/>
            <p:cNvCxnSpPr/>
            <p:nvPr/>
          </p:nvCxnSpPr>
          <p:spPr>
            <a:xfrm>
              <a:off x="1212593" y="575585"/>
              <a:ext cx="0" cy="850800"/>
            </a:xfrm>
            <a:prstGeom prst="straightConnector1">
              <a:avLst/>
            </a:prstGeom>
            <a:noFill/>
            <a:ln w="9525" cap="flat" cmpd="sng">
              <a:solidFill>
                <a:schemeClr val="lt1"/>
              </a:solidFill>
              <a:prstDash val="solid"/>
              <a:round/>
              <a:headEnd type="none" w="med" len="med"/>
              <a:tailEnd type="none" w="med" len="med"/>
            </a:ln>
          </p:spPr>
        </p:cxnSp>
        <p:cxnSp>
          <p:nvCxnSpPr>
            <p:cNvPr id="231" name="Google Shape;231;p24"/>
            <p:cNvCxnSpPr/>
            <p:nvPr/>
          </p:nvCxnSpPr>
          <p:spPr>
            <a:xfrm>
              <a:off x="1212599" y="575453"/>
              <a:ext cx="0" cy="850938"/>
            </a:xfrm>
            <a:prstGeom prst="straightConnector1">
              <a:avLst/>
            </a:prstGeom>
            <a:noFill/>
            <a:ln w="9525" cap="flat" cmpd="sng">
              <a:solidFill>
                <a:schemeClr val="lt1"/>
              </a:solidFill>
              <a:prstDash val="solid"/>
              <a:round/>
              <a:headEnd type="none" w="med" len="med"/>
              <a:tailEnd type="none" w="med" len="med"/>
            </a:ln>
          </p:spPr>
        </p:cxnSp>
        <p:cxnSp>
          <p:nvCxnSpPr>
            <p:cNvPr id="232" name="Google Shape;232;p24"/>
            <p:cNvCxnSpPr/>
            <p:nvPr/>
          </p:nvCxnSpPr>
          <p:spPr>
            <a:xfrm>
              <a:off x="1212582" y="575624"/>
              <a:ext cx="0" cy="850938"/>
            </a:xfrm>
            <a:prstGeom prst="straightConnector1">
              <a:avLst/>
            </a:prstGeom>
            <a:noFill/>
            <a:ln w="9525" cap="flat" cmpd="sng">
              <a:solidFill>
                <a:schemeClr val="lt1"/>
              </a:solidFill>
              <a:prstDash val="solid"/>
              <a:round/>
              <a:headEnd type="none" w="med" len="med"/>
              <a:tailEnd type="none" w="med" len="med"/>
            </a:ln>
          </p:spPr>
        </p:cxnSp>
        <p:cxnSp>
          <p:nvCxnSpPr>
            <p:cNvPr id="233" name="Google Shape;233;p24"/>
            <p:cNvCxnSpPr/>
            <p:nvPr/>
          </p:nvCxnSpPr>
          <p:spPr>
            <a:xfrm>
              <a:off x="1212613" y="575471"/>
              <a:ext cx="0" cy="850771"/>
            </a:xfrm>
            <a:prstGeom prst="straightConnector1">
              <a:avLst/>
            </a:prstGeom>
            <a:noFill/>
            <a:ln w="9525" cap="flat" cmpd="sng">
              <a:solidFill>
                <a:schemeClr val="lt1"/>
              </a:solidFill>
              <a:prstDash val="solid"/>
              <a:round/>
              <a:headEnd type="none" w="med" len="med"/>
              <a:tailEnd type="none" w="med" len="med"/>
            </a:ln>
          </p:spPr>
        </p:cxnSp>
        <p:cxnSp>
          <p:nvCxnSpPr>
            <p:cNvPr id="234" name="Google Shape;234;p24"/>
            <p:cNvCxnSpPr/>
            <p:nvPr/>
          </p:nvCxnSpPr>
          <p:spPr>
            <a:xfrm>
              <a:off x="1212637" y="575720"/>
              <a:ext cx="0" cy="850771"/>
            </a:xfrm>
            <a:prstGeom prst="straightConnector1">
              <a:avLst/>
            </a:prstGeom>
            <a:noFill/>
            <a:ln w="9525" cap="flat" cmpd="sng">
              <a:solidFill>
                <a:schemeClr val="lt1"/>
              </a:solidFill>
              <a:prstDash val="solid"/>
              <a:round/>
              <a:headEnd type="none" w="med" len="med"/>
              <a:tailEnd type="none" w="med" len="med"/>
            </a:ln>
          </p:spPr>
        </p:cxnSp>
        <p:cxnSp>
          <p:nvCxnSpPr>
            <p:cNvPr id="235" name="Google Shape;235;p24"/>
            <p:cNvCxnSpPr/>
            <p:nvPr/>
          </p:nvCxnSpPr>
          <p:spPr>
            <a:xfrm>
              <a:off x="1212549" y="575513"/>
              <a:ext cx="0" cy="851074"/>
            </a:xfrm>
            <a:prstGeom prst="straightConnector1">
              <a:avLst/>
            </a:prstGeom>
            <a:noFill/>
            <a:ln w="9525" cap="flat" cmpd="sng">
              <a:solidFill>
                <a:schemeClr val="lt1"/>
              </a:solidFill>
              <a:prstDash val="solid"/>
              <a:round/>
              <a:headEnd type="none" w="med" len="med"/>
              <a:tailEnd type="none" w="med" len="med"/>
            </a:ln>
          </p:spPr>
        </p:cxnSp>
        <p:cxnSp>
          <p:nvCxnSpPr>
            <p:cNvPr id="236" name="Google Shape;236;p24"/>
            <p:cNvCxnSpPr/>
            <p:nvPr/>
          </p:nvCxnSpPr>
          <p:spPr>
            <a:xfrm>
              <a:off x="1212480" y="575494"/>
              <a:ext cx="0" cy="851074"/>
            </a:xfrm>
            <a:prstGeom prst="straightConnector1">
              <a:avLst/>
            </a:prstGeom>
            <a:noFill/>
            <a:ln w="9525" cap="flat" cmpd="sng">
              <a:solidFill>
                <a:schemeClr val="lt1"/>
              </a:solidFill>
              <a:prstDash val="solid"/>
              <a:round/>
              <a:headEnd type="none" w="med" len="med"/>
              <a:tailEnd type="none" w="med" len="med"/>
            </a:ln>
          </p:spPr>
        </p:cxnSp>
        <p:cxnSp>
          <p:nvCxnSpPr>
            <p:cNvPr id="237" name="Google Shape;237;p24"/>
            <p:cNvCxnSpPr/>
            <p:nvPr/>
          </p:nvCxnSpPr>
          <p:spPr>
            <a:xfrm>
              <a:off x="1212445" y="575651"/>
              <a:ext cx="0" cy="850938"/>
            </a:xfrm>
            <a:prstGeom prst="straightConnector1">
              <a:avLst/>
            </a:prstGeom>
            <a:noFill/>
            <a:ln w="9525" cap="flat" cmpd="sng">
              <a:solidFill>
                <a:schemeClr val="lt1"/>
              </a:solidFill>
              <a:prstDash val="solid"/>
              <a:round/>
              <a:headEnd type="none" w="med" len="med"/>
              <a:tailEnd type="none" w="med" len="med"/>
            </a:ln>
          </p:spPr>
        </p:cxnSp>
        <p:cxnSp>
          <p:nvCxnSpPr>
            <p:cNvPr id="238" name="Google Shape;238;p24"/>
            <p:cNvCxnSpPr/>
            <p:nvPr/>
          </p:nvCxnSpPr>
          <p:spPr>
            <a:xfrm>
              <a:off x="1212417" y="575443"/>
              <a:ext cx="0" cy="850938"/>
            </a:xfrm>
            <a:prstGeom prst="straightConnector1">
              <a:avLst/>
            </a:prstGeom>
            <a:noFill/>
            <a:ln w="9525" cap="flat" cmpd="sng">
              <a:solidFill>
                <a:schemeClr val="lt1"/>
              </a:solidFill>
              <a:prstDash val="solid"/>
              <a:round/>
              <a:headEnd type="none" w="med" len="med"/>
              <a:tailEnd type="none" w="med" len="med"/>
            </a:ln>
          </p:spPr>
        </p:cxnSp>
        <p:cxnSp>
          <p:nvCxnSpPr>
            <p:cNvPr id="239" name="Google Shape;239;p24"/>
            <p:cNvCxnSpPr/>
            <p:nvPr/>
          </p:nvCxnSpPr>
          <p:spPr>
            <a:xfrm>
              <a:off x="1212399" y="575745"/>
              <a:ext cx="0" cy="850771"/>
            </a:xfrm>
            <a:prstGeom prst="straightConnector1">
              <a:avLst/>
            </a:prstGeom>
            <a:noFill/>
            <a:ln w="9525" cap="flat" cmpd="sng">
              <a:solidFill>
                <a:schemeClr val="lt1"/>
              </a:solidFill>
              <a:prstDash val="solid"/>
              <a:round/>
              <a:headEnd type="none" w="med" len="med"/>
              <a:tailEnd type="none" w="med" len="med"/>
            </a:ln>
          </p:spPr>
        </p:cxnSp>
        <p:cxnSp>
          <p:nvCxnSpPr>
            <p:cNvPr id="240" name="Google Shape;240;p24"/>
            <p:cNvCxnSpPr/>
            <p:nvPr/>
          </p:nvCxnSpPr>
          <p:spPr>
            <a:xfrm>
              <a:off x="1212404" y="575463"/>
              <a:ext cx="0" cy="850771"/>
            </a:xfrm>
            <a:prstGeom prst="straightConnector1">
              <a:avLst/>
            </a:prstGeom>
            <a:noFill/>
            <a:ln w="9525" cap="flat" cmpd="sng">
              <a:solidFill>
                <a:schemeClr val="lt1"/>
              </a:solidFill>
              <a:prstDash val="solid"/>
              <a:round/>
              <a:headEnd type="none" w="med" len="med"/>
              <a:tailEnd type="none" w="med" len="med"/>
            </a:ln>
          </p:spPr>
        </p:cxnSp>
      </p:grpSp>
      <p:sp>
        <p:nvSpPr>
          <p:cNvPr id="241" name="Google Shape;241;p24"/>
          <p:cNvSpPr/>
          <p:nvPr/>
        </p:nvSpPr>
        <p:spPr>
          <a:xfrm rot="9472948">
            <a:off x="556251" y="4014015"/>
            <a:ext cx="615924" cy="615924"/>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4"/>
          <p:cNvSpPr/>
          <p:nvPr/>
        </p:nvSpPr>
        <p:spPr>
          <a:xfrm rot="10613693" flipH="1">
            <a:off x="918327" y="3808828"/>
            <a:ext cx="293531" cy="293531"/>
          </a:xfrm>
          <a:prstGeom prst="star4">
            <a:avLst>
              <a:gd name="adj" fmla="val 125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3" name="Google Shape;243;p24"/>
          <p:cNvGrpSpPr/>
          <p:nvPr/>
        </p:nvGrpSpPr>
        <p:grpSpPr>
          <a:xfrm>
            <a:off x="566748" y="539488"/>
            <a:ext cx="1495788" cy="905400"/>
            <a:chOff x="566748" y="539488"/>
            <a:chExt cx="1495788" cy="905400"/>
          </a:xfrm>
        </p:grpSpPr>
        <p:sp>
          <p:nvSpPr>
            <p:cNvPr id="244" name="Google Shape;244;p24"/>
            <p:cNvSpPr/>
            <p:nvPr/>
          </p:nvSpPr>
          <p:spPr>
            <a:xfrm rot="-1443418">
              <a:off x="572668" y="822173"/>
              <a:ext cx="1459359" cy="34003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4"/>
            <p:cNvSpPr/>
            <p:nvPr/>
          </p:nvSpPr>
          <p:spPr>
            <a:xfrm rot="-732265">
              <a:off x="655248" y="774278"/>
              <a:ext cx="1379374" cy="4116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6" name="Google Shape;246;p24"/>
          <p:cNvGrpSpPr/>
          <p:nvPr/>
        </p:nvGrpSpPr>
        <p:grpSpPr>
          <a:xfrm>
            <a:off x="4277850" y="773077"/>
            <a:ext cx="588300" cy="588300"/>
            <a:chOff x="5247550" y="1379277"/>
            <a:chExt cx="588300" cy="588300"/>
          </a:xfrm>
        </p:grpSpPr>
        <p:cxnSp>
          <p:nvCxnSpPr>
            <p:cNvPr id="247" name="Google Shape;247;p24"/>
            <p:cNvCxnSpPr/>
            <p:nvPr/>
          </p:nvCxnSpPr>
          <p:spPr>
            <a:xfrm>
              <a:off x="5541700" y="1376953"/>
              <a:ext cx="0" cy="592948"/>
            </a:xfrm>
            <a:prstGeom prst="straightConnector1">
              <a:avLst/>
            </a:prstGeom>
            <a:noFill/>
            <a:ln w="9525" cap="flat" cmpd="sng">
              <a:solidFill>
                <a:schemeClr val="lt1"/>
              </a:solidFill>
              <a:prstDash val="solid"/>
              <a:round/>
              <a:headEnd type="none" w="med" len="med"/>
              <a:tailEnd type="none" w="med" len="med"/>
            </a:ln>
          </p:spPr>
        </p:cxnSp>
        <p:cxnSp>
          <p:nvCxnSpPr>
            <p:cNvPr id="248" name="Google Shape;248;p24"/>
            <p:cNvCxnSpPr/>
            <p:nvPr/>
          </p:nvCxnSpPr>
          <p:spPr>
            <a:xfrm rot="10800000">
              <a:off x="5541700" y="1376994"/>
              <a:ext cx="0" cy="592948"/>
            </a:xfrm>
            <a:prstGeom prst="straightConnector1">
              <a:avLst/>
            </a:prstGeom>
            <a:noFill/>
            <a:ln w="9525" cap="flat" cmpd="sng">
              <a:solidFill>
                <a:schemeClr val="lt1"/>
              </a:solidFill>
              <a:prstDash val="solid"/>
              <a:round/>
              <a:headEnd type="none" w="med" len="med"/>
              <a:tailEnd type="none" w="med" len="med"/>
            </a:ln>
          </p:spPr>
        </p:cxnSp>
        <p:cxnSp>
          <p:nvCxnSpPr>
            <p:cNvPr id="249" name="Google Shape;249;p24"/>
            <p:cNvCxnSpPr/>
            <p:nvPr/>
          </p:nvCxnSpPr>
          <p:spPr>
            <a:xfrm>
              <a:off x="5541700" y="1376939"/>
              <a:ext cx="0" cy="593058"/>
            </a:xfrm>
            <a:prstGeom prst="straightConnector1">
              <a:avLst/>
            </a:prstGeom>
            <a:noFill/>
            <a:ln w="9525" cap="flat" cmpd="sng">
              <a:solidFill>
                <a:schemeClr val="lt1"/>
              </a:solidFill>
              <a:prstDash val="solid"/>
              <a:round/>
              <a:headEnd type="none" w="med" len="med"/>
              <a:tailEnd type="none" w="med" len="med"/>
            </a:ln>
          </p:spPr>
        </p:cxnSp>
        <p:cxnSp>
          <p:nvCxnSpPr>
            <p:cNvPr id="250" name="Google Shape;250;p24"/>
            <p:cNvCxnSpPr/>
            <p:nvPr/>
          </p:nvCxnSpPr>
          <p:spPr>
            <a:xfrm>
              <a:off x="5541700" y="1376980"/>
              <a:ext cx="0" cy="593058"/>
            </a:xfrm>
            <a:prstGeom prst="straightConnector1">
              <a:avLst/>
            </a:prstGeom>
            <a:noFill/>
            <a:ln w="9525" cap="flat" cmpd="sng">
              <a:solidFill>
                <a:schemeClr val="lt1"/>
              </a:solidFill>
              <a:prstDash val="solid"/>
              <a:round/>
              <a:headEnd type="none" w="med" len="med"/>
              <a:tailEnd type="none" w="med" len="med"/>
            </a:ln>
          </p:spPr>
        </p:cxnSp>
        <p:cxnSp>
          <p:nvCxnSpPr>
            <p:cNvPr id="251" name="Google Shape;251;p24"/>
            <p:cNvCxnSpPr/>
            <p:nvPr/>
          </p:nvCxnSpPr>
          <p:spPr>
            <a:xfrm>
              <a:off x="5541700" y="1377109"/>
              <a:ext cx="0" cy="592870"/>
            </a:xfrm>
            <a:prstGeom prst="straightConnector1">
              <a:avLst/>
            </a:prstGeom>
            <a:noFill/>
            <a:ln w="9525" cap="flat" cmpd="sng">
              <a:solidFill>
                <a:schemeClr val="lt1"/>
              </a:solidFill>
              <a:prstDash val="solid"/>
              <a:round/>
              <a:headEnd type="none" w="med" len="med"/>
              <a:tailEnd type="none" w="med" len="med"/>
            </a:ln>
          </p:spPr>
        </p:cxnSp>
        <p:cxnSp>
          <p:nvCxnSpPr>
            <p:cNvPr id="252" name="Google Shape;252;p24"/>
            <p:cNvCxnSpPr/>
            <p:nvPr/>
          </p:nvCxnSpPr>
          <p:spPr>
            <a:xfrm>
              <a:off x="5541700" y="1376886"/>
              <a:ext cx="0" cy="592870"/>
            </a:xfrm>
            <a:prstGeom prst="straightConnector1">
              <a:avLst/>
            </a:prstGeom>
            <a:noFill/>
            <a:ln w="9525" cap="flat" cmpd="sng">
              <a:solidFill>
                <a:schemeClr val="lt1"/>
              </a:solidFill>
              <a:prstDash val="solid"/>
              <a:round/>
              <a:headEnd type="none" w="med" len="med"/>
              <a:tailEnd type="none" w="med" len="med"/>
            </a:ln>
          </p:spPr>
        </p:cxn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1">
  <p:cSld name="CUSTOM_4_1">
    <p:bg>
      <p:bgPr>
        <a:blipFill>
          <a:blip r:embed="rId2">
            <a:alphaModFix/>
          </a:blip>
          <a:stretch>
            <a:fillRect/>
          </a:stretch>
        </a:blipFill>
        <a:effectLst/>
      </p:bgPr>
    </p:bg>
    <p:spTree>
      <p:nvGrpSpPr>
        <p:cNvPr id="1" name="Shape 253"/>
        <p:cNvGrpSpPr/>
        <p:nvPr/>
      </p:nvGrpSpPr>
      <p:grpSpPr>
        <a:xfrm>
          <a:off x="0" y="0"/>
          <a:ext cx="0" cy="0"/>
          <a:chOff x="0" y="0"/>
          <a:chExt cx="0" cy="0"/>
        </a:xfrm>
      </p:grpSpPr>
      <p:sp>
        <p:nvSpPr>
          <p:cNvPr id="254" name="Google Shape;254;p25"/>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5"/>
          <p:cNvSpPr txBox="1">
            <a:spLocks noGrp="1"/>
          </p:cNvSpPr>
          <p:nvPr>
            <p:ph type="title"/>
          </p:nvPr>
        </p:nvSpPr>
        <p:spPr>
          <a:xfrm>
            <a:off x="2673900" y="1465200"/>
            <a:ext cx="5642400" cy="1518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400"/>
              <a:buNone/>
              <a:defRPr sz="5400">
                <a:solidFill>
                  <a:schemeClr val="lt1"/>
                </a:solidFill>
              </a:defRPr>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a:endParaRPr/>
          </a:p>
        </p:txBody>
      </p:sp>
      <p:sp>
        <p:nvSpPr>
          <p:cNvPr id="256" name="Google Shape;256;p25"/>
          <p:cNvSpPr txBox="1">
            <a:spLocks noGrp="1"/>
          </p:cNvSpPr>
          <p:nvPr>
            <p:ph type="title" idx="2" hasCustomPrompt="1"/>
          </p:nvPr>
        </p:nvSpPr>
        <p:spPr>
          <a:xfrm>
            <a:off x="1132500" y="1769975"/>
            <a:ext cx="1431900" cy="966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000"/>
              <a:buNone/>
              <a:defRPr sz="7000">
                <a:solidFill>
                  <a:schemeClr val="l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57" name="Google Shape;257;p25"/>
          <p:cNvSpPr txBox="1">
            <a:spLocks noGrp="1"/>
          </p:cNvSpPr>
          <p:nvPr>
            <p:ph type="subTitle" idx="1"/>
          </p:nvPr>
        </p:nvSpPr>
        <p:spPr>
          <a:xfrm>
            <a:off x="2673900" y="3059100"/>
            <a:ext cx="5642400" cy="6192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Roboto Light"/>
              <a:buNone/>
              <a:defRPr sz="2000">
                <a:solidFill>
                  <a:schemeClr val="lt1"/>
                </a:solidFill>
                <a:latin typeface="Roboto Light"/>
                <a:ea typeface="Roboto Light"/>
                <a:cs typeface="Roboto Light"/>
                <a:sym typeface="Roboto Light"/>
              </a:defRPr>
            </a:lvl1pPr>
            <a:lvl2pPr lvl="1" algn="ctr" rtl="0">
              <a:spcBef>
                <a:spcPts val="0"/>
              </a:spcBef>
              <a:spcAft>
                <a:spcPts val="0"/>
              </a:spcAft>
              <a:buSzPts val="1700"/>
              <a:buFont typeface="Roboto Light"/>
              <a:buNone/>
              <a:defRPr sz="1700">
                <a:latin typeface="Roboto Light"/>
                <a:ea typeface="Roboto Light"/>
                <a:cs typeface="Roboto Light"/>
                <a:sym typeface="Roboto Light"/>
              </a:defRPr>
            </a:lvl2pPr>
            <a:lvl3pPr lvl="2" algn="ctr" rtl="0">
              <a:spcBef>
                <a:spcPts val="1600"/>
              </a:spcBef>
              <a:spcAft>
                <a:spcPts val="0"/>
              </a:spcAft>
              <a:buSzPts val="1700"/>
              <a:buFont typeface="Roboto Light"/>
              <a:buNone/>
              <a:defRPr sz="1700">
                <a:latin typeface="Roboto Light"/>
                <a:ea typeface="Roboto Light"/>
                <a:cs typeface="Roboto Light"/>
                <a:sym typeface="Roboto Light"/>
              </a:defRPr>
            </a:lvl3pPr>
            <a:lvl4pPr lvl="3" algn="ctr" rtl="0">
              <a:spcBef>
                <a:spcPts val="1600"/>
              </a:spcBef>
              <a:spcAft>
                <a:spcPts val="0"/>
              </a:spcAft>
              <a:buSzPts val="1700"/>
              <a:buFont typeface="Roboto Light"/>
              <a:buNone/>
              <a:defRPr sz="1700">
                <a:latin typeface="Roboto Light"/>
                <a:ea typeface="Roboto Light"/>
                <a:cs typeface="Roboto Light"/>
                <a:sym typeface="Roboto Light"/>
              </a:defRPr>
            </a:lvl4pPr>
            <a:lvl5pPr lvl="4" algn="ctr" rtl="0">
              <a:spcBef>
                <a:spcPts val="1600"/>
              </a:spcBef>
              <a:spcAft>
                <a:spcPts val="0"/>
              </a:spcAft>
              <a:buSzPts val="1700"/>
              <a:buFont typeface="Roboto Light"/>
              <a:buNone/>
              <a:defRPr sz="1700">
                <a:latin typeface="Roboto Light"/>
                <a:ea typeface="Roboto Light"/>
                <a:cs typeface="Roboto Light"/>
                <a:sym typeface="Roboto Light"/>
              </a:defRPr>
            </a:lvl5pPr>
            <a:lvl6pPr lvl="5" algn="ctr" rtl="0">
              <a:spcBef>
                <a:spcPts val="1600"/>
              </a:spcBef>
              <a:spcAft>
                <a:spcPts val="0"/>
              </a:spcAft>
              <a:buSzPts val="1700"/>
              <a:buFont typeface="Roboto Light"/>
              <a:buNone/>
              <a:defRPr sz="1700">
                <a:latin typeface="Roboto Light"/>
                <a:ea typeface="Roboto Light"/>
                <a:cs typeface="Roboto Light"/>
                <a:sym typeface="Roboto Light"/>
              </a:defRPr>
            </a:lvl6pPr>
            <a:lvl7pPr lvl="6" algn="ctr" rtl="0">
              <a:spcBef>
                <a:spcPts val="1600"/>
              </a:spcBef>
              <a:spcAft>
                <a:spcPts val="0"/>
              </a:spcAft>
              <a:buSzPts val="1700"/>
              <a:buFont typeface="Roboto Light"/>
              <a:buNone/>
              <a:defRPr sz="1700">
                <a:latin typeface="Roboto Light"/>
                <a:ea typeface="Roboto Light"/>
                <a:cs typeface="Roboto Light"/>
                <a:sym typeface="Roboto Light"/>
              </a:defRPr>
            </a:lvl7pPr>
            <a:lvl8pPr lvl="7" algn="ctr" rtl="0">
              <a:spcBef>
                <a:spcPts val="1600"/>
              </a:spcBef>
              <a:spcAft>
                <a:spcPts val="0"/>
              </a:spcAft>
              <a:buSzPts val="1700"/>
              <a:buFont typeface="Roboto Light"/>
              <a:buNone/>
              <a:defRPr sz="1700">
                <a:latin typeface="Roboto Light"/>
                <a:ea typeface="Roboto Light"/>
                <a:cs typeface="Roboto Light"/>
                <a:sym typeface="Roboto Light"/>
              </a:defRPr>
            </a:lvl8pPr>
            <a:lvl9pPr lvl="8" algn="ctr" rtl="0">
              <a:spcBef>
                <a:spcPts val="1600"/>
              </a:spcBef>
              <a:spcAft>
                <a:spcPts val="1600"/>
              </a:spcAft>
              <a:buSzPts val="1700"/>
              <a:buFont typeface="Roboto Light"/>
              <a:buNone/>
              <a:defRPr sz="1700">
                <a:latin typeface="Roboto Light"/>
                <a:ea typeface="Roboto Light"/>
                <a:cs typeface="Roboto Light"/>
                <a:sym typeface="Roboto Light"/>
              </a:defRPr>
            </a:lvl9pPr>
          </a:lstStyle>
          <a:p>
            <a:endParaRPr/>
          </a:p>
        </p:txBody>
      </p:sp>
      <p:sp>
        <p:nvSpPr>
          <p:cNvPr id="258" name="Google Shape;258;p25"/>
          <p:cNvSpPr/>
          <p:nvPr/>
        </p:nvSpPr>
        <p:spPr>
          <a:xfrm rot="1871459" flipH="1">
            <a:off x="7150789" y="929443"/>
            <a:ext cx="1608635" cy="374608"/>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5"/>
          <p:cNvSpPr/>
          <p:nvPr/>
        </p:nvSpPr>
        <p:spPr>
          <a:xfrm rot="1871459" flipH="1">
            <a:off x="6779332" y="869085"/>
            <a:ext cx="1608635" cy="374608"/>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5"/>
          <p:cNvSpPr/>
          <p:nvPr/>
        </p:nvSpPr>
        <p:spPr>
          <a:xfrm rot="9472948">
            <a:off x="556251" y="4014015"/>
            <a:ext cx="615924" cy="615924"/>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5"/>
          <p:cNvSpPr/>
          <p:nvPr/>
        </p:nvSpPr>
        <p:spPr>
          <a:xfrm rot="10613693" flipH="1">
            <a:off x="918327" y="3808828"/>
            <a:ext cx="293531" cy="293531"/>
          </a:xfrm>
          <a:prstGeom prst="star4">
            <a:avLst>
              <a:gd name="adj" fmla="val 125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1">
  <p:cSld name="CUSTOM_7">
    <p:bg>
      <p:bgPr>
        <a:blipFill>
          <a:blip r:embed="rId2">
            <a:alphaModFix/>
          </a:blip>
          <a:stretch>
            <a:fillRect/>
          </a:stretch>
        </a:blipFill>
        <a:effectLst/>
      </p:bgPr>
    </p:bg>
    <p:spTree>
      <p:nvGrpSpPr>
        <p:cNvPr id="1" name="Shape 262"/>
        <p:cNvGrpSpPr/>
        <p:nvPr/>
      </p:nvGrpSpPr>
      <p:grpSpPr>
        <a:xfrm>
          <a:off x="0" y="0"/>
          <a:ext cx="0" cy="0"/>
          <a:chOff x="0" y="0"/>
          <a:chExt cx="0" cy="0"/>
        </a:xfrm>
      </p:grpSpPr>
      <p:sp>
        <p:nvSpPr>
          <p:cNvPr id="263" name="Google Shape;263;p26"/>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6"/>
          <p:cNvSpPr txBox="1">
            <a:spLocks noGrp="1"/>
          </p:cNvSpPr>
          <p:nvPr>
            <p:ph type="title"/>
          </p:nvPr>
        </p:nvSpPr>
        <p:spPr>
          <a:xfrm>
            <a:off x="720000" y="381000"/>
            <a:ext cx="7711200" cy="484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solidFill>
                  <a:schemeClr val="lt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hanks">
  <p:cSld name="CUSTOM_3_1">
    <p:bg>
      <p:bgPr>
        <a:blipFill>
          <a:blip r:embed="rId2">
            <a:alphaModFix/>
          </a:blip>
          <a:stretch>
            <a:fillRect/>
          </a:stretch>
        </a:blipFill>
        <a:effectLst/>
      </p:bgPr>
    </p:bg>
    <p:spTree>
      <p:nvGrpSpPr>
        <p:cNvPr id="1" name="Shape 265"/>
        <p:cNvGrpSpPr/>
        <p:nvPr/>
      </p:nvGrpSpPr>
      <p:grpSpPr>
        <a:xfrm>
          <a:off x="0" y="0"/>
          <a:ext cx="0" cy="0"/>
          <a:chOff x="0" y="0"/>
          <a:chExt cx="0" cy="0"/>
        </a:xfrm>
      </p:grpSpPr>
      <p:sp>
        <p:nvSpPr>
          <p:cNvPr id="266" name="Google Shape;266;p27"/>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7"/>
          <p:cNvSpPr txBox="1"/>
          <p:nvPr/>
        </p:nvSpPr>
        <p:spPr>
          <a:xfrm>
            <a:off x="1943825" y="3826925"/>
            <a:ext cx="5263500" cy="522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200">
                <a:solidFill>
                  <a:schemeClr val="lt1"/>
                </a:solidFill>
                <a:latin typeface="Roboto Light"/>
                <a:ea typeface="Roboto Light"/>
                <a:cs typeface="Roboto Light"/>
                <a:sym typeface="Roboto Light"/>
              </a:rPr>
              <a:t>CREDITS: This presentation template was created by </a:t>
            </a:r>
            <a:r>
              <a:rPr lang="en" sz="1200">
                <a:solidFill>
                  <a:schemeClr val="lt1"/>
                </a:solidFill>
                <a:uFill>
                  <a:noFill/>
                </a:uFill>
                <a:latin typeface="Roboto Light"/>
                <a:ea typeface="Roboto Light"/>
                <a:cs typeface="Roboto Light"/>
                <a:sym typeface="Roboto Light"/>
                <a:hlinkClick r:id="rId3">
                  <a:extLst>
                    <a:ext uri="{A12FA001-AC4F-418D-AE19-62706E023703}">
                      <ahyp:hlinkClr xmlns:ahyp="http://schemas.microsoft.com/office/drawing/2018/hyperlinkcolor" val="tx"/>
                    </a:ext>
                  </a:extLst>
                </a:hlinkClick>
              </a:rPr>
              <a:t>Slidesgo</a:t>
            </a:r>
            <a:r>
              <a:rPr lang="en" sz="1200">
                <a:solidFill>
                  <a:schemeClr val="lt1"/>
                </a:solidFill>
                <a:latin typeface="Roboto Light"/>
                <a:ea typeface="Roboto Light"/>
                <a:cs typeface="Roboto Light"/>
                <a:sym typeface="Roboto Light"/>
              </a:rPr>
              <a:t>, including icons by </a:t>
            </a:r>
            <a:r>
              <a:rPr lang="en" sz="1200">
                <a:solidFill>
                  <a:schemeClr val="lt1"/>
                </a:solidFill>
                <a:uFill>
                  <a:noFill/>
                </a:uFill>
                <a:latin typeface="Roboto Light"/>
                <a:ea typeface="Roboto Light"/>
                <a:cs typeface="Roboto Light"/>
                <a:sym typeface="Roboto Light"/>
                <a:hlinkClick r:id="rId4">
                  <a:extLst>
                    <a:ext uri="{A12FA001-AC4F-418D-AE19-62706E023703}">
                      <ahyp:hlinkClr xmlns:ahyp="http://schemas.microsoft.com/office/drawing/2018/hyperlinkcolor" val="tx"/>
                    </a:ext>
                  </a:extLst>
                </a:hlinkClick>
              </a:rPr>
              <a:t>Flaticon</a:t>
            </a:r>
            <a:r>
              <a:rPr lang="en" sz="1200">
                <a:solidFill>
                  <a:schemeClr val="lt1"/>
                </a:solidFill>
                <a:latin typeface="Roboto Light"/>
                <a:ea typeface="Roboto Light"/>
                <a:cs typeface="Roboto Light"/>
                <a:sym typeface="Roboto Light"/>
              </a:rPr>
              <a:t>, and infographics &amp; images by </a:t>
            </a:r>
            <a:r>
              <a:rPr lang="en" sz="1200">
                <a:solidFill>
                  <a:schemeClr val="lt1"/>
                </a:solidFill>
                <a:uFill>
                  <a:noFill/>
                </a:uFill>
                <a:latin typeface="Roboto Light"/>
                <a:ea typeface="Roboto Light"/>
                <a:cs typeface="Roboto Light"/>
                <a:sym typeface="Roboto Light"/>
                <a:hlinkClick r:id="rId5">
                  <a:extLst>
                    <a:ext uri="{A12FA001-AC4F-418D-AE19-62706E023703}">
                      <ahyp:hlinkClr xmlns:ahyp="http://schemas.microsoft.com/office/drawing/2018/hyperlinkcolor" val="tx"/>
                    </a:ext>
                  </a:extLst>
                </a:hlinkClick>
              </a:rPr>
              <a:t>Freepik</a:t>
            </a:r>
            <a:r>
              <a:rPr lang="en" sz="1200">
                <a:solidFill>
                  <a:schemeClr val="lt1"/>
                </a:solidFill>
                <a:latin typeface="Roboto Light"/>
                <a:ea typeface="Roboto Light"/>
                <a:cs typeface="Roboto Light"/>
                <a:sym typeface="Roboto Light"/>
              </a:rPr>
              <a:t>. </a:t>
            </a:r>
            <a:endParaRPr sz="1200">
              <a:solidFill>
                <a:schemeClr val="lt1"/>
              </a:solidFill>
              <a:latin typeface="Roboto Light"/>
              <a:ea typeface="Roboto Light"/>
              <a:cs typeface="Roboto Light"/>
              <a:sym typeface="Roboto Light"/>
            </a:endParaRPr>
          </a:p>
        </p:txBody>
      </p:sp>
      <p:sp>
        <p:nvSpPr>
          <p:cNvPr id="268" name="Google Shape;268;p27"/>
          <p:cNvSpPr txBox="1">
            <a:spLocks noGrp="1"/>
          </p:cNvSpPr>
          <p:nvPr>
            <p:ph type="subTitle" idx="1"/>
          </p:nvPr>
        </p:nvSpPr>
        <p:spPr>
          <a:xfrm>
            <a:off x="2088150" y="1612350"/>
            <a:ext cx="4974900" cy="1380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1pPr>
            <a:lvl2pPr lvl="1" algn="ctr"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2pPr>
            <a:lvl3pPr lvl="2" algn="ctr"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3pPr>
            <a:lvl4pPr lvl="3" algn="ctr"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4pPr>
            <a:lvl5pPr lvl="4" algn="ctr"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5pPr>
            <a:lvl6pPr lvl="5" algn="ctr"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6pPr>
            <a:lvl7pPr lvl="6" algn="ctr"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7pPr>
            <a:lvl8pPr lvl="7" algn="ctr"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8pPr>
            <a:lvl9pPr lvl="8" algn="ctr" rtl="0">
              <a:lnSpc>
                <a:spcPct val="100000"/>
              </a:lnSpc>
              <a:spcBef>
                <a:spcPts val="0"/>
              </a:spcBef>
              <a:spcAft>
                <a:spcPts val="0"/>
              </a:spcAft>
              <a:buClr>
                <a:schemeClr val="lt1"/>
              </a:buClr>
              <a:buSzPts val="2500"/>
              <a:buFont typeface="Viaoda Libre"/>
              <a:buNone/>
              <a:defRPr sz="2500">
                <a:solidFill>
                  <a:schemeClr val="lt1"/>
                </a:solidFill>
                <a:latin typeface="Viaoda Libre"/>
                <a:ea typeface="Viaoda Libre"/>
                <a:cs typeface="Viaoda Libre"/>
                <a:sym typeface="Viaoda Libre"/>
              </a:defRPr>
            </a:lvl9pPr>
          </a:lstStyle>
          <a:p>
            <a:endParaRPr/>
          </a:p>
        </p:txBody>
      </p:sp>
      <p:sp>
        <p:nvSpPr>
          <p:cNvPr id="269" name="Google Shape;269;p27"/>
          <p:cNvSpPr txBox="1">
            <a:spLocks noGrp="1"/>
          </p:cNvSpPr>
          <p:nvPr>
            <p:ph type="title"/>
          </p:nvPr>
        </p:nvSpPr>
        <p:spPr>
          <a:xfrm>
            <a:off x="2088075" y="539500"/>
            <a:ext cx="4974900" cy="1072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3600"/>
              <a:buNone/>
              <a:defRPr sz="7700">
                <a:solidFill>
                  <a:schemeClr val="lt1"/>
                </a:solidFill>
              </a:defRPr>
            </a:lvl1pPr>
            <a:lvl2pPr lvl="1" rtl="0">
              <a:spcBef>
                <a:spcPts val="0"/>
              </a:spcBef>
              <a:spcAft>
                <a:spcPts val="0"/>
              </a:spcAft>
              <a:buClr>
                <a:schemeClr val="lt1"/>
              </a:buClr>
              <a:buSzPts val="3000"/>
              <a:buNone/>
              <a:defRPr>
                <a:solidFill>
                  <a:schemeClr val="lt1"/>
                </a:solidFill>
              </a:defRPr>
            </a:lvl2pPr>
            <a:lvl3pPr lvl="2" rtl="0">
              <a:spcBef>
                <a:spcPts val="0"/>
              </a:spcBef>
              <a:spcAft>
                <a:spcPts val="0"/>
              </a:spcAft>
              <a:buClr>
                <a:schemeClr val="lt1"/>
              </a:buClr>
              <a:buSzPts val="3000"/>
              <a:buNone/>
              <a:defRPr>
                <a:solidFill>
                  <a:schemeClr val="lt1"/>
                </a:solidFill>
              </a:defRPr>
            </a:lvl3pPr>
            <a:lvl4pPr lvl="3" rtl="0">
              <a:spcBef>
                <a:spcPts val="0"/>
              </a:spcBef>
              <a:spcAft>
                <a:spcPts val="0"/>
              </a:spcAft>
              <a:buClr>
                <a:schemeClr val="lt1"/>
              </a:buClr>
              <a:buSzPts val="3000"/>
              <a:buNone/>
              <a:defRPr>
                <a:solidFill>
                  <a:schemeClr val="lt1"/>
                </a:solidFill>
              </a:defRPr>
            </a:lvl4pPr>
            <a:lvl5pPr lvl="4" rtl="0">
              <a:spcBef>
                <a:spcPts val="0"/>
              </a:spcBef>
              <a:spcAft>
                <a:spcPts val="0"/>
              </a:spcAft>
              <a:buClr>
                <a:schemeClr val="lt1"/>
              </a:buClr>
              <a:buSzPts val="3000"/>
              <a:buNone/>
              <a:defRPr>
                <a:solidFill>
                  <a:schemeClr val="lt1"/>
                </a:solidFill>
              </a:defRPr>
            </a:lvl5pPr>
            <a:lvl6pPr lvl="5" rtl="0">
              <a:spcBef>
                <a:spcPts val="0"/>
              </a:spcBef>
              <a:spcAft>
                <a:spcPts val="0"/>
              </a:spcAft>
              <a:buClr>
                <a:schemeClr val="lt1"/>
              </a:buClr>
              <a:buSzPts val="3000"/>
              <a:buNone/>
              <a:defRPr>
                <a:solidFill>
                  <a:schemeClr val="lt1"/>
                </a:solidFill>
              </a:defRPr>
            </a:lvl6pPr>
            <a:lvl7pPr lvl="6" rtl="0">
              <a:spcBef>
                <a:spcPts val="0"/>
              </a:spcBef>
              <a:spcAft>
                <a:spcPts val="0"/>
              </a:spcAft>
              <a:buClr>
                <a:schemeClr val="lt1"/>
              </a:buClr>
              <a:buSzPts val="3000"/>
              <a:buNone/>
              <a:defRPr>
                <a:solidFill>
                  <a:schemeClr val="lt1"/>
                </a:solidFill>
              </a:defRPr>
            </a:lvl7pPr>
            <a:lvl8pPr lvl="7" rtl="0">
              <a:spcBef>
                <a:spcPts val="0"/>
              </a:spcBef>
              <a:spcAft>
                <a:spcPts val="0"/>
              </a:spcAft>
              <a:buClr>
                <a:schemeClr val="lt1"/>
              </a:buClr>
              <a:buSzPts val="3000"/>
              <a:buNone/>
              <a:defRPr>
                <a:solidFill>
                  <a:schemeClr val="lt1"/>
                </a:solidFill>
              </a:defRPr>
            </a:lvl8pPr>
            <a:lvl9pPr lvl="8" rtl="0">
              <a:spcBef>
                <a:spcPts val="0"/>
              </a:spcBef>
              <a:spcAft>
                <a:spcPts val="0"/>
              </a:spcAft>
              <a:buClr>
                <a:schemeClr val="lt1"/>
              </a:buClr>
              <a:buSzPts val="3000"/>
              <a:buNone/>
              <a:defRPr>
                <a:solidFill>
                  <a:schemeClr val="lt1"/>
                </a:solidFil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p:cSld name="CUSTOM_5">
    <p:bg>
      <p:bgPr>
        <a:blipFill>
          <a:blip r:embed="rId2">
            <a:alphaModFix/>
          </a:blip>
          <a:stretch>
            <a:fillRect/>
          </a:stretch>
        </a:blipFill>
        <a:effectLst/>
      </p:bgPr>
    </p:bg>
    <p:spTree>
      <p:nvGrpSpPr>
        <p:cNvPr id="1" name="Shape 270"/>
        <p:cNvGrpSpPr/>
        <p:nvPr/>
      </p:nvGrpSpPr>
      <p:grpSpPr>
        <a:xfrm>
          <a:off x="0" y="0"/>
          <a:ext cx="0" cy="0"/>
          <a:chOff x="0" y="0"/>
          <a:chExt cx="0" cy="0"/>
        </a:xfrm>
      </p:grpSpPr>
      <p:sp>
        <p:nvSpPr>
          <p:cNvPr id="271" name="Google Shape;271;p28"/>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1">
  <p:cSld name="CUSTOM_6">
    <p:bg>
      <p:bgPr>
        <a:blipFill>
          <a:blip r:embed="rId2">
            <a:alphaModFix/>
          </a:blip>
          <a:stretch>
            <a:fillRect/>
          </a:stretch>
        </a:blipFill>
        <a:effectLst/>
      </p:bgPr>
    </p:bg>
    <p:spTree>
      <p:nvGrpSpPr>
        <p:cNvPr id="1" name="Shape 272"/>
        <p:cNvGrpSpPr/>
        <p:nvPr/>
      </p:nvGrpSpPr>
      <p:grpSpPr>
        <a:xfrm>
          <a:off x="0" y="0"/>
          <a:ext cx="0" cy="0"/>
          <a:chOff x="0" y="0"/>
          <a:chExt cx="0" cy="0"/>
        </a:xfrm>
      </p:grpSpPr>
      <p:sp>
        <p:nvSpPr>
          <p:cNvPr id="273" name="Google Shape;273;p29"/>
          <p:cNvSpPr/>
          <p:nvPr/>
        </p:nvSpPr>
        <p:spPr>
          <a:xfrm>
            <a:off x="171450" y="170250"/>
            <a:ext cx="8801100" cy="4803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381000"/>
            <a:ext cx="7711200" cy="484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3600"/>
              <a:buFont typeface="Viaoda Libre"/>
              <a:buNone/>
              <a:defRPr sz="3600">
                <a:solidFill>
                  <a:schemeClr val="lt2"/>
                </a:solidFill>
                <a:latin typeface="Viaoda Libre"/>
                <a:ea typeface="Viaoda Libre"/>
                <a:cs typeface="Viaoda Libre"/>
                <a:sym typeface="Viaoda Libre"/>
              </a:defRPr>
            </a:lvl1pPr>
            <a:lvl2pPr lvl="1" rtl="0">
              <a:lnSpc>
                <a:spcPct val="100000"/>
              </a:lnSpc>
              <a:spcBef>
                <a:spcPts val="0"/>
              </a:spcBef>
              <a:spcAft>
                <a:spcPts val="0"/>
              </a:spcAft>
              <a:buClr>
                <a:schemeClr val="lt2"/>
              </a:buClr>
              <a:buSzPts val="3000"/>
              <a:buNone/>
              <a:defRPr sz="3000">
                <a:solidFill>
                  <a:schemeClr val="lt2"/>
                </a:solidFill>
              </a:defRPr>
            </a:lvl2pPr>
            <a:lvl3pPr lvl="2" rtl="0">
              <a:lnSpc>
                <a:spcPct val="100000"/>
              </a:lnSpc>
              <a:spcBef>
                <a:spcPts val="0"/>
              </a:spcBef>
              <a:spcAft>
                <a:spcPts val="0"/>
              </a:spcAft>
              <a:buClr>
                <a:schemeClr val="lt2"/>
              </a:buClr>
              <a:buSzPts val="3000"/>
              <a:buNone/>
              <a:defRPr sz="3000">
                <a:solidFill>
                  <a:schemeClr val="lt2"/>
                </a:solidFill>
              </a:defRPr>
            </a:lvl3pPr>
            <a:lvl4pPr lvl="3" rtl="0">
              <a:lnSpc>
                <a:spcPct val="100000"/>
              </a:lnSpc>
              <a:spcBef>
                <a:spcPts val="0"/>
              </a:spcBef>
              <a:spcAft>
                <a:spcPts val="0"/>
              </a:spcAft>
              <a:buClr>
                <a:schemeClr val="lt2"/>
              </a:buClr>
              <a:buSzPts val="3000"/>
              <a:buNone/>
              <a:defRPr sz="3000">
                <a:solidFill>
                  <a:schemeClr val="lt2"/>
                </a:solidFill>
              </a:defRPr>
            </a:lvl4pPr>
            <a:lvl5pPr lvl="4" rtl="0">
              <a:lnSpc>
                <a:spcPct val="100000"/>
              </a:lnSpc>
              <a:spcBef>
                <a:spcPts val="0"/>
              </a:spcBef>
              <a:spcAft>
                <a:spcPts val="0"/>
              </a:spcAft>
              <a:buClr>
                <a:schemeClr val="lt2"/>
              </a:buClr>
              <a:buSzPts val="3000"/>
              <a:buNone/>
              <a:defRPr sz="3000">
                <a:solidFill>
                  <a:schemeClr val="lt2"/>
                </a:solidFill>
              </a:defRPr>
            </a:lvl5pPr>
            <a:lvl6pPr lvl="5" rtl="0">
              <a:lnSpc>
                <a:spcPct val="100000"/>
              </a:lnSpc>
              <a:spcBef>
                <a:spcPts val="0"/>
              </a:spcBef>
              <a:spcAft>
                <a:spcPts val="0"/>
              </a:spcAft>
              <a:buClr>
                <a:schemeClr val="lt2"/>
              </a:buClr>
              <a:buSzPts val="3000"/>
              <a:buNone/>
              <a:defRPr sz="3000">
                <a:solidFill>
                  <a:schemeClr val="lt2"/>
                </a:solidFill>
              </a:defRPr>
            </a:lvl6pPr>
            <a:lvl7pPr lvl="6" rtl="0">
              <a:lnSpc>
                <a:spcPct val="100000"/>
              </a:lnSpc>
              <a:spcBef>
                <a:spcPts val="0"/>
              </a:spcBef>
              <a:spcAft>
                <a:spcPts val="0"/>
              </a:spcAft>
              <a:buClr>
                <a:schemeClr val="lt2"/>
              </a:buClr>
              <a:buSzPts val="3000"/>
              <a:buNone/>
              <a:defRPr sz="3000">
                <a:solidFill>
                  <a:schemeClr val="lt2"/>
                </a:solidFill>
              </a:defRPr>
            </a:lvl7pPr>
            <a:lvl8pPr lvl="7" rtl="0">
              <a:lnSpc>
                <a:spcPct val="100000"/>
              </a:lnSpc>
              <a:spcBef>
                <a:spcPts val="0"/>
              </a:spcBef>
              <a:spcAft>
                <a:spcPts val="0"/>
              </a:spcAft>
              <a:buClr>
                <a:schemeClr val="lt2"/>
              </a:buClr>
              <a:buSzPts val="3000"/>
              <a:buNone/>
              <a:defRPr sz="3000">
                <a:solidFill>
                  <a:schemeClr val="lt2"/>
                </a:solidFill>
              </a:defRPr>
            </a:lvl8pPr>
            <a:lvl9pPr lvl="8" rtl="0">
              <a:lnSpc>
                <a:spcPct val="100000"/>
              </a:lnSpc>
              <a:spcBef>
                <a:spcPts val="0"/>
              </a:spcBef>
              <a:spcAft>
                <a:spcPts val="0"/>
              </a:spcAft>
              <a:buClr>
                <a:schemeClr val="lt2"/>
              </a:buClr>
              <a:buSzPts val="3000"/>
              <a:buNone/>
              <a:defRPr sz="3000">
                <a:solidFill>
                  <a:schemeClr val="lt2"/>
                </a:solidFill>
              </a:defRPr>
            </a:lvl9pPr>
          </a:lstStyle>
          <a:p>
            <a:endParaRPr/>
          </a:p>
        </p:txBody>
      </p:sp>
      <p:sp>
        <p:nvSpPr>
          <p:cNvPr id="7" name="Google Shape;7;p1"/>
          <p:cNvSpPr txBox="1">
            <a:spLocks noGrp="1"/>
          </p:cNvSpPr>
          <p:nvPr>
            <p:ph type="body" idx="1"/>
          </p:nvPr>
        </p:nvSpPr>
        <p:spPr>
          <a:xfrm>
            <a:off x="720000" y="1152475"/>
            <a:ext cx="7711200" cy="3456000"/>
          </a:xfrm>
          <a:prstGeom prst="rect">
            <a:avLst/>
          </a:prstGeom>
          <a:noFill/>
          <a:ln>
            <a:noFill/>
          </a:ln>
        </p:spPr>
        <p:txBody>
          <a:bodyPr spcFirstLastPara="1" wrap="square" lIns="91425" tIns="91425" rIns="91425" bIns="91425" anchor="t" anchorCtr="0">
            <a:noAutofit/>
          </a:bodyPr>
          <a:lstStyle>
            <a:lvl1pPr marL="457200" lvl="0" indent="-342900" rtl="0">
              <a:lnSpc>
                <a:spcPct val="100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rtl="0">
              <a:lnSpc>
                <a:spcPct val="100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rtl="0">
              <a:lnSpc>
                <a:spcPct val="100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rtl="0">
              <a:lnSpc>
                <a:spcPct val="100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rtl="0">
              <a:lnSpc>
                <a:spcPct val="100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rtl="0">
              <a:lnSpc>
                <a:spcPct val="100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rtl="0">
              <a:lnSpc>
                <a:spcPct val="100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rtl="0">
              <a:lnSpc>
                <a:spcPct val="100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rtl="0">
              <a:lnSpc>
                <a:spcPct val="100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Google Shape;278;p30"/>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279" name="Google Shape;279;p30"/>
          <p:cNvSpPr txBox="1">
            <a:spLocks noGrp="1"/>
          </p:cNvSpPr>
          <p:nvPr>
            <p:ph type="ctrTitle"/>
          </p:nvPr>
        </p:nvSpPr>
        <p:spPr>
          <a:xfrm>
            <a:off x="720000" y="768100"/>
            <a:ext cx="7704000" cy="225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i="1" dirty="0">
                <a:latin typeface="Big Shoulders Text"/>
                <a:ea typeface="Big Shoulders Text"/>
                <a:cs typeface="Big Shoulders Text"/>
                <a:sym typeface="Big Shoulders Text"/>
              </a:rPr>
              <a:t>WELCOME TO HICKORY RIDGE</a:t>
            </a:r>
            <a:endParaRPr i="1" dirty="0">
              <a:latin typeface="Big Shoulders Text"/>
              <a:ea typeface="Big Shoulders Text"/>
              <a:cs typeface="Big Shoulders Text"/>
              <a:sym typeface="Big Shoulders Text"/>
            </a:endParaRPr>
          </a:p>
          <a:p>
            <a:pPr marL="0" lvl="0" indent="0" algn="ctr" rtl="0">
              <a:spcBef>
                <a:spcPts val="0"/>
              </a:spcBef>
              <a:spcAft>
                <a:spcPts val="0"/>
              </a:spcAft>
              <a:buNone/>
            </a:pPr>
            <a:r>
              <a:rPr lang="en" i="1" dirty="0">
                <a:latin typeface="Big Shoulders Text"/>
                <a:ea typeface="Big Shoulders Text"/>
                <a:cs typeface="Big Shoulders Text"/>
                <a:sym typeface="Big Shoulders Text"/>
              </a:rPr>
              <a:t>2021-2022</a:t>
            </a:r>
            <a:endParaRPr i="1" dirty="0">
              <a:latin typeface="Big Shoulders Text"/>
              <a:ea typeface="Big Shoulders Text"/>
              <a:cs typeface="Big Shoulders Text"/>
              <a:sym typeface="Big Shoulders Text"/>
            </a:endParaRPr>
          </a:p>
        </p:txBody>
      </p:sp>
      <p:sp>
        <p:nvSpPr>
          <p:cNvPr id="280" name="Google Shape;280;p30"/>
          <p:cNvSpPr txBox="1">
            <a:spLocks noGrp="1"/>
          </p:cNvSpPr>
          <p:nvPr>
            <p:ph type="subTitle" idx="1"/>
          </p:nvPr>
        </p:nvSpPr>
        <p:spPr>
          <a:xfrm>
            <a:off x="1346700" y="3483100"/>
            <a:ext cx="645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000">
                <a:latin typeface="Big Shoulders Text"/>
                <a:ea typeface="Big Shoulders Text"/>
                <a:cs typeface="Big Shoulders Text"/>
                <a:sym typeface="Big Shoulders Text"/>
              </a:rPr>
              <a:t>Hickory Ridge High School </a:t>
            </a:r>
            <a:endParaRPr sz="2000">
              <a:latin typeface="Big Shoulders Text"/>
              <a:ea typeface="Big Shoulders Text"/>
              <a:cs typeface="Big Shoulders Text"/>
              <a:sym typeface="Big Shoulders Text"/>
            </a:endParaRPr>
          </a:p>
          <a:p>
            <a:pPr marL="0" lvl="0" indent="0" algn="ctr" rtl="0">
              <a:spcBef>
                <a:spcPts val="0"/>
              </a:spcBef>
              <a:spcAft>
                <a:spcPts val="0"/>
              </a:spcAft>
              <a:buNone/>
            </a:pPr>
            <a:endParaRPr sz="2000">
              <a:latin typeface="Big Shoulders Text"/>
              <a:ea typeface="Big Shoulders Text"/>
              <a:cs typeface="Big Shoulders Text"/>
              <a:sym typeface="Big Shoulders Text"/>
            </a:endParaRPr>
          </a:p>
        </p:txBody>
      </p:sp>
    </p:spTree>
  </p:cSld>
  <p:clrMapOvr>
    <a:masterClrMapping/>
  </p:clrMapOvr>
  <p:transition spd="slow" advClick="0" advTm="5000">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1"/>
          <p:cNvSpPr/>
          <p:nvPr/>
        </p:nvSpPr>
        <p:spPr>
          <a:xfrm>
            <a:off x="3869850" y="719950"/>
            <a:ext cx="1404300" cy="1231200"/>
          </a:xfrm>
          <a:prstGeom prst="ellipse">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6" name="Google Shape;286;p31"/>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287" name="Google Shape;287;p31"/>
          <p:cNvSpPr txBox="1">
            <a:spLocks noGrp="1"/>
          </p:cNvSpPr>
          <p:nvPr>
            <p:ph type="title"/>
          </p:nvPr>
        </p:nvSpPr>
        <p:spPr>
          <a:xfrm>
            <a:off x="2304000" y="2205150"/>
            <a:ext cx="4536000" cy="1518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i="1">
                <a:latin typeface="Big Shoulders Text"/>
                <a:ea typeface="Big Shoulders Text"/>
                <a:cs typeface="Big Shoulders Text"/>
                <a:sym typeface="Big Shoulders Text"/>
              </a:rPr>
              <a:t>BECOMING A BULL!</a:t>
            </a:r>
            <a:endParaRPr i="1">
              <a:latin typeface="Big Shoulders Text"/>
              <a:ea typeface="Big Shoulders Text"/>
              <a:cs typeface="Big Shoulders Text"/>
              <a:sym typeface="Big Shoulders Text"/>
            </a:endParaRPr>
          </a:p>
        </p:txBody>
      </p:sp>
      <p:sp>
        <p:nvSpPr>
          <p:cNvPr id="288" name="Google Shape;288;p31"/>
          <p:cNvSpPr txBox="1">
            <a:spLocks noGrp="1"/>
          </p:cNvSpPr>
          <p:nvPr>
            <p:ph type="title" idx="2"/>
          </p:nvPr>
        </p:nvSpPr>
        <p:spPr>
          <a:xfrm>
            <a:off x="3869850" y="894538"/>
            <a:ext cx="1404300" cy="88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Big Shoulders Text"/>
                <a:ea typeface="Big Shoulders Text"/>
                <a:cs typeface="Big Shoulders Text"/>
                <a:sym typeface="Big Shoulders Text"/>
              </a:rPr>
              <a:t>01</a:t>
            </a:r>
            <a:endParaRPr>
              <a:latin typeface="Big Shoulders Text"/>
              <a:ea typeface="Big Shoulders Text"/>
              <a:cs typeface="Big Shoulders Text"/>
              <a:sym typeface="Big Shoulders Text"/>
            </a:endParaRPr>
          </a:p>
        </p:txBody>
      </p:sp>
      <p:sp>
        <p:nvSpPr>
          <p:cNvPr id="289" name="Google Shape;289;p31"/>
          <p:cNvSpPr txBox="1">
            <a:spLocks noGrp="1"/>
          </p:cNvSpPr>
          <p:nvPr>
            <p:ph type="subTitle" idx="1"/>
          </p:nvPr>
        </p:nvSpPr>
        <p:spPr>
          <a:xfrm>
            <a:off x="1487550" y="3799050"/>
            <a:ext cx="6168900" cy="619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Big Shoulders Text"/>
                <a:ea typeface="Big Shoulders Text"/>
                <a:cs typeface="Big Shoulders Text"/>
                <a:sym typeface="Big Shoulders Text"/>
              </a:rPr>
              <a:t>What it means to be a student at HRHS</a:t>
            </a:r>
            <a:endParaRPr>
              <a:latin typeface="Big Shoulders Text"/>
              <a:ea typeface="Big Shoulders Text"/>
              <a:cs typeface="Big Shoulders Text"/>
              <a:sym typeface="Big Shoulders Tex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32"/>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295" name="Google Shape;295;p32"/>
          <p:cNvSpPr txBox="1">
            <a:spLocks noGrp="1"/>
          </p:cNvSpPr>
          <p:nvPr>
            <p:ph type="title"/>
          </p:nvPr>
        </p:nvSpPr>
        <p:spPr>
          <a:xfrm>
            <a:off x="720000" y="381000"/>
            <a:ext cx="7711200" cy="48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i="1">
                <a:latin typeface="Big Shoulders Text"/>
                <a:ea typeface="Big Shoulders Text"/>
                <a:cs typeface="Big Shoulders Text"/>
                <a:sym typeface="Big Shoulders Text"/>
              </a:rPr>
              <a:t>WELCOME TO HRHS!!</a:t>
            </a:r>
            <a:endParaRPr sz="4500">
              <a:solidFill>
                <a:schemeClr val="lt1"/>
              </a:solidFill>
              <a:latin typeface="Big Shoulders Text"/>
              <a:ea typeface="Big Shoulders Text"/>
              <a:cs typeface="Big Shoulders Text"/>
              <a:sym typeface="Big Shoulders Text"/>
            </a:endParaRPr>
          </a:p>
        </p:txBody>
      </p:sp>
      <p:sp>
        <p:nvSpPr>
          <p:cNvPr id="296" name="Google Shape;296;p32"/>
          <p:cNvSpPr txBox="1">
            <a:spLocks noGrp="1"/>
          </p:cNvSpPr>
          <p:nvPr>
            <p:ph type="subTitle" idx="1"/>
          </p:nvPr>
        </p:nvSpPr>
        <p:spPr>
          <a:xfrm>
            <a:off x="490550" y="1038775"/>
            <a:ext cx="8221800" cy="357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612C28"/>
              </a:buClr>
              <a:buSzPts val="1100"/>
              <a:buFont typeface="Arial"/>
              <a:buNone/>
            </a:pPr>
            <a:r>
              <a:rPr lang="en" sz="1700" dirty="0">
                <a:solidFill>
                  <a:schemeClr val="lt1"/>
                </a:solidFill>
                <a:latin typeface="Big Shoulders Text"/>
                <a:ea typeface="Big Shoulders Text"/>
                <a:cs typeface="Big Shoulders Text"/>
                <a:sym typeface="Big Shoulders Text"/>
              </a:rPr>
              <a:t>We are so excited for you to be with us this year! </a:t>
            </a:r>
            <a:endParaRPr sz="1700" dirty="0">
              <a:solidFill>
                <a:schemeClr val="lt1"/>
              </a:solidFill>
              <a:latin typeface="Big Shoulders Text"/>
              <a:ea typeface="Big Shoulders Text"/>
              <a:cs typeface="Big Shoulders Text"/>
              <a:sym typeface="Big Shoulders Text"/>
            </a:endParaRPr>
          </a:p>
          <a:p>
            <a:pPr marL="0" lvl="0" indent="0" algn="l" rtl="0">
              <a:spcBef>
                <a:spcPts val="1600"/>
              </a:spcBef>
              <a:spcAft>
                <a:spcPts val="0"/>
              </a:spcAft>
              <a:buClr>
                <a:srgbClr val="612C28"/>
              </a:buClr>
              <a:buSzPts val="1100"/>
              <a:buFont typeface="Arial"/>
              <a:buNone/>
            </a:pPr>
            <a:r>
              <a:rPr lang="en" sz="1700" dirty="0">
                <a:solidFill>
                  <a:schemeClr val="lt1"/>
                </a:solidFill>
                <a:latin typeface="Big Shoulders Text"/>
                <a:ea typeface="Big Shoulders Text"/>
                <a:cs typeface="Big Shoulders Text"/>
                <a:sym typeface="Big Shoulders Text"/>
              </a:rPr>
              <a:t>High School is one of the most important, yet fun and exciting times of your life and there is no place better to spend it than at here at the Ridge! </a:t>
            </a:r>
            <a:endParaRPr sz="1700" dirty="0">
              <a:solidFill>
                <a:schemeClr val="lt1"/>
              </a:solidFill>
              <a:latin typeface="Big Shoulders Text"/>
              <a:ea typeface="Big Shoulders Text"/>
              <a:cs typeface="Big Shoulders Text"/>
              <a:sym typeface="Big Shoulders Text"/>
            </a:endParaRPr>
          </a:p>
          <a:p>
            <a:pPr marL="0" lvl="0" indent="0" algn="l" rtl="0">
              <a:spcBef>
                <a:spcPts val="1600"/>
              </a:spcBef>
              <a:spcAft>
                <a:spcPts val="0"/>
              </a:spcAft>
              <a:buClr>
                <a:srgbClr val="612C28"/>
              </a:buClr>
              <a:buSzPts val="1100"/>
              <a:buFont typeface="Arial"/>
              <a:buNone/>
            </a:pPr>
            <a:r>
              <a:rPr lang="en" sz="1800" b="1" u="sng" dirty="0">
                <a:solidFill>
                  <a:schemeClr val="lt1"/>
                </a:solidFill>
                <a:latin typeface="Big Shoulders Text"/>
                <a:ea typeface="Big Shoulders Text"/>
                <a:cs typeface="Big Shoulders Text"/>
                <a:sym typeface="Big Shoulders Text"/>
              </a:rPr>
              <a:t>Here at Hickory Ridge, our mission is to be an innovative, dedicated educational team in dynamic partnership with our community, to prepare all students with the knowledge and skills necessary to be successful, responsible, contributing citizens by providing a caring, discipline, world class learning environment, which challenges students and staff to achieve and go beyond performance expectations in a changing, competitive world. </a:t>
            </a:r>
            <a:endParaRPr sz="1800" b="1" u="sng" dirty="0">
              <a:solidFill>
                <a:schemeClr val="lt1"/>
              </a:solidFill>
              <a:latin typeface="Big Shoulders Text"/>
              <a:ea typeface="Big Shoulders Text"/>
              <a:cs typeface="Big Shoulders Text"/>
              <a:sym typeface="Big Shoulders Text"/>
            </a:endParaRPr>
          </a:p>
          <a:p>
            <a:pPr marL="0" lvl="0" indent="0" algn="l" rtl="0">
              <a:spcBef>
                <a:spcPts val="1600"/>
              </a:spcBef>
              <a:spcAft>
                <a:spcPts val="0"/>
              </a:spcAft>
              <a:buClr>
                <a:srgbClr val="612C28"/>
              </a:buClr>
              <a:buSzPts val="1100"/>
              <a:buFont typeface="Arial"/>
              <a:buNone/>
            </a:pPr>
            <a:r>
              <a:rPr lang="en" sz="1700" dirty="0">
                <a:solidFill>
                  <a:schemeClr val="lt1"/>
                </a:solidFill>
                <a:latin typeface="Big Shoulders Text"/>
                <a:ea typeface="Big Shoulders Text"/>
                <a:cs typeface="Big Shoulders Text"/>
                <a:sym typeface="Big Shoulders Text"/>
              </a:rPr>
              <a:t>To make a long story short, the main goal here is to help make productive, caring members of society and teach skills that will be used throughout their lives</a:t>
            </a:r>
            <a:endParaRPr sz="1700" dirty="0">
              <a:solidFill>
                <a:schemeClr val="lt1"/>
              </a:solidFill>
              <a:latin typeface="Big Shoulders Text"/>
              <a:ea typeface="Big Shoulders Text"/>
              <a:cs typeface="Big Shoulders Text"/>
              <a:sym typeface="Big Shoulders Text"/>
            </a:endParaRPr>
          </a:p>
          <a:p>
            <a:pPr marL="0" lvl="0" indent="0" algn="l" rtl="0">
              <a:spcBef>
                <a:spcPts val="1600"/>
              </a:spcBef>
              <a:spcAft>
                <a:spcPts val="1600"/>
              </a:spcAft>
              <a:buClr>
                <a:srgbClr val="612C28"/>
              </a:buClr>
              <a:buSzPts val="1100"/>
              <a:buFont typeface="Arial"/>
              <a:buNone/>
            </a:pPr>
            <a:endParaRPr sz="1700" dirty="0">
              <a:solidFill>
                <a:schemeClr val="lt1"/>
              </a:solidFill>
              <a:latin typeface="Big Shoulders Text"/>
              <a:ea typeface="Big Shoulders Text"/>
              <a:cs typeface="Big Shoulders Text"/>
              <a:sym typeface="Big Shoulders Text"/>
            </a:endParaRPr>
          </a:p>
        </p:txBody>
      </p:sp>
    </p:spTree>
  </p:cSld>
  <p:clrMapOvr>
    <a:masterClrMapping/>
  </p:clrMapOvr>
  <p:transition spd="slow" advClick="0" advTm="35000">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3"/>
          <p:cNvSpPr/>
          <p:nvPr/>
        </p:nvSpPr>
        <p:spPr>
          <a:xfrm>
            <a:off x="3869850" y="719950"/>
            <a:ext cx="1404300" cy="1231200"/>
          </a:xfrm>
          <a:prstGeom prst="ellipse">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2" name="Google Shape;302;p33"/>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303" name="Google Shape;303;p33"/>
          <p:cNvSpPr txBox="1">
            <a:spLocks noGrp="1"/>
          </p:cNvSpPr>
          <p:nvPr>
            <p:ph type="title"/>
          </p:nvPr>
        </p:nvSpPr>
        <p:spPr>
          <a:xfrm>
            <a:off x="2304000" y="2205150"/>
            <a:ext cx="4536000" cy="1518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i="1">
                <a:latin typeface="Big Shoulders Text"/>
                <a:ea typeface="Big Shoulders Text"/>
                <a:cs typeface="Big Shoulders Text"/>
                <a:sym typeface="Big Shoulders Text"/>
              </a:rPr>
              <a:t>MEET YOUR ADMIN!</a:t>
            </a:r>
            <a:endParaRPr i="1">
              <a:latin typeface="Big Shoulders Text"/>
              <a:ea typeface="Big Shoulders Text"/>
              <a:cs typeface="Big Shoulders Text"/>
              <a:sym typeface="Big Shoulders Text"/>
            </a:endParaRPr>
          </a:p>
        </p:txBody>
      </p:sp>
      <p:sp>
        <p:nvSpPr>
          <p:cNvPr id="304" name="Google Shape;304;p33"/>
          <p:cNvSpPr txBox="1">
            <a:spLocks noGrp="1"/>
          </p:cNvSpPr>
          <p:nvPr>
            <p:ph type="title" idx="2"/>
          </p:nvPr>
        </p:nvSpPr>
        <p:spPr>
          <a:xfrm>
            <a:off x="3869850" y="894538"/>
            <a:ext cx="1404300" cy="88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Big Shoulders Text"/>
                <a:ea typeface="Big Shoulders Text"/>
                <a:cs typeface="Big Shoulders Text"/>
                <a:sym typeface="Big Shoulders Text"/>
              </a:rPr>
              <a:t>02</a:t>
            </a:r>
            <a:endParaRPr>
              <a:latin typeface="Big Shoulders Text"/>
              <a:ea typeface="Big Shoulders Text"/>
              <a:cs typeface="Big Shoulders Text"/>
              <a:sym typeface="Big Shoulders Text"/>
            </a:endParaRPr>
          </a:p>
        </p:txBody>
      </p:sp>
      <p:sp>
        <p:nvSpPr>
          <p:cNvPr id="305" name="Google Shape;305;p33"/>
          <p:cNvSpPr txBox="1">
            <a:spLocks noGrp="1"/>
          </p:cNvSpPr>
          <p:nvPr>
            <p:ph type="subTitle" idx="1"/>
          </p:nvPr>
        </p:nvSpPr>
        <p:spPr>
          <a:xfrm>
            <a:off x="1487550" y="3799050"/>
            <a:ext cx="6168900" cy="619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Big Shoulders Text"/>
                <a:ea typeface="Big Shoulders Text"/>
                <a:cs typeface="Big Shoulders Text"/>
                <a:sym typeface="Big Shoulders Text"/>
              </a:rPr>
              <a:t>Important Faces Around the Ridge</a:t>
            </a:r>
            <a:endParaRPr>
              <a:latin typeface="Big Shoulders Text"/>
              <a:ea typeface="Big Shoulders Text"/>
              <a:cs typeface="Big Shoulders Text"/>
              <a:sym typeface="Big Shoulders Text"/>
            </a:endParaRPr>
          </a:p>
        </p:txBody>
      </p:sp>
    </p:spTree>
  </p:cSld>
  <p:clrMapOvr>
    <a:masterClrMapping/>
  </p:clrMapOvr>
  <p:transition spd="med" advClick="0" advTm="5000">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310" name="Google Shape;310;p34"/>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311" name="Google Shape;311;p34"/>
          <p:cNvSpPr txBox="1">
            <a:spLocks noGrp="1"/>
          </p:cNvSpPr>
          <p:nvPr>
            <p:ph type="title"/>
          </p:nvPr>
        </p:nvSpPr>
        <p:spPr>
          <a:xfrm>
            <a:off x="914400" y="1321775"/>
            <a:ext cx="1593300" cy="428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Dr. Poole </a:t>
            </a:r>
            <a:endParaRPr>
              <a:solidFill>
                <a:schemeClr val="lt1"/>
              </a:solidFill>
              <a:latin typeface="Big Shoulders Text"/>
              <a:ea typeface="Big Shoulders Text"/>
              <a:cs typeface="Big Shoulders Text"/>
              <a:sym typeface="Big Shoulders Text"/>
            </a:endParaRPr>
          </a:p>
        </p:txBody>
      </p:sp>
      <p:sp>
        <p:nvSpPr>
          <p:cNvPr id="312" name="Google Shape;312;p34"/>
          <p:cNvSpPr txBox="1">
            <a:spLocks noGrp="1"/>
          </p:cNvSpPr>
          <p:nvPr>
            <p:ph type="subTitle" idx="1"/>
          </p:nvPr>
        </p:nvSpPr>
        <p:spPr>
          <a:xfrm>
            <a:off x="914400" y="1920240"/>
            <a:ext cx="2159100" cy="53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Principal</a:t>
            </a:r>
            <a:endParaRPr>
              <a:solidFill>
                <a:schemeClr val="lt1"/>
              </a:solidFill>
              <a:latin typeface="Big Shoulders Text"/>
              <a:ea typeface="Big Shoulders Text"/>
              <a:cs typeface="Big Shoulders Text"/>
              <a:sym typeface="Big Shoulders Text"/>
            </a:endParaRPr>
          </a:p>
        </p:txBody>
      </p:sp>
      <p:sp>
        <p:nvSpPr>
          <p:cNvPr id="313" name="Google Shape;313;p34"/>
          <p:cNvSpPr txBox="1">
            <a:spLocks noGrp="1"/>
          </p:cNvSpPr>
          <p:nvPr>
            <p:ph type="title" idx="2"/>
          </p:nvPr>
        </p:nvSpPr>
        <p:spPr>
          <a:xfrm>
            <a:off x="914491" y="3264408"/>
            <a:ext cx="1593300" cy="428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Big Shoulders Text"/>
                <a:ea typeface="Big Shoulders Text"/>
                <a:cs typeface="Big Shoulders Text"/>
                <a:sym typeface="Big Shoulders Text"/>
              </a:rPr>
              <a:t>Mr. Balga</a:t>
            </a:r>
            <a:endParaRPr>
              <a:solidFill>
                <a:schemeClr val="lt1"/>
              </a:solidFill>
              <a:latin typeface="Big Shoulders Text"/>
              <a:ea typeface="Big Shoulders Text"/>
              <a:cs typeface="Big Shoulders Text"/>
              <a:sym typeface="Big Shoulders Text"/>
            </a:endParaRPr>
          </a:p>
        </p:txBody>
      </p:sp>
      <p:sp>
        <p:nvSpPr>
          <p:cNvPr id="314" name="Google Shape;314;p34"/>
          <p:cNvSpPr txBox="1">
            <a:spLocks noGrp="1"/>
          </p:cNvSpPr>
          <p:nvPr>
            <p:ph type="subTitle" idx="3"/>
          </p:nvPr>
        </p:nvSpPr>
        <p:spPr>
          <a:xfrm>
            <a:off x="914417" y="3883775"/>
            <a:ext cx="2159100" cy="538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Big Shoulders Text"/>
                <a:ea typeface="Big Shoulders Text"/>
                <a:cs typeface="Big Shoulders Text"/>
                <a:sym typeface="Big Shoulders Text"/>
              </a:rPr>
              <a:t>Assistant Principal</a:t>
            </a:r>
            <a:endParaRPr>
              <a:solidFill>
                <a:schemeClr val="lt1"/>
              </a:solidFill>
              <a:latin typeface="Big Shoulders Text"/>
              <a:ea typeface="Big Shoulders Text"/>
              <a:cs typeface="Big Shoulders Text"/>
              <a:sym typeface="Big Shoulders Text"/>
            </a:endParaRPr>
          </a:p>
        </p:txBody>
      </p:sp>
      <p:sp>
        <p:nvSpPr>
          <p:cNvPr id="315" name="Google Shape;315;p34"/>
          <p:cNvSpPr txBox="1">
            <a:spLocks noGrp="1"/>
          </p:cNvSpPr>
          <p:nvPr>
            <p:ph type="title" idx="4"/>
          </p:nvPr>
        </p:nvSpPr>
        <p:spPr>
          <a:xfrm>
            <a:off x="6610969" y="1321775"/>
            <a:ext cx="1591200" cy="4284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n">
                <a:latin typeface="Big Shoulders Text"/>
                <a:ea typeface="Big Shoulders Text"/>
                <a:cs typeface="Big Shoulders Text"/>
                <a:sym typeface="Big Shoulders Text"/>
              </a:rPr>
              <a:t>Mr. Smith</a:t>
            </a:r>
            <a:r>
              <a:rPr lang="en">
                <a:solidFill>
                  <a:schemeClr val="lt1"/>
                </a:solidFill>
                <a:latin typeface="Big Shoulders Text"/>
                <a:ea typeface="Big Shoulders Text"/>
                <a:cs typeface="Big Shoulders Text"/>
                <a:sym typeface="Big Shoulders Text"/>
              </a:rPr>
              <a:t> </a:t>
            </a:r>
            <a:endParaRPr>
              <a:solidFill>
                <a:schemeClr val="lt1"/>
              </a:solidFill>
              <a:latin typeface="Big Shoulders Text"/>
              <a:ea typeface="Big Shoulders Text"/>
              <a:cs typeface="Big Shoulders Text"/>
              <a:sym typeface="Big Shoulders Text"/>
            </a:endParaRPr>
          </a:p>
        </p:txBody>
      </p:sp>
      <p:sp>
        <p:nvSpPr>
          <p:cNvPr id="316" name="Google Shape;316;p34"/>
          <p:cNvSpPr txBox="1">
            <a:spLocks noGrp="1"/>
          </p:cNvSpPr>
          <p:nvPr>
            <p:ph type="subTitle" idx="5"/>
          </p:nvPr>
        </p:nvSpPr>
        <p:spPr>
          <a:xfrm>
            <a:off x="6042908" y="1920240"/>
            <a:ext cx="2159100" cy="5382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n">
                <a:latin typeface="Big Shoulders Text"/>
                <a:ea typeface="Big Shoulders Text"/>
                <a:cs typeface="Big Shoulders Text"/>
                <a:sym typeface="Big Shoulders Text"/>
              </a:rPr>
              <a:t>Assistant Principal </a:t>
            </a:r>
            <a:endParaRPr>
              <a:solidFill>
                <a:schemeClr val="lt1"/>
              </a:solidFill>
              <a:latin typeface="Big Shoulders Text"/>
              <a:ea typeface="Big Shoulders Text"/>
              <a:cs typeface="Big Shoulders Text"/>
              <a:sym typeface="Big Shoulders Text"/>
            </a:endParaRPr>
          </a:p>
        </p:txBody>
      </p:sp>
      <p:sp>
        <p:nvSpPr>
          <p:cNvPr id="317" name="Google Shape;317;p34"/>
          <p:cNvSpPr txBox="1">
            <a:spLocks noGrp="1"/>
          </p:cNvSpPr>
          <p:nvPr>
            <p:ph type="title" idx="6"/>
          </p:nvPr>
        </p:nvSpPr>
        <p:spPr>
          <a:xfrm>
            <a:off x="6610969" y="3264408"/>
            <a:ext cx="1591200" cy="4284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n">
                <a:latin typeface="Big Shoulders Text"/>
                <a:ea typeface="Big Shoulders Text"/>
                <a:cs typeface="Big Shoulders Text"/>
                <a:sym typeface="Big Shoulders Text"/>
              </a:rPr>
              <a:t>Ms.Graves </a:t>
            </a:r>
            <a:endParaRPr>
              <a:solidFill>
                <a:schemeClr val="lt1"/>
              </a:solidFill>
              <a:latin typeface="Big Shoulders Text"/>
              <a:ea typeface="Big Shoulders Text"/>
              <a:cs typeface="Big Shoulders Text"/>
              <a:sym typeface="Big Shoulders Text"/>
            </a:endParaRPr>
          </a:p>
        </p:txBody>
      </p:sp>
      <p:sp>
        <p:nvSpPr>
          <p:cNvPr id="318" name="Google Shape;318;p34"/>
          <p:cNvSpPr txBox="1">
            <a:spLocks noGrp="1"/>
          </p:cNvSpPr>
          <p:nvPr>
            <p:ph type="subTitle" idx="7"/>
          </p:nvPr>
        </p:nvSpPr>
        <p:spPr>
          <a:xfrm>
            <a:off x="6042925" y="3883775"/>
            <a:ext cx="2159100" cy="5382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latin typeface="Big Shoulders Text"/>
                <a:ea typeface="Big Shoulders Text"/>
                <a:cs typeface="Big Shoulders Text"/>
                <a:sym typeface="Big Shoulders Text"/>
              </a:rPr>
              <a:t>Assistant Principal </a:t>
            </a:r>
            <a:endParaRPr>
              <a:solidFill>
                <a:schemeClr val="lt1"/>
              </a:solidFill>
              <a:latin typeface="Big Shoulders Text"/>
              <a:ea typeface="Big Shoulders Text"/>
              <a:cs typeface="Big Shoulders Text"/>
              <a:sym typeface="Big Shoulders Text"/>
            </a:endParaRPr>
          </a:p>
        </p:txBody>
      </p:sp>
      <p:sp>
        <p:nvSpPr>
          <p:cNvPr id="319" name="Google Shape;319;p34"/>
          <p:cNvSpPr txBox="1">
            <a:spLocks noGrp="1"/>
          </p:cNvSpPr>
          <p:nvPr>
            <p:ph type="title" idx="8"/>
          </p:nvPr>
        </p:nvSpPr>
        <p:spPr>
          <a:xfrm>
            <a:off x="720000" y="381000"/>
            <a:ext cx="7711200" cy="48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i="1">
                <a:latin typeface="Big Shoulders Text"/>
                <a:ea typeface="Big Shoulders Text"/>
                <a:cs typeface="Big Shoulders Text"/>
                <a:sym typeface="Big Shoulders Text"/>
              </a:rPr>
              <a:t>HICKORY RIDGE ADMINISTRATION</a:t>
            </a:r>
            <a:endParaRPr i="1">
              <a:solidFill>
                <a:schemeClr val="lt1"/>
              </a:solidFill>
              <a:latin typeface="Big Shoulders Text"/>
              <a:ea typeface="Big Shoulders Text"/>
              <a:cs typeface="Big Shoulders Text"/>
              <a:sym typeface="Big Shoulders Text"/>
            </a:endParaRPr>
          </a:p>
        </p:txBody>
      </p:sp>
      <p:sp>
        <p:nvSpPr>
          <p:cNvPr id="320" name="Google Shape;320;p34"/>
          <p:cNvSpPr/>
          <p:nvPr/>
        </p:nvSpPr>
        <p:spPr>
          <a:xfrm>
            <a:off x="3104488" y="3359750"/>
            <a:ext cx="990600" cy="990600"/>
          </a:xfrm>
          <a:prstGeom prst="ellipse">
            <a:avLst/>
          </a:prstGeom>
          <a:noFill/>
          <a:ln w="9525" cap="flat" cmpd="sng">
            <a:solidFill>
              <a:schemeClr val="lt1"/>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sz="4000">
                <a:solidFill>
                  <a:schemeClr val="lt1"/>
                </a:solidFill>
                <a:latin typeface="Viaoda Libre"/>
                <a:ea typeface="Viaoda Libre"/>
                <a:cs typeface="Viaoda Libre"/>
                <a:sym typeface="Viaoda Libre"/>
              </a:rPr>
              <a:t>02</a:t>
            </a:r>
            <a:endParaRPr/>
          </a:p>
        </p:txBody>
      </p:sp>
      <p:sp>
        <p:nvSpPr>
          <p:cNvPr id="321" name="Google Shape;321;p34"/>
          <p:cNvSpPr/>
          <p:nvPr/>
        </p:nvSpPr>
        <p:spPr>
          <a:xfrm>
            <a:off x="5018800" y="3359750"/>
            <a:ext cx="990600" cy="990600"/>
          </a:xfrm>
          <a:prstGeom prst="ellipse">
            <a:avLst/>
          </a:prstGeom>
          <a:noFill/>
          <a:ln w="9525" cap="flat" cmpd="sng">
            <a:solidFill>
              <a:schemeClr val="lt1"/>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sz="4000">
                <a:solidFill>
                  <a:schemeClr val="lt1"/>
                </a:solidFill>
                <a:latin typeface="Viaoda Libre"/>
                <a:ea typeface="Viaoda Libre"/>
                <a:cs typeface="Viaoda Libre"/>
                <a:sym typeface="Viaoda Libre"/>
              </a:rPr>
              <a:t>04</a:t>
            </a:r>
            <a:endParaRPr/>
          </a:p>
        </p:txBody>
      </p:sp>
      <p:sp>
        <p:nvSpPr>
          <p:cNvPr id="322" name="Google Shape;322;p34"/>
          <p:cNvSpPr/>
          <p:nvPr/>
        </p:nvSpPr>
        <p:spPr>
          <a:xfrm>
            <a:off x="5018800" y="1430250"/>
            <a:ext cx="990600" cy="990600"/>
          </a:xfrm>
          <a:prstGeom prst="ellipse">
            <a:avLst/>
          </a:prstGeom>
          <a:noFill/>
          <a:ln w="9525" cap="flat" cmpd="sng">
            <a:solidFill>
              <a:schemeClr val="lt1"/>
            </a:solidFill>
            <a:prstDash val="solid"/>
            <a:round/>
            <a:headEnd type="none" w="sm" len="sm"/>
            <a:tailEnd type="none" w="sm" len="sm"/>
          </a:ln>
        </p:spPr>
        <p:txBody>
          <a:bodyPr spcFirstLastPara="1" wrap="square" lIns="0" tIns="91425" rIns="0" bIns="91425" anchor="ctr" anchorCtr="0">
            <a:noAutofit/>
          </a:bodyPr>
          <a:lstStyle/>
          <a:p>
            <a:pPr marL="0" lvl="0" indent="0" algn="l" rtl="0">
              <a:spcBef>
                <a:spcPts val="0"/>
              </a:spcBef>
              <a:spcAft>
                <a:spcPts val="0"/>
              </a:spcAft>
              <a:buNone/>
            </a:pPr>
            <a:endParaRPr/>
          </a:p>
        </p:txBody>
      </p:sp>
      <p:sp>
        <p:nvSpPr>
          <p:cNvPr id="323" name="Google Shape;323;p34"/>
          <p:cNvSpPr/>
          <p:nvPr/>
        </p:nvSpPr>
        <p:spPr>
          <a:xfrm>
            <a:off x="3104488" y="1430250"/>
            <a:ext cx="990600" cy="990600"/>
          </a:xfrm>
          <a:prstGeom prst="ellipse">
            <a:avLst/>
          </a:prstGeom>
          <a:noFill/>
          <a:ln w="9525" cap="flat" cmpd="sng">
            <a:solidFill>
              <a:schemeClr val="lt1"/>
            </a:solidFill>
            <a:prstDash val="solid"/>
            <a:round/>
            <a:headEnd type="none" w="sm" len="sm"/>
            <a:tailEnd type="none" w="sm" len="sm"/>
          </a:ln>
        </p:spPr>
        <p:txBody>
          <a:bodyPr spcFirstLastPara="1" wrap="square" lIns="0" tIns="91425" rIns="0" bIns="91425" anchor="ctr" anchorCtr="0">
            <a:noAutofit/>
          </a:bodyPr>
          <a:lstStyle/>
          <a:p>
            <a:pPr marL="0" lvl="0" indent="0" algn="l" rtl="0">
              <a:spcBef>
                <a:spcPts val="0"/>
              </a:spcBef>
              <a:spcAft>
                <a:spcPts val="0"/>
              </a:spcAft>
              <a:buNone/>
            </a:pPr>
            <a:endParaRPr/>
          </a:p>
        </p:txBody>
      </p:sp>
      <p:cxnSp>
        <p:nvCxnSpPr>
          <p:cNvPr id="324" name="Google Shape;324;p34"/>
          <p:cNvCxnSpPr/>
          <p:nvPr/>
        </p:nvCxnSpPr>
        <p:spPr>
          <a:xfrm>
            <a:off x="751588" y="1912050"/>
            <a:ext cx="2352900" cy="13500"/>
          </a:xfrm>
          <a:prstGeom prst="straightConnector1">
            <a:avLst/>
          </a:prstGeom>
          <a:noFill/>
          <a:ln w="9525" cap="flat" cmpd="sng">
            <a:solidFill>
              <a:schemeClr val="lt1"/>
            </a:solidFill>
            <a:prstDash val="solid"/>
            <a:round/>
            <a:headEnd type="triangle" w="sm" len="sm"/>
            <a:tailEnd type="none" w="sm" len="sm"/>
          </a:ln>
        </p:spPr>
      </p:cxnSp>
      <p:cxnSp>
        <p:nvCxnSpPr>
          <p:cNvPr id="325" name="Google Shape;325;p34"/>
          <p:cNvCxnSpPr/>
          <p:nvPr/>
        </p:nvCxnSpPr>
        <p:spPr>
          <a:xfrm>
            <a:off x="751588" y="3860525"/>
            <a:ext cx="2352900" cy="13500"/>
          </a:xfrm>
          <a:prstGeom prst="straightConnector1">
            <a:avLst/>
          </a:prstGeom>
          <a:noFill/>
          <a:ln w="9525" cap="flat" cmpd="sng">
            <a:solidFill>
              <a:schemeClr val="lt1"/>
            </a:solidFill>
            <a:prstDash val="solid"/>
            <a:round/>
            <a:headEnd type="triangle" w="sm" len="sm"/>
            <a:tailEnd type="none" w="sm" len="sm"/>
          </a:ln>
        </p:spPr>
      </p:cxnSp>
      <p:cxnSp>
        <p:nvCxnSpPr>
          <p:cNvPr id="326" name="Google Shape;326;p34"/>
          <p:cNvCxnSpPr/>
          <p:nvPr/>
        </p:nvCxnSpPr>
        <p:spPr>
          <a:xfrm flipH="1">
            <a:off x="6009388" y="1912050"/>
            <a:ext cx="2352900" cy="13500"/>
          </a:xfrm>
          <a:prstGeom prst="straightConnector1">
            <a:avLst/>
          </a:prstGeom>
          <a:noFill/>
          <a:ln w="9525" cap="flat" cmpd="sng">
            <a:solidFill>
              <a:schemeClr val="lt1"/>
            </a:solidFill>
            <a:prstDash val="solid"/>
            <a:round/>
            <a:headEnd type="triangle" w="sm" len="sm"/>
            <a:tailEnd type="none" w="sm" len="sm"/>
          </a:ln>
        </p:spPr>
      </p:cxnSp>
      <p:cxnSp>
        <p:nvCxnSpPr>
          <p:cNvPr id="327" name="Google Shape;327;p34"/>
          <p:cNvCxnSpPr/>
          <p:nvPr/>
        </p:nvCxnSpPr>
        <p:spPr>
          <a:xfrm flipH="1">
            <a:off x="6009388" y="3860525"/>
            <a:ext cx="2352900" cy="13500"/>
          </a:xfrm>
          <a:prstGeom prst="straightConnector1">
            <a:avLst/>
          </a:prstGeom>
          <a:noFill/>
          <a:ln w="9525" cap="flat" cmpd="sng">
            <a:solidFill>
              <a:schemeClr val="lt1"/>
            </a:solidFill>
            <a:prstDash val="solid"/>
            <a:round/>
            <a:headEnd type="triangle" w="sm" len="sm"/>
            <a:tailEnd type="none" w="sm" len="sm"/>
          </a:ln>
        </p:spPr>
      </p:cxnSp>
      <p:pic>
        <p:nvPicPr>
          <p:cNvPr id="328" name="Google Shape;328;p34" descr="Dr. Shaun Poole " title="Dr. Shaun Poole"/>
          <p:cNvPicPr preferRelativeResize="0"/>
          <p:nvPr/>
        </p:nvPicPr>
        <p:blipFill>
          <a:blip r:embed="rId4">
            <a:alphaModFix/>
          </a:blip>
          <a:stretch>
            <a:fillRect/>
          </a:stretch>
        </p:blipFill>
        <p:spPr>
          <a:xfrm>
            <a:off x="3104500" y="1416000"/>
            <a:ext cx="990600" cy="1019100"/>
          </a:xfrm>
          <a:prstGeom prst="ellipse">
            <a:avLst/>
          </a:prstGeom>
          <a:noFill/>
          <a:ln w="9525" cap="flat" cmpd="sng">
            <a:solidFill>
              <a:schemeClr val="lt1"/>
            </a:solidFill>
            <a:prstDash val="solid"/>
            <a:round/>
            <a:headEnd type="none" w="sm" len="sm"/>
            <a:tailEnd type="none" w="sm" len="sm"/>
          </a:ln>
        </p:spPr>
      </p:pic>
      <p:pic>
        <p:nvPicPr>
          <p:cNvPr id="329" name="Google Shape;329;p34" descr="Mr. Balga " title="Mr. Balga"/>
          <p:cNvPicPr preferRelativeResize="0"/>
          <p:nvPr/>
        </p:nvPicPr>
        <p:blipFill>
          <a:blip r:embed="rId5">
            <a:alphaModFix/>
          </a:blip>
          <a:stretch>
            <a:fillRect/>
          </a:stretch>
        </p:blipFill>
        <p:spPr>
          <a:xfrm>
            <a:off x="3073525" y="3262925"/>
            <a:ext cx="1066800" cy="1087800"/>
          </a:xfrm>
          <a:prstGeom prst="ellipse">
            <a:avLst/>
          </a:prstGeom>
          <a:noFill/>
          <a:ln w="9525" cap="flat" cmpd="sng">
            <a:solidFill>
              <a:schemeClr val="lt1"/>
            </a:solidFill>
            <a:prstDash val="solid"/>
            <a:round/>
            <a:headEnd type="none" w="sm" len="sm"/>
            <a:tailEnd type="none" w="sm" len="sm"/>
          </a:ln>
        </p:spPr>
      </p:pic>
      <p:pic>
        <p:nvPicPr>
          <p:cNvPr id="330" name="Google Shape;330;p34" descr="Mr. Smith " title="Mr. Smith"/>
          <p:cNvPicPr preferRelativeResize="0"/>
          <p:nvPr/>
        </p:nvPicPr>
        <p:blipFill>
          <a:blip r:embed="rId6">
            <a:alphaModFix/>
          </a:blip>
          <a:stretch>
            <a:fillRect/>
          </a:stretch>
        </p:blipFill>
        <p:spPr>
          <a:xfrm>
            <a:off x="5018800" y="1425450"/>
            <a:ext cx="990600" cy="1000200"/>
          </a:xfrm>
          <a:prstGeom prst="ellipse">
            <a:avLst/>
          </a:prstGeom>
          <a:noFill/>
          <a:ln w="9525" cap="flat" cmpd="sng">
            <a:solidFill>
              <a:schemeClr val="lt1"/>
            </a:solidFill>
            <a:prstDash val="solid"/>
            <a:round/>
            <a:headEnd type="none" w="sm" len="sm"/>
            <a:tailEnd type="none" w="sm" len="sm"/>
          </a:ln>
        </p:spPr>
      </p:pic>
      <p:pic>
        <p:nvPicPr>
          <p:cNvPr id="331" name="Google Shape;331;p34" descr="Ms Tiana Graves " title="Ms Tiana Graves"/>
          <p:cNvPicPr preferRelativeResize="0"/>
          <p:nvPr/>
        </p:nvPicPr>
        <p:blipFill>
          <a:blip r:embed="rId7">
            <a:alphaModFix/>
          </a:blip>
          <a:stretch>
            <a:fillRect/>
          </a:stretch>
        </p:blipFill>
        <p:spPr>
          <a:xfrm>
            <a:off x="5018625" y="3302600"/>
            <a:ext cx="1066800" cy="1071600"/>
          </a:xfrm>
          <a:prstGeom prst="ellipse">
            <a:avLst/>
          </a:prstGeom>
          <a:noFill/>
          <a:ln w="9525" cap="flat" cmpd="sng">
            <a:solidFill>
              <a:schemeClr val="lt1"/>
            </a:solidFill>
            <a:prstDash val="solid"/>
            <a:round/>
            <a:headEnd type="none" w="sm" len="sm"/>
            <a:tailEnd type="none" w="sm" len="sm"/>
          </a:ln>
        </p:spPr>
      </p:pic>
    </p:spTree>
  </p:cSld>
  <p:clrMapOvr>
    <a:masterClrMapping/>
  </p:clrMapOvr>
  <mc:AlternateContent xmlns:mc="http://schemas.openxmlformats.org/markup-compatibility/2006">
    <mc:Choice xmlns:p14="http://schemas.microsoft.com/office/powerpoint/2010/main" Requires="p14">
      <p:transition spd="slow" p14:dur="1500" advClick="0" advTm="10000">
        <p:split orient="vert"/>
      </p:transition>
    </mc:Choice>
    <mc:Fallback>
      <p:transition spd="slow" advClick="0" advTm="10000">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35"/>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337" name="Google Shape;337;p35"/>
          <p:cNvSpPr txBox="1">
            <a:spLocks noGrp="1"/>
          </p:cNvSpPr>
          <p:nvPr>
            <p:ph type="title" idx="15"/>
          </p:nvPr>
        </p:nvSpPr>
        <p:spPr>
          <a:xfrm>
            <a:off x="720000" y="381000"/>
            <a:ext cx="7711200" cy="48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i="1">
                <a:latin typeface="Big Shoulders Text"/>
                <a:ea typeface="Big Shoulders Text"/>
                <a:cs typeface="Big Shoulders Text"/>
                <a:sym typeface="Big Shoulders Text"/>
              </a:rPr>
              <a:t>HIGH SCHOOL STRUCTURE</a:t>
            </a:r>
            <a:endParaRPr i="1">
              <a:solidFill>
                <a:schemeClr val="lt1"/>
              </a:solidFill>
              <a:latin typeface="Big Shoulders Text"/>
              <a:ea typeface="Big Shoulders Text"/>
              <a:cs typeface="Big Shoulders Text"/>
              <a:sym typeface="Big Shoulders Text"/>
            </a:endParaRPr>
          </a:p>
        </p:txBody>
      </p:sp>
      <p:sp>
        <p:nvSpPr>
          <p:cNvPr id="338" name="Google Shape;338;p35"/>
          <p:cNvSpPr txBox="1">
            <a:spLocks noGrp="1"/>
          </p:cNvSpPr>
          <p:nvPr>
            <p:ph type="subTitle" idx="1"/>
          </p:nvPr>
        </p:nvSpPr>
        <p:spPr>
          <a:xfrm>
            <a:off x="2199240" y="2383725"/>
            <a:ext cx="2103000" cy="54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The school day is divided into 4 90-minute class periods, with lunch during 3rd period</a:t>
            </a:r>
            <a:endParaRPr>
              <a:latin typeface="Big Shoulders Text"/>
              <a:ea typeface="Big Shoulders Text"/>
              <a:cs typeface="Big Shoulders Text"/>
              <a:sym typeface="Big Shoulders Text"/>
            </a:endParaRPr>
          </a:p>
        </p:txBody>
      </p:sp>
      <p:sp>
        <p:nvSpPr>
          <p:cNvPr id="339" name="Google Shape;339;p35"/>
          <p:cNvSpPr txBox="1">
            <a:spLocks noGrp="1"/>
          </p:cNvSpPr>
          <p:nvPr>
            <p:ph type="title"/>
          </p:nvPr>
        </p:nvSpPr>
        <p:spPr>
          <a:xfrm>
            <a:off x="1079500" y="1633400"/>
            <a:ext cx="1031100" cy="99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Big Shoulders Text"/>
                <a:ea typeface="Big Shoulders Text"/>
                <a:cs typeface="Big Shoulders Text"/>
                <a:sym typeface="Big Shoulders Text"/>
              </a:rPr>
              <a:t>01</a:t>
            </a:r>
            <a:endParaRPr>
              <a:latin typeface="Big Shoulders Text"/>
              <a:ea typeface="Big Shoulders Text"/>
              <a:cs typeface="Big Shoulders Text"/>
              <a:sym typeface="Big Shoulders Text"/>
            </a:endParaRPr>
          </a:p>
        </p:txBody>
      </p:sp>
      <p:sp>
        <p:nvSpPr>
          <p:cNvPr id="340" name="Google Shape;340;p35"/>
          <p:cNvSpPr txBox="1">
            <a:spLocks noGrp="1"/>
          </p:cNvSpPr>
          <p:nvPr>
            <p:ph type="subTitle" idx="2"/>
          </p:nvPr>
        </p:nvSpPr>
        <p:spPr>
          <a:xfrm>
            <a:off x="5968696" y="2210913"/>
            <a:ext cx="2103000" cy="54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There will be five lunch blocks during third period. This year there will be no charge on lunches</a:t>
            </a:r>
            <a:endParaRPr>
              <a:latin typeface="Big Shoulders Text"/>
              <a:ea typeface="Big Shoulders Text"/>
              <a:cs typeface="Big Shoulders Text"/>
              <a:sym typeface="Big Shoulders Text"/>
            </a:endParaRPr>
          </a:p>
        </p:txBody>
      </p:sp>
      <p:sp>
        <p:nvSpPr>
          <p:cNvPr id="341" name="Google Shape;341;p35"/>
          <p:cNvSpPr txBox="1">
            <a:spLocks noGrp="1"/>
          </p:cNvSpPr>
          <p:nvPr>
            <p:ph type="title" idx="3"/>
          </p:nvPr>
        </p:nvSpPr>
        <p:spPr>
          <a:xfrm>
            <a:off x="4851450" y="1633400"/>
            <a:ext cx="1031100" cy="99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Big Shoulders Text"/>
                <a:ea typeface="Big Shoulders Text"/>
                <a:cs typeface="Big Shoulders Text"/>
                <a:sym typeface="Big Shoulders Text"/>
              </a:rPr>
              <a:t>03</a:t>
            </a:r>
            <a:endParaRPr>
              <a:latin typeface="Big Shoulders Text"/>
              <a:ea typeface="Big Shoulders Text"/>
              <a:cs typeface="Big Shoulders Text"/>
              <a:sym typeface="Big Shoulders Text"/>
            </a:endParaRPr>
          </a:p>
        </p:txBody>
      </p:sp>
      <p:sp>
        <p:nvSpPr>
          <p:cNvPr id="342" name="Google Shape;342;p35"/>
          <p:cNvSpPr txBox="1">
            <a:spLocks noGrp="1"/>
          </p:cNvSpPr>
          <p:nvPr>
            <p:ph type="ctrTitle" idx="4"/>
          </p:nvPr>
        </p:nvSpPr>
        <p:spPr>
          <a:xfrm>
            <a:off x="2199240" y="3277725"/>
            <a:ext cx="1883700" cy="428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6 Minute Transitions</a:t>
            </a:r>
            <a:endParaRPr>
              <a:latin typeface="Big Shoulders Text"/>
              <a:ea typeface="Big Shoulders Text"/>
              <a:cs typeface="Big Shoulders Text"/>
              <a:sym typeface="Big Shoulders Text"/>
            </a:endParaRPr>
          </a:p>
        </p:txBody>
      </p:sp>
      <p:sp>
        <p:nvSpPr>
          <p:cNvPr id="343" name="Google Shape;343;p35"/>
          <p:cNvSpPr txBox="1">
            <a:spLocks noGrp="1"/>
          </p:cNvSpPr>
          <p:nvPr>
            <p:ph type="subTitle" idx="5"/>
          </p:nvPr>
        </p:nvSpPr>
        <p:spPr>
          <a:xfrm>
            <a:off x="2199240" y="3999475"/>
            <a:ext cx="2103000" cy="54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Between each class period there is a 6 minute transition time to get to your next  class</a:t>
            </a:r>
            <a:endParaRPr>
              <a:latin typeface="Big Shoulders Text"/>
              <a:ea typeface="Big Shoulders Text"/>
              <a:cs typeface="Big Shoulders Text"/>
              <a:sym typeface="Big Shoulders Text"/>
            </a:endParaRPr>
          </a:p>
        </p:txBody>
      </p:sp>
      <p:sp>
        <p:nvSpPr>
          <p:cNvPr id="344" name="Google Shape;344;p35"/>
          <p:cNvSpPr txBox="1">
            <a:spLocks noGrp="1"/>
          </p:cNvSpPr>
          <p:nvPr>
            <p:ph type="title" idx="6"/>
          </p:nvPr>
        </p:nvSpPr>
        <p:spPr>
          <a:xfrm>
            <a:off x="1079500" y="3309699"/>
            <a:ext cx="1031100" cy="99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Big Shoulders Text"/>
                <a:ea typeface="Big Shoulders Text"/>
                <a:cs typeface="Big Shoulders Text"/>
                <a:sym typeface="Big Shoulders Text"/>
              </a:rPr>
              <a:t>02</a:t>
            </a:r>
            <a:endParaRPr>
              <a:latin typeface="Big Shoulders Text"/>
              <a:ea typeface="Big Shoulders Text"/>
              <a:cs typeface="Big Shoulders Text"/>
              <a:sym typeface="Big Shoulders Text"/>
            </a:endParaRPr>
          </a:p>
        </p:txBody>
      </p:sp>
      <p:sp>
        <p:nvSpPr>
          <p:cNvPr id="345" name="Google Shape;345;p35"/>
          <p:cNvSpPr txBox="1">
            <a:spLocks noGrp="1"/>
          </p:cNvSpPr>
          <p:nvPr>
            <p:ph type="ctrTitle" idx="7"/>
          </p:nvPr>
        </p:nvSpPr>
        <p:spPr>
          <a:xfrm>
            <a:off x="5968696" y="3277725"/>
            <a:ext cx="1883700" cy="428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2nd Chance Breakfast </a:t>
            </a:r>
            <a:endParaRPr>
              <a:latin typeface="Big Shoulders Text"/>
              <a:ea typeface="Big Shoulders Text"/>
              <a:cs typeface="Big Shoulders Text"/>
              <a:sym typeface="Big Shoulders Text"/>
            </a:endParaRPr>
          </a:p>
        </p:txBody>
      </p:sp>
      <p:sp>
        <p:nvSpPr>
          <p:cNvPr id="346" name="Google Shape;346;p35"/>
          <p:cNvSpPr txBox="1">
            <a:spLocks noGrp="1"/>
          </p:cNvSpPr>
          <p:nvPr>
            <p:ph type="subTitle" idx="8"/>
          </p:nvPr>
        </p:nvSpPr>
        <p:spPr>
          <a:xfrm>
            <a:off x="5968696" y="3999475"/>
            <a:ext cx="2103000" cy="54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After first period, you will find carts in the commons offering a free breakfast</a:t>
            </a:r>
            <a:endParaRPr>
              <a:latin typeface="Big Shoulders Text"/>
              <a:ea typeface="Big Shoulders Text"/>
              <a:cs typeface="Big Shoulders Text"/>
              <a:sym typeface="Big Shoulders Text"/>
            </a:endParaRPr>
          </a:p>
        </p:txBody>
      </p:sp>
      <p:sp>
        <p:nvSpPr>
          <p:cNvPr id="347" name="Google Shape;347;p35"/>
          <p:cNvSpPr txBox="1">
            <a:spLocks noGrp="1"/>
          </p:cNvSpPr>
          <p:nvPr>
            <p:ph type="title" idx="9"/>
          </p:nvPr>
        </p:nvSpPr>
        <p:spPr>
          <a:xfrm>
            <a:off x="4851450" y="3309699"/>
            <a:ext cx="1031100" cy="99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Big Shoulders Text"/>
                <a:ea typeface="Big Shoulders Text"/>
                <a:cs typeface="Big Shoulders Text"/>
                <a:sym typeface="Big Shoulders Text"/>
              </a:rPr>
              <a:t>04</a:t>
            </a:r>
            <a:endParaRPr>
              <a:latin typeface="Big Shoulders Text"/>
              <a:ea typeface="Big Shoulders Text"/>
              <a:cs typeface="Big Shoulders Text"/>
              <a:sym typeface="Big Shoulders Text"/>
            </a:endParaRPr>
          </a:p>
        </p:txBody>
      </p:sp>
      <p:sp>
        <p:nvSpPr>
          <p:cNvPr id="348" name="Google Shape;348;p35"/>
          <p:cNvSpPr txBox="1">
            <a:spLocks noGrp="1"/>
          </p:cNvSpPr>
          <p:nvPr>
            <p:ph type="ctrTitle" idx="13"/>
          </p:nvPr>
        </p:nvSpPr>
        <p:spPr>
          <a:xfrm>
            <a:off x="2199240" y="1601325"/>
            <a:ext cx="1883700" cy="428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Block Scheduling</a:t>
            </a:r>
            <a:endParaRPr>
              <a:latin typeface="Big Shoulders Text"/>
              <a:ea typeface="Big Shoulders Text"/>
              <a:cs typeface="Big Shoulders Text"/>
              <a:sym typeface="Big Shoulders Text"/>
            </a:endParaRPr>
          </a:p>
        </p:txBody>
      </p:sp>
      <p:sp>
        <p:nvSpPr>
          <p:cNvPr id="349" name="Google Shape;349;p35"/>
          <p:cNvSpPr txBox="1">
            <a:spLocks noGrp="1"/>
          </p:cNvSpPr>
          <p:nvPr>
            <p:ph type="ctrTitle" idx="14"/>
          </p:nvPr>
        </p:nvSpPr>
        <p:spPr>
          <a:xfrm>
            <a:off x="5968696" y="1601325"/>
            <a:ext cx="1883700" cy="428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Lunch</a:t>
            </a:r>
            <a:endParaRPr>
              <a:latin typeface="Big Shoulders Text"/>
              <a:ea typeface="Big Shoulders Text"/>
              <a:cs typeface="Big Shoulders Text"/>
              <a:sym typeface="Big Shoulders Text"/>
            </a:endParaRPr>
          </a:p>
        </p:txBody>
      </p:sp>
    </p:spTree>
  </p:cSld>
  <p:clrMapOvr>
    <a:masterClrMapping/>
  </p:clrMapOvr>
  <p:transition spd="slow" advClick="0" advTm="20000">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36"/>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355" name="Google Shape;355;p36"/>
          <p:cNvSpPr txBox="1">
            <a:spLocks noGrp="1"/>
          </p:cNvSpPr>
          <p:nvPr>
            <p:ph type="title"/>
          </p:nvPr>
        </p:nvSpPr>
        <p:spPr>
          <a:xfrm>
            <a:off x="720000" y="381000"/>
            <a:ext cx="7711200" cy="48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i="1">
                <a:latin typeface="Big Shoulders Text"/>
                <a:ea typeface="Big Shoulders Text"/>
                <a:cs typeface="Big Shoulders Text"/>
                <a:sym typeface="Big Shoulders Text"/>
              </a:rPr>
              <a:t>HIGH SCHOOL STRUCTURE </a:t>
            </a:r>
            <a:endParaRPr sz="4500">
              <a:solidFill>
                <a:schemeClr val="lt1"/>
              </a:solidFill>
              <a:latin typeface="Big Shoulders Text"/>
              <a:ea typeface="Big Shoulders Text"/>
              <a:cs typeface="Big Shoulders Text"/>
              <a:sym typeface="Big Shoulders Text"/>
            </a:endParaRPr>
          </a:p>
        </p:txBody>
      </p:sp>
      <p:sp>
        <p:nvSpPr>
          <p:cNvPr id="356" name="Google Shape;356;p36"/>
          <p:cNvSpPr txBox="1">
            <a:spLocks noGrp="1"/>
          </p:cNvSpPr>
          <p:nvPr>
            <p:ph type="subTitle" idx="1"/>
          </p:nvPr>
        </p:nvSpPr>
        <p:spPr>
          <a:xfrm>
            <a:off x="721200" y="1038775"/>
            <a:ext cx="7711200" cy="35700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612C28"/>
              </a:buClr>
              <a:buSzPts val="1100"/>
              <a:buFont typeface="Arial"/>
              <a:buNone/>
            </a:pPr>
            <a:r>
              <a:rPr lang="en" sz="2000">
                <a:solidFill>
                  <a:schemeClr val="lt1"/>
                </a:solidFill>
                <a:latin typeface="Big Shoulders Text"/>
                <a:ea typeface="Big Shoulders Text"/>
                <a:cs typeface="Big Shoulders Text"/>
                <a:sym typeface="Big Shoulders Text"/>
              </a:rPr>
              <a:t>With high school comes more freedom, choices, and responsibility than what you are used to from middle school. </a:t>
            </a:r>
            <a:endParaRPr sz="2000">
              <a:solidFill>
                <a:schemeClr val="lt1"/>
              </a:solidFill>
              <a:latin typeface="Big Shoulders Text"/>
              <a:ea typeface="Big Shoulders Text"/>
              <a:cs typeface="Big Shoulders Text"/>
              <a:sym typeface="Big Shoulders Text"/>
            </a:endParaRPr>
          </a:p>
          <a:p>
            <a:pPr marL="457200" lvl="0" indent="-355600" algn="l" rtl="0">
              <a:lnSpc>
                <a:spcPct val="150000"/>
              </a:lnSpc>
              <a:spcBef>
                <a:spcPts val="1600"/>
              </a:spcBef>
              <a:spcAft>
                <a:spcPts val="0"/>
              </a:spcAft>
              <a:buClr>
                <a:schemeClr val="lt1"/>
              </a:buClr>
              <a:buSzPts val="2000"/>
              <a:buFont typeface="Big Shoulders Text"/>
              <a:buChar char="-"/>
            </a:pPr>
            <a:r>
              <a:rPr lang="en" sz="2000">
                <a:solidFill>
                  <a:schemeClr val="lt1"/>
                </a:solidFill>
                <a:latin typeface="Big Shoulders Text"/>
                <a:ea typeface="Big Shoulders Text"/>
                <a:cs typeface="Big Shoulders Text"/>
                <a:sym typeface="Big Shoulders Text"/>
              </a:rPr>
              <a:t>Each student has an individualized schedule and will switch classes each semester. (4 classes first semester and a different 4 second semester). </a:t>
            </a:r>
            <a:endParaRPr sz="2000">
              <a:solidFill>
                <a:schemeClr val="lt1"/>
              </a:solidFill>
              <a:latin typeface="Big Shoulders Text"/>
              <a:ea typeface="Big Shoulders Text"/>
              <a:cs typeface="Big Shoulders Text"/>
              <a:sym typeface="Big Shoulders Text"/>
            </a:endParaRPr>
          </a:p>
          <a:p>
            <a:pPr marL="457200" lvl="0" indent="-355600" algn="l" rtl="0">
              <a:lnSpc>
                <a:spcPct val="150000"/>
              </a:lnSpc>
              <a:spcBef>
                <a:spcPts val="0"/>
              </a:spcBef>
              <a:spcAft>
                <a:spcPts val="0"/>
              </a:spcAft>
              <a:buClr>
                <a:schemeClr val="lt1"/>
              </a:buClr>
              <a:buSzPts val="2000"/>
              <a:buFont typeface="Big Shoulders Text"/>
              <a:buChar char="-"/>
            </a:pPr>
            <a:r>
              <a:rPr lang="en" sz="2000">
                <a:solidFill>
                  <a:schemeClr val="lt1"/>
                </a:solidFill>
                <a:latin typeface="Big Shoulders Text"/>
                <a:ea typeface="Big Shoulders Text"/>
                <a:cs typeface="Big Shoulders Text"/>
                <a:sym typeface="Big Shoulders Text"/>
              </a:rPr>
              <a:t>School is from 7:15 to 2:15 each day (aside from exam days or any holidays) </a:t>
            </a:r>
            <a:endParaRPr sz="2000">
              <a:solidFill>
                <a:schemeClr val="lt1"/>
              </a:solidFill>
              <a:latin typeface="Big Shoulders Text"/>
              <a:ea typeface="Big Shoulders Text"/>
              <a:cs typeface="Big Shoulders Text"/>
              <a:sym typeface="Big Shoulders Text"/>
            </a:endParaRPr>
          </a:p>
          <a:p>
            <a:pPr marL="457200" lvl="0" indent="-355600" algn="l" rtl="0">
              <a:lnSpc>
                <a:spcPct val="150000"/>
              </a:lnSpc>
              <a:spcBef>
                <a:spcPts val="0"/>
              </a:spcBef>
              <a:spcAft>
                <a:spcPts val="0"/>
              </a:spcAft>
              <a:buClr>
                <a:schemeClr val="lt1"/>
              </a:buClr>
              <a:buSzPts val="2000"/>
              <a:buFont typeface="Big Shoulders Text"/>
              <a:buChar char="-"/>
            </a:pPr>
            <a:r>
              <a:rPr lang="en" sz="2000">
                <a:solidFill>
                  <a:schemeClr val="lt1"/>
                </a:solidFill>
                <a:latin typeface="Big Shoulders Text"/>
                <a:ea typeface="Big Shoulders Text"/>
                <a:cs typeface="Big Shoulders Text"/>
                <a:sym typeface="Big Shoulders Text"/>
              </a:rPr>
              <a:t>One school day consists of 4 90-minute class periods with lunch during 3rd period </a:t>
            </a:r>
            <a:endParaRPr sz="2000">
              <a:solidFill>
                <a:schemeClr val="lt1"/>
              </a:solidFill>
              <a:latin typeface="Big Shoulders Text"/>
              <a:ea typeface="Big Shoulders Text"/>
              <a:cs typeface="Big Shoulders Text"/>
              <a:sym typeface="Big Shoulders Text"/>
            </a:endParaRPr>
          </a:p>
          <a:p>
            <a:pPr marL="457200" lvl="0" indent="0" algn="l" rtl="0">
              <a:lnSpc>
                <a:spcPct val="150000"/>
              </a:lnSpc>
              <a:spcBef>
                <a:spcPts val="1600"/>
              </a:spcBef>
              <a:spcAft>
                <a:spcPts val="1600"/>
              </a:spcAft>
              <a:buNone/>
            </a:pPr>
            <a:endParaRPr sz="2000">
              <a:solidFill>
                <a:schemeClr val="lt1"/>
              </a:solidFill>
              <a:latin typeface="Big Shoulders Text"/>
              <a:ea typeface="Big Shoulders Text"/>
              <a:cs typeface="Big Shoulders Text"/>
              <a:sym typeface="Big Shoulders Text"/>
            </a:endParaRPr>
          </a:p>
        </p:txBody>
      </p:sp>
    </p:spTree>
  </p:cSld>
  <p:clrMapOvr>
    <a:masterClrMapping/>
  </p:clrMapOvr>
  <p:transition spd="slow" advClick="0" advTm="3000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pic>
        <p:nvPicPr>
          <p:cNvPr id="361" name="Google Shape;361;p37"/>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362" name="Google Shape;362;p37"/>
          <p:cNvSpPr txBox="1">
            <a:spLocks noGrp="1"/>
          </p:cNvSpPr>
          <p:nvPr>
            <p:ph type="title"/>
          </p:nvPr>
        </p:nvSpPr>
        <p:spPr>
          <a:xfrm>
            <a:off x="2304000" y="2205150"/>
            <a:ext cx="4536000" cy="1518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i="1">
                <a:latin typeface="Big Shoulders Text"/>
                <a:ea typeface="Big Shoulders Text"/>
                <a:cs typeface="Big Shoulders Text"/>
                <a:sym typeface="Big Shoulders Text"/>
              </a:rPr>
              <a:t>RULES, POLICIES, &amp; PROCEDURES</a:t>
            </a:r>
            <a:endParaRPr i="1">
              <a:latin typeface="Big Shoulders Text"/>
              <a:ea typeface="Big Shoulders Text"/>
              <a:cs typeface="Big Shoulders Text"/>
              <a:sym typeface="Big Shoulders Text"/>
            </a:endParaRPr>
          </a:p>
        </p:txBody>
      </p:sp>
      <p:sp>
        <p:nvSpPr>
          <p:cNvPr id="363" name="Google Shape;363;p37"/>
          <p:cNvSpPr txBox="1">
            <a:spLocks noGrp="1"/>
          </p:cNvSpPr>
          <p:nvPr>
            <p:ph type="title" idx="2"/>
          </p:nvPr>
        </p:nvSpPr>
        <p:spPr>
          <a:xfrm>
            <a:off x="3869850" y="894538"/>
            <a:ext cx="1404300" cy="88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Big Shoulders Text"/>
                <a:ea typeface="Big Shoulders Text"/>
                <a:cs typeface="Big Shoulders Text"/>
                <a:sym typeface="Big Shoulders Text"/>
              </a:rPr>
              <a:t>03</a:t>
            </a:r>
            <a:endParaRPr>
              <a:latin typeface="Big Shoulders Text"/>
              <a:ea typeface="Big Shoulders Text"/>
              <a:cs typeface="Big Shoulders Text"/>
              <a:sym typeface="Big Shoulders Text"/>
            </a:endParaRPr>
          </a:p>
        </p:txBody>
      </p:sp>
      <p:sp>
        <p:nvSpPr>
          <p:cNvPr id="364" name="Google Shape;364;p37"/>
          <p:cNvSpPr txBox="1">
            <a:spLocks noGrp="1"/>
          </p:cNvSpPr>
          <p:nvPr>
            <p:ph type="subTitle" idx="1"/>
          </p:nvPr>
        </p:nvSpPr>
        <p:spPr>
          <a:xfrm>
            <a:off x="1487550" y="3799050"/>
            <a:ext cx="6168900" cy="619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Big Shoulders Text"/>
                <a:ea typeface="Big Shoulders Text"/>
                <a:cs typeface="Big Shoulders Text"/>
                <a:sym typeface="Big Shoulders Text"/>
              </a:rPr>
              <a:t>Various guidelines for student behavior at HRHS</a:t>
            </a:r>
            <a:endParaRPr>
              <a:latin typeface="Big Shoulders Text"/>
              <a:ea typeface="Big Shoulders Text"/>
              <a:cs typeface="Big Shoulders Text"/>
              <a:sym typeface="Big Shoulders Text"/>
            </a:endParaRPr>
          </a:p>
        </p:txBody>
      </p:sp>
      <p:sp>
        <p:nvSpPr>
          <p:cNvPr id="365" name="Google Shape;365;p37"/>
          <p:cNvSpPr/>
          <p:nvPr/>
        </p:nvSpPr>
        <p:spPr>
          <a:xfrm>
            <a:off x="3869850" y="719950"/>
            <a:ext cx="1404300" cy="1231200"/>
          </a:xfrm>
          <a:prstGeom prst="ellipse">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advClick="0" advTm="5000">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pic>
        <p:nvPicPr>
          <p:cNvPr id="370" name="Google Shape;370;p38"/>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371" name="Google Shape;371;p38"/>
          <p:cNvSpPr txBox="1">
            <a:spLocks noGrp="1"/>
          </p:cNvSpPr>
          <p:nvPr>
            <p:ph type="title"/>
          </p:nvPr>
        </p:nvSpPr>
        <p:spPr>
          <a:xfrm>
            <a:off x="716400" y="287050"/>
            <a:ext cx="7711200" cy="48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500" i="1">
                <a:latin typeface="Big Shoulders Text"/>
                <a:ea typeface="Big Shoulders Text"/>
                <a:cs typeface="Big Shoulders Text"/>
                <a:sym typeface="Big Shoulders Text"/>
              </a:rPr>
              <a:t>ATTENDANCE &amp; TARDIES</a:t>
            </a:r>
            <a:endParaRPr sz="4500" i="1">
              <a:solidFill>
                <a:schemeClr val="lt1"/>
              </a:solidFill>
              <a:latin typeface="Big Shoulders Text"/>
              <a:ea typeface="Big Shoulders Text"/>
              <a:cs typeface="Big Shoulders Text"/>
              <a:sym typeface="Big Shoulders Text"/>
            </a:endParaRPr>
          </a:p>
        </p:txBody>
      </p:sp>
      <p:sp>
        <p:nvSpPr>
          <p:cNvPr id="372" name="Google Shape;372;p38"/>
          <p:cNvSpPr txBox="1">
            <a:spLocks noGrp="1"/>
          </p:cNvSpPr>
          <p:nvPr>
            <p:ph type="subTitle" idx="1"/>
          </p:nvPr>
        </p:nvSpPr>
        <p:spPr>
          <a:xfrm>
            <a:off x="344475" y="1068900"/>
            <a:ext cx="8502000" cy="32412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lt1"/>
              </a:buClr>
              <a:buSzPts val="1800"/>
              <a:buFont typeface="Big Shoulders Text"/>
              <a:buChar char="-"/>
            </a:pPr>
            <a:r>
              <a:rPr lang="en" sz="1800" dirty="0">
                <a:solidFill>
                  <a:schemeClr val="lt1"/>
                </a:solidFill>
                <a:latin typeface="Big Shoulders Text"/>
                <a:ea typeface="Big Shoulders Text"/>
                <a:cs typeface="Big Shoulders Text"/>
                <a:sym typeface="Big Shoulders Text"/>
              </a:rPr>
              <a:t>There are multiple bells that ring between classes</a:t>
            </a:r>
            <a:endParaRPr sz="1800" dirty="0">
              <a:solidFill>
                <a:schemeClr val="lt1"/>
              </a:solidFill>
              <a:latin typeface="Big Shoulders Text"/>
              <a:ea typeface="Big Shoulders Text"/>
              <a:cs typeface="Big Shoulders Text"/>
              <a:sym typeface="Big Shoulders Text"/>
            </a:endParaRPr>
          </a:p>
          <a:p>
            <a:pPr marL="914400" lvl="1" indent="-342900" algn="l" rtl="0">
              <a:lnSpc>
                <a:spcPct val="115000"/>
              </a:lnSpc>
              <a:spcBef>
                <a:spcPts val="0"/>
              </a:spcBef>
              <a:spcAft>
                <a:spcPts val="0"/>
              </a:spcAft>
              <a:buClr>
                <a:schemeClr val="lt1"/>
              </a:buClr>
              <a:buSzPts val="1800"/>
              <a:buFont typeface="Big Shoulders Text"/>
              <a:buChar char="-"/>
            </a:pPr>
            <a:r>
              <a:rPr lang="en" sz="1800" dirty="0">
                <a:solidFill>
                  <a:schemeClr val="lt1"/>
                </a:solidFill>
                <a:latin typeface="Big Shoulders Text"/>
                <a:ea typeface="Big Shoulders Text"/>
                <a:cs typeface="Big Shoulders Text"/>
                <a:sym typeface="Big Shoulders Text"/>
              </a:rPr>
              <a:t>The first bell dismisses you from the class you are currently in </a:t>
            </a:r>
            <a:endParaRPr sz="1800" dirty="0">
              <a:solidFill>
                <a:schemeClr val="lt1"/>
              </a:solidFill>
              <a:latin typeface="Big Shoulders Text"/>
              <a:ea typeface="Big Shoulders Text"/>
              <a:cs typeface="Big Shoulders Text"/>
              <a:sym typeface="Big Shoulders Text"/>
            </a:endParaRPr>
          </a:p>
          <a:p>
            <a:pPr marL="914400" lvl="1" indent="-342900" algn="l" rtl="0">
              <a:lnSpc>
                <a:spcPct val="115000"/>
              </a:lnSpc>
              <a:spcBef>
                <a:spcPts val="0"/>
              </a:spcBef>
              <a:spcAft>
                <a:spcPts val="0"/>
              </a:spcAft>
              <a:buClr>
                <a:schemeClr val="lt1"/>
              </a:buClr>
              <a:buSzPts val="1800"/>
              <a:buFont typeface="Big Shoulders Text"/>
              <a:buChar char="-"/>
            </a:pPr>
            <a:r>
              <a:rPr lang="en" sz="1800" dirty="0">
                <a:solidFill>
                  <a:schemeClr val="lt1"/>
                </a:solidFill>
                <a:latin typeface="Big Shoulders Text"/>
                <a:ea typeface="Big Shoulders Text"/>
                <a:cs typeface="Big Shoulders Text"/>
                <a:sym typeface="Big Shoulders Text"/>
              </a:rPr>
              <a:t>The second bell (warning bell) lets you know that your transition time between classes is almost over</a:t>
            </a:r>
            <a:endParaRPr sz="1800" dirty="0">
              <a:solidFill>
                <a:schemeClr val="lt1"/>
              </a:solidFill>
              <a:latin typeface="Big Shoulders Text"/>
              <a:ea typeface="Big Shoulders Text"/>
              <a:cs typeface="Big Shoulders Text"/>
              <a:sym typeface="Big Shoulders Text"/>
            </a:endParaRPr>
          </a:p>
          <a:p>
            <a:pPr marL="914400" lvl="1" indent="-342900" algn="l" rtl="0">
              <a:lnSpc>
                <a:spcPct val="115000"/>
              </a:lnSpc>
              <a:spcBef>
                <a:spcPts val="0"/>
              </a:spcBef>
              <a:spcAft>
                <a:spcPts val="0"/>
              </a:spcAft>
              <a:buClr>
                <a:schemeClr val="lt1"/>
              </a:buClr>
              <a:buSzPts val="1800"/>
              <a:buFont typeface="Big Shoulders Text"/>
              <a:buChar char="-"/>
            </a:pPr>
            <a:r>
              <a:rPr lang="en" sz="1800" dirty="0">
                <a:solidFill>
                  <a:schemeClr val="lt1"/>
                </a:solidFill>
                <a:latin typeface="Big Shoulders Text"/>
                <a:ea typeface="Big Shoulders Text"/>
                <a:cs typeface="Big Shoulders Text"/>
                <a:sym typeface="Big Shoulders Text"/>
              </a:rPr>
              <a:t>The third bell (tardy bell) signals the end of the transition period between class and at this point you should be in your seat in your next period </a:t>
            </a:r>
            <a:endParaRPr sz="1800" dirty="0">
              <a:solidFill>
                <a:schemeClr val="lt1"/>
              </a:solidFill>
              <a:latin typeface="Big Shoulders Text"/>
              <a:ea typeface="Big Shoulders Text"/>
              <a:cs typeface="Big Shoulders Text"/>
              <a:sym typeface="Big Shoulders Text"/>
            </a:endParaRPr>
          </a:p>
          <a:p>
            <a:pPr marL="457200" lvl="0" indent="-342900" algn="l" rtl="0">
              <a:lnSpc>
                <a:spcPct val="115000"/>
              </a:lnSpc>
              <a:spcBef>
                <a:spcPts val="0"/>
              </a:spcBef>
              <a:spcAft>
                <a:spcPts val="0"/>
              </a:spcAft>
              <a:buClr>
                <a:schemeClr val="lt1"/>
              </a:buClr>
              <a:buSzPts val="1800"/>
              <a:buFont typeface="Big Shoulders Text"/>
              <a:buChar char="-"/>
            </a:pPr>
            <a:r>
              <a:rPr lang="en" sz="1800" b="1" u="sng" dirty="0">
                <a:solidFill>
                  <a:schemeClr val="lt1"/>
                </a:solidFill>
                <a:latin typeface="Big Shoulders Text"/>
                <a:ea typeface="Big Shoulders Text"/>
                <a:cs typeface="Big Shoulders Text"/>
                <a:sym typeface="Big Shoulders Text"/>
              </a:rPr>
              <a:t>Students are counted tardy if they are not in the appropriate classroom when the bell rings </a:t>
            </a:r>
            <a:endParaRPr sz="1800" b="1" u="sng" dirty="0">
              <a:solidFill>
                <a:schemeClr val="lt1"/>
              </a:solidFill>
              <a:latin typeface="Big Shoulders Text"/>
              <a:ea typeface="Big Shoulders Text"/>
              <a:cs typeface="Big Shoulders Text"/>
              <a:sym typeface="Big Shoulders Text"/>
            </a:endParaRPr>
          </a:p>
          <a:p>
            <a:pPr marL="457200" lvl="0" indent="-342900" algn="l" rtl="0">
              <a:lnSpc>
                <a:spcPct val="115000"/>
              </a:lnSpc>
              <a:spcBef>
                <a:spcPts val="0"/>
              </a:spcBef>
              <a:spcAft>
                <a:spcPts val="0"/>
              </a:spcAft>
              <a:buClr>
                <a:schemeClr val="lt1"/>
              </a:buClr>
              <a:buSzPts val="1800"/>
              <a:buFont typeface="Big Shoulders Text"/>
              <a:buChar char="-"/>
            </a:pPr>
            <a:r>
              <a:rPr lang="en" sz="1800" dirty="0">
                <a:solidFill>
                  <a:schemeClr val="lt1"/>
                </a:solidFill>
                <a:latin typeface="Big Shoulders Text"/>
                <a:ea typeface="Big Shoulders Text"/>
                <a:cs typeface="Big Shoulders Text"/>
                <a:sym typeface="Big Shoulders Text"/>
              </a:rPr>
              <a:t>Attendance is taken each period</a:t>
            </a:r>
            <a:endParaRPr sz="1800" dirty="0">
              <a:solidFill>
                <a:schemeClr val="lt1"/>
              </a:solidFill>
              <a:latin typeface="Big Shoulders Text"/>
              <a:ea typeface="Big Shoulders Text"/>
              <a:cs typeface="Big Shoulders Text"/>
              <a:sym typeface="Big Shoulders Text"/>
            </a:endParaRPr>
          </a:p>
          <a:p>
            <a:pPr marL="457200" lvl="0" indent="-342900" algn="l" rtl="0">
              <a:lnSpc>
                <a:spcPct val="115000"/>
              </a:lnSpc>
              <a:spcBef>
                <a:spcPts val="0"/>
              </a:spcBef>
              <a:spcAft>
                <a:spcPts val="0"/>
              </a:spcAft>
              <a:buClr>
                <a:schemeClr val="lt1"/>
              </a:buClr>
              <a:buSzPts val="1800"/>
              <a:buFont typeface="Big Shoulders Text"/>
              <a:buChar char="-"/>
            </a:pPr>
            <a:r>
              <a:rPr lang="en" sz="1800" dirty="0">
                <a:solidFill>
                  <a:schemeClr val="lt1"/>
                </a:solidFill>
                <a:latin typeface="Big Shoulders Text"/>
                <a:ea typeface="Big Shoulders Text"/>
                <a:cs typeface="Big Shoulders Text"/>
                <a:sym typeface="Big Shoulders Text"/>
              </a:rPr>
              <a:t>4 tardies in one class = 1 absence in that class</a:t>
            </a:r>
            <a:endParaRPr sz="1800" dirty="0">
              <a:solidFill>
                <a:schemeClr val="lt1"/>
              </a:solidFill>
              <a:latin typeface="Big Shoulders Text"/>
              <a:ea typeface="Big Shoulders Text"/>
              <a:cs typeface="Big Shoulders Text"/>
              <a:sym typeface="Big Shoulders Text"/>
            </a:endParaRPr>
          </a:p>
          <a:p>
            <a:pPr marL="457200" lvl="0" indent="-342900" algn="l" rtl="0">
              <a:lnSpc>
                <a:spcPct val="115000"/>
              </a:lnSpc>
              <a:spcBef>
                <a:spcPts val="0"/>
              </a:spcBef>
              <a:spcAft>
                <a:spcPts val="0"/>
              </a:spcAft>
              <a:buClr>
                <a:schemeClr val="lt1"/>
              </a:buClr>
              <a:buSzPts val="1800"/>
              <a:buFont typeface="Big Shoulders Text"/>
              <a:buChar char="-"/>
            </a:pPr>
            <a:r>
              <a:rPr lang="en" sz="1800" dirty="0">
                <a:solidFill>
                  <a:schemeClr val="lt1"/>
                </a:solidFill>
                <a:latin typeface="Big Shoulders Text"/>
                <a:ea typeface="Big Shoulders Text"/>
                <a:cs typeface="Big Shoulders Text"/>
                <a:sym typeface="Big Shoulders Text"/>
              </a:rPr>
              <a:t>More than 8 absences is excessive </a:t>
            </a:r>
            <a:endParaRPr sz="1800" dirty="0">
              <a:solidFill>
                <a:schemeClr val="lt1"/>
              </a:solidFill>
              <a:latin typeface="Big Shoulders Text"/>
              <a:ea typeface="Big Shoulders Text"/>
              <a:cs typeface="Big Shoulders Text"/>
              <a:sym typeface="Big Shoulders Text"/>
            </a:endParaRPr>
          </a:p>
          <a:p>
            <a:pPr marL="914400" lvl="1" indent="-342900" algn="l" rtl="0">
              <a:lnSpc>
                <a:spcPct val="115000"/>
              </a:lnSpc>
              <a:spcBef>
                <a:spcPts val="0"/>
              </a:spcBef>
              <a:spcAft>
                <a:spcPts val="0"/>
              </a:spcAft>
              <a:buClr>
                <a:schemeClr val="lt1"/>
              </a:buClr>
              <a:buSzPts val="1800"/>
              <a:buFont typeface="Big Shoulders Text"/>
              <a:buChar char="-"/>
            </a:pPr>
            <a:r>
              <a:rPr lang="en" sz="1800" dirty="0">
                <a:solidFill>
                  <a:schemeClr val="lt1"/>
                </a:solidFill>
                <a:latin typeface="Big Shoulders Text"/>
                <a:ea typeface="Big Shoulders Text"/>
                <a:cs typeface="Big Shoulders Text"/>
                <a:sym typeface="Big Shoulders Text"/>
              </a:rPr>
              <a:t>This may result in loss of credit for the course, regardless of your grade in the class</a:t>
            </a:r>
            <a:endParaRPr sz="1800" dirty="0">
              <a:solidFill>
                <a:schemeClr val="lt1"/>
              </a:solidFill>
              <a:latin typeface="Big Shoulders Text"/>
              <a:ea typeface="Big Shoulders Text"/>
              <a:cs typeface="Big Shoulders Text"/>
              <a:sym typeface="Big Shoulders Text"/>
            </a:endParaRPr>
          </a:p>
        </p:txBody>
      </p:sp>
    </p:spTree>
  </p:cSld>
  <p:clrMapOvr>
    <a:masterClrMapping/>
  </p:clrMapOvr>
  <p:transition spd="slow" advClick="0" advTm="35000">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pic>
        <p:nvPicPr>
          <p:cNvPr id="377" name="Google Shape;377;p39"/>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378" name="Google Shape;378;p39"/>
          <p:cNvSpPr txBox="1">
            <a:spLocks noGrp="1"/>
          </p:cNvSpPr>
          <p:nvPr>
            <p:ph type="title"/>
          </p:nvPr>
        </p:nvSpPr>
        <p:spPr>
          <a:xfrm>
            <a:off x="716400" y="287050"/>
            <a:ext cx="7711200" cy="48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500" i="1">
                <a:latin typeface="Big Shoulders Text"/>
                <a:ea typeface="Big Shoulders Text"/>
                <a:cs typeface="Big Shoulders Text"/>
                <a:sym typeface="Big Shoulders Text"/>
              </a:rPr>
              <a:t>ELECTRONIC DEVICES</a:t>
            </a:r>
            <a:endParaRPr sz="4500" i="1">
              <a:solidFill>
                <a:schemeClr val="lt1"/>
              </a:solidFill>
              <a:latin typeface="Big Shoulders Text"/>
              <a:ea typeface="Big Shoulders Text"/>
              <a:cs typeface="Big Shoulders Text"/>
              <a:sym typeface="Big Shoulders Text"/>
            </a:endParaRPr>
          </a:p>
        </p:txBody>
      </p:sp>
      <p:sp>
        <p:nvSpPr>
          <p:cNvPr id="379" name="Google Shape;379;p39"/>
          <p:cNvSpPr txBox="1">
            <a:spLocks noGrp="1"/>
          </p:cNvSpPr>
          <p:nvPr>
            <p:ph type="subTitle" idx="1"/>
          </p:nvPr>
        </p:nvSpPr>
        <p:spPr>
          <a:xfrm>
            <a:off x="782875" y="1221300"/>
            <a:ext cx="7453200" cy="3241200"/>
          </a:xfrm>
          <a:prstGeom prst="rect">
            <a:avLst/>
          </a:prstGeom>
        </p:spPr>
        <p:txBody>
          <a:bodyPr spcFirstLastPara="1" wrap="square" lIns="91425" tIns="91425" rIns="91425" bIns="91425" anchor="t" anchorCtr="0">
            <a:noAutofit/>
          </a:bodyPr>
          <a:lstStyle/>
          <a:p>
            <a:pPr marL="457200" lvl="0" indent="-355600" algn="l" rtl="0">
              <a:lnSpc>
                <a:spcPct val="150000"/>
              </a:lnSpc>
              <a:spcBef>
                <a:spcPts val="0"/>
              </a:spcBef>
              <a:spcAft>
                <a:spcPts val="0"/>
              </a:spcAft>
              <a:buClr>
                <a:schemeClr val="lt1"/>
              </a:buClr>
              <a:buSzPts val="2000"/>
              <a:buChar char="-"/>
            </a:pPr>
            <a:r>
              <a:rPr lang="en" sz="2000">
                <a:solidFill>
                  <a:schemeClr val="lt1"/>
                </a:solidFill>
                <a:latin typeface="Big Shoulders Text"/>
                <a:ea typeface="Big Shoulders Text"/>
                <a:cs typeface="Big Shoulders Text"/>
                <a:sym typeface="Big Shoulders Text"/>
              </a:rPr>
              <a:t>Students may not use their cell phones or other personal electronic/media devices during </a:t>
            </a:r>
            <a:r>
              <a:rPr lang="en" sz="2000" b="1" u="sng">
                <a:solidFill>
                  <a:srgbClr val="FF0000"/>
                </a:solidFill>
                <a:latin typeface="Big Shoulders Text"/>
                <a:ea typeface="Big Shoulders Text"/>
                <a:cs typeface="Big Shoulders Text"/>
                <a:sym typeface="Big Shoulders Text"/>
              </a:rPr>
              <a:t>instructional time</a:t>
            </a:r>
            <a:r>
              <a:rPr lang="en" sz="2000">
                <a:solidFill>
                  <a:schemeClr val="lt1"/>
                </a:solidFill>
                <a:latin typeface="Big Shoulders Text"/>
                <a:ea typeface="Big Shoulders Text"/>
                <a:cs typeface="Big Shoulders Text"/>
                <a:sym typeface="Big Shoulders Text"/>
              </a:rPr>
              <a:t> unless told to do otherwise by the teacher </a:t>
            </a:r>
            <a:endParaRPr sz="2000">
              <a:solidFill>
                <a:schemeClr val="lt1"/>
              </a:solidFill>
              <a:latin typeface="Big Shoulders Text"/>
              <a:ea typeface="Big Shoulders Text"/>
              <a:cs typeface="Big Shoulders Text"/>
              <a:sym typeface="Big Shoulders Text"/>
            </a:endParaRPr>
          </a:p>
          <a:p>
            <a:pPr marL="457200" lvl="0" indent="-355600" algn="l" rtl="0">
              <a:lnSpc>
                <a:spcPct val="150000"/>
              </a:lnSpc>
              <a:spcBef>
                <a:spcPts val="0"/>
              </a:spcBef>
              <a:spcAft>
                <a:spcPts val="0"/>
              </a:spcAft>
              <a:buClr>
                <a:schemeClr val="lt1"/>
              </a:buClr>
              <a:buSzPts val="2000"/>
              <a:buChar char="-"/>
            </a:pPr>
            <a:r>
              <a:rPr lang="en" sz="2000">
                <a:solidFill>
                  <a:schemeClr val="lt1"/>
                </a:solidFill>
                <a:latin typeface="Big Shoulders Text"/>
                <a:ea typeface="Big Shoulders Text"/>
                <a:cs typeface="Big Shoulders Text"/>
                <a:sym typeface="Big Shoulders Text"/>
              </a:rPr>
              <a:t>Use of cell phones or other personal devices is permitted during non-instructional time such as </a:t>
            </a:r>
            <a:r>
              <a:rPr lang="en" sz="2000" b="1" u="sng">
                <a:solidFill>
                  <a:srgbClr val="00FF00"/>
                </a:solidFill>
                <a:latin typeface="Big Shoulders Text"/>
                <a:ea typeface="Big Shoulders Text"/>
                <a:cs typeface="Big Shoulders Text"/>
                <a:sym typeface="Big Shoulders Text"/>
              </a:rPr>
              <a:t>class changes, lunch, or before and after school </a:t>
            </a:r>
            <a:endParaRPr sz="2000" b="1" u="sng">
              <a:solidFill>
                <a:srgbClr val="00FF00"/>
              </a:solidFill>
              <a:latin typeface="Big Shoulders Text"/>
              <a:ea typeface="Big Shoulders Text"/>
              <a:cs typeface="Big Shoulders Text"/>
              <a:sym typeface="Big Shoulders Tex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25000">
        <p15:prstTrans prst="curtains"/>
      </p:transition>
    </mc:Choice>
    <mc:Fallback>
      <p:transition spd="slow" advClick="0" advTm="2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384" name="Google Shape;384;p40"/>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385" name="Google Shape;385;p40"/>
          <p:cNvSpPr txBox="1">
            <a:spLocks noGrp="1"/>
          </p:cNvSpPr>
          <p:nvPr>
            <p:ph type="title"/>
          </p:nvPr>
        </p:nvSpPr>
        <p:spPr>
          <a:xfrm>
            <a:off x="716400" y="320450"/>
            <a:ext cx="7711200" cy="48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500" i="1">
                <a:latin typeface="Big Shoulders Text"/>
                <a:ea typeface="Big Shoulders Text"/>
                <a:cs typeface="Big Shoulders Text"/>
                <a:sym typeface="Big Shoulders Text"/>
              </a:rPr>
              <a:t>DRESS CODE</a:t>
            </a:r>
            <a:endParaRPr sz="4500" i="1">
              <a:solidFill>
                <a:schemeClr val="lt1"/>
              </a:solidFill>
              <a:latin typeface="Big Shoulders Text"/>
              <a:ea typeface="Big Shoulders Text"/>
              <a:cs typeface="Big Shoulders Text"/>
              <a:sym typeface="Big Shoulders Text"/>
            </a:endParaRPr>
          </a:p>
        </p:txBody>
      </p:sp>
      <p:sp>
        <p:nvSpPr>
          <p:cNvPr id="386" name="Google Shape;386;p40"/>
          <p:cNvSpPr txBox="1">
            <a:spLocks noGrp="1"/>
          </p:cNvSpPr>
          <p:nvPr>
            <p:ph type="subTitle" idx="1"/>
          </p:nvPr>
        </p:nvSpPr>
        <p:spPr>
          <a:xfrm>
            <a:off x="250550" y="979563"/>
            <a:ext cx="8783700" cy="2918700"/>
          </a:xfrm>
          <a:prstGeom prst="rect">
            <a:avLst/>
          </a:prstGeom>
        </p:spPr>
        <p:txBody>
          <a:bodyPr spcFirstLastPara="1" wrap="square" lIns="91425" tIns="91425" rIns="91425" bIns="91425" anchor="t" anchorCtr="0">
            <a:noAutofit/>
          </a:bodyPr>
          <a:lstStyle/>
          <a:p>
            <a:pPr marL="457200" lvl="0"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Students are expected to use good judgement in their manner of dress and personal appearance </a:t>
            </a:r>
            <a:endParaRPr sz="1700">
              <a:solidFill>
                <a:schemeClr val="lt1"/>
              </a:solidFill>
              <a:latin typeface="Big Shoulders Text"/>
              <a:ea typeface="Big Shoulders Text"/>
              <a:cs typeface="Big Shoulders Text"/>
              <a:sym typeface="Big Shoulders Text"/>
            </a:endParaRPr>
          </a:p>
          <a:p>
            <a:pPr marL="457200" lvl="0"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Clothing items may not display, advertise, or promote any product or activity that is illegal or inappropriate</a:t>
            </a:r>
            <a:endParaRPr sz="1700">
              <a:solidFill>
                <a:schemeClr val="lt1"/>
              </a:solidFill>
              <a:latin typeface="Big Shoulders Text"/>
              <a:ea typeface="Big Shoulders Text"/>
              <a:cs typeface="Big Shoulders Text"/>
              <a:sym typeface="Big Shoulders Text"/>
            </a:endParaRPr>
          </a:p>
          <a:p>
            <a:pPr marL="457200" lvl="0"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NO hats, sunglasses, or head coverings (except for religious purpose) may be worn in the building</a:t>
            </a:r>
            <a:endParaRPr sz="1700">
              <a:solidFill>
                <a:schemeClr val="lt1"/>
              </a:solidFill>
              <a:latin typeface="Big Shoulders Text"/>
              <a:ea typeface="Big Shoulders Text"/>
              <a:cs typeface="Big Shoulders Text"/>
              <a:sym typeface="Big Shoulders Text"/>
            </a:endParaRPr>
          </a:p>
          <a:p>
            <a:pPr marL="914400" lvl="1"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Hoods attached to sweatshirts are NOT considered head coverings</a:t>
            </a:r>
            <a:endParaRPr sz="1700">
              <a:solidFill>
                <a:schemeClr val="lt1"/>
              </a:solidFill>
              <a:latin typeface="Big Shoulders Text"/>
              <a:ea typeface="Big Shoulders Text"/>
              <a:cs typeface="Big Shoulders Text"/>
              <a:sym typeface="Big Shoulders Text"/>
            </a:endParaRPr>
          </a:p>
          <a:p>
            <a:pPr marL="457200" lvl="0"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NO bare midriffs or see-through clothing </a:t>
            </a:r>
            <a:endParaRPr sz="1700">
              <a:solidFill>
                <a:schemeClr val="lt1"/>
              </a:solidFill>
              <a:latin typeface="Big Shoulders Text"/>
              <a:ea typeface="Big Shoulders Text"/>
              <a:cs typeface="Big Shoulders Text"/>
              <a:sym typeface="Big Shoulders Text"/>
            </a:endParaRPr>
          </a:p>
          <a:p>
            <a:pPr marL="457200" lvl="0"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NO spaghetti straps, off-the-shoulder tops, tube tops, or halter tops</a:t>
            </a:r>
            <a:endParaRPr sz="1700">
              <a:solidFill>
                <a:schemeClr val="lt1"/>
              </a:solidFill>
              <a:latin typeface="Big Shoulders Text"/>
              <a:ea typeface="Big Shoulders Text"/>
              <a:cs typeface="Big Shoulders Text"/>
              <a:sym typeface="Big Shoulders Text"/>
            </a:endParaRPr>
          </a:p>
          <a:p>
            <a:pPr marL="457200" lvl="0"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Dresses, shorts, and skirts must be no shorter than three inches above the knee</a:t>
            </a:r>
            <a:endParaRPr sz="1700">
              <a:solidFill>
                <a:schemeClr val="lt1"/>
              </a:solidFill>
              <a:latin typeface="Big Shoulders Text"/>
              <a:ea typeface="Big Shoulders Text"/>
              <a:cs typeface="Big Shoulders Text"/>
              <a:sym typeface="Big Shoulders Text"/>
            </a:endParaRPr>
          </a:p>
          <a:p>
            <a:pPr marL="457200" lvl="0"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Pants and shorts are to be worn at the waist with no holes higher than 3 inches above the knee</a:t>
            </a:r>
            <a:endParaRPr sz="1700">
              <a:solidFill>
                <a:schemeClr val="lt1"/>
              </a:solidFill>
              <a:latin typeface="Big Shoulders Text"/>
              <a:ea typeface="Big Shoulders Text"/>
              <a:cs typeface="Big Shoulders Text"/>
              <a:sym typeface="Big Shoulders Text"/>
            </a:endParaRPr>
          </a:p>
          <a:p>
            <a:pPr marL="457200" lvl="0"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Nike shorts ARE permitted but must be of the appropriate length and not revealing</a:t>
            </a:r>
            <a:endParaRPr sz="1700">
              <a:solidFill>
                <a:schemeClr val="lt1"/>
              </a:solidFill>
              <a:latin typeface="Big Shoulders Text"/>
              <a:ea typeface="Big Shoulders Text"/>
              <a:cs typeface="Big Shoulders Text"/>
              <a:sym typeface="Big Shoulders Text"/>
            </a:endParaRPr>
          </a:p>
          <a:p>
            <a:pPr marL="457200" lvl="0"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If you are unsure about whether or not an item of clothing meets dress code, ask a teacher!</a:t>
            </a:r>
            <a:endParaRPr sz="1700">
              <a:solidFill>
                <a:schemeClr val="lt1"/>
              </a:solidFill>
              <a:latin typeface="Big Shoulders Text"/>
              <a:ea typeface="Big Shoulders Text"/>
              <a:cs typeface="Big Shoulders Text"/>
              <a:sym typeface="Big Shoulders Text"/>
            </a:endParaRPr>
          </a:p>
        </p:txBody>
      </p:sp>
    </p:spTree>
  </p:cSld>
  <p:clrMapOvr>
    <a:masterClrMapping/>
  </p:clrMapOvr>
  <p:transition spd="slow" advClick="0" advTm="35000">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p41"/>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392" name="Google Shape;392;p41"/>
          <p:cNvSpPr txBox="1">
            <a:spLocks noGrp="1"/>
          </p:cNvSpPr>
          <p:nvPr>
            <p:ph type="title"/>
          </p:nvPr>
        </p:nvSpPr>
        <p:spPr>
          <a:xfrm>
            <a:off x="716400" y="287050"/>
            <a:ext cx="7711200" cy="48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500" i="1">
                <a:latin typeface="Big Shoulders Text"/>
                <a:ea typeface="Big Shoulders Text"/>
                <a:cs typeface="Big Shoulders Text"/>
                <a:sym typeface="Big Shoulders Text"/>
              </a:rPr>
              <a:t>BASIC SAFETY PROTOCOLS</a:t>
            </a:r>
            <a:endParaRPr sz="4500" i="1">
              <a:solidFill>
                <a:schemeClr val="lt1"/>
              </a:solidFill>
              <a:latin typeface="Big Shoulders Text"/>
              <a:ea typeface="Big Shoulders Text"/>
              <a:cs typeface="Big Shoulders Text"/>
              <a:sym typeface="Big Shoulders Text"/>
            </a:endParaRPr>
          </a:p>
        </p:txBody>
      </p:sp>
      <p:sp>
        <p:nvSpPr>
          <p:cNvPr id="393" name="Google Shape;393;p41"/>
          <p:cNvSpPr txBox="1">
            <a:spLocks noGrp="1"/>
          </p:cNvSpPr>
          <p:nvPr>
            <p:ph type="subTitle" idx="1"/>
          </p:nvPr>
        </p:nvSpPr>
        <p:spPr>
          <a:xfrm>
            <a:off x="321000" y="1209825"/>
            <a:ext cx="8502000" cy="3241200"/>
          </a:xfrm>
          <a:prstGeom prst="rect">
            <a:avLst/>
          </a:prstGeom>
        </p:spPr>
        <p:txBody>
          <a:bodyPr spcFirstLastPara="1" wrap="square" lIns="91425" tIns="91425" rIns="91425" bIns="91425" anchor="t" anchorCtr="0">
            <a:noAutofit/>
          </a:bodyPr>
          <a:lstStyle/>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Follow all directions the first time, when given by a school employee</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Students shall not possess, handle, or transmit an object that can be considered a weapon on school grounds or on school transportation at any time </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Students who possess, use, sell, or are under the influence of drugs or alcohol at school, at any school function, or on any school transportation will be subject to disciplinary action</a:t>
            </a:r>
            <a:endParaRPr sz="1900">
              <a:solidFill>
                <a:schemeClr val="lt1"/>
              </a:solidFill>
              <a:latin typeface="Big Shoulders Text"/>
              <a:ea typeface="Big Shoulders Text"/>
              <a:cs typeface="Big Shoulders Text"/>
              <a:sym typeface="Big Shoulders Text"/>
            </a:endParaRPr>
          </a:p>
          <a:p>
            <a:pPr marL="914400" lvl="1"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Student who possess or use tobacco products/paraphernalia, including vapor and E-cigarettes on school property or at any school-sponsored activity will be subject to disciplinary action </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Follow bus and other transportation regulations at all time </a:t>
            </a:r>
            <a:endParaRPr sz="1900">
              <a:solidFill>
                <a:schemeClr val="lt1"/>
              </a:solidFill>
              <a:latin typeface="Big Shoulders Text"/>
              <a:ea typeface="Big Shoulders Text"/>
              <a:cs typeface="Big Shoulders Text"/>
              <a:sym typeface="Big Shoulders Text"/>
            </a:endParaRPr>
          </a:p>
        </p:txBody>
      </p:sp>
    </p:spTree>
  </p:cSld>
  <p:clrMapOvr>
    <a:masterClrMapping/>
  </p:clrMapOvr>
  <p:transition spd="med" advClick="0" advTm="40000">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398" name="Google Shape;398;p42"/>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399" name="Google Shape;399;p42"/>
          <p:cNvSpPr txBox="1">
            <a:spLocks noGrp="1"/>
          </p:cNvSpPr>
          <p:nvPr>
            <p:ph type="title"/>
          </p:nvPr>
        </p:nvSpPr>
        <p:spPr>
          <a:xfrm>
            <a:off x="716400" y="287050"/>
            <a:ext cx="7711200" cy="48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500" i="1">
                <a:latin typeface="Big Shoulders Text"/>
                <a:ea typeface="Big Shoulders Text"/>
                <a:cs typeface="Big Shoulders Text"/>
                <a:sym typeface="Big Shoulders Text"/>
              </a:rPr>
              <a:t>CONSEQUENCES</a:t>
            </a:r>
            <a:endParaRPr sz="4500" i="1">
              <a:solidFill>
                <a:schemeClr val="lt1"/>
              </a:solidFill>
              <a:latin typeface="Big Shoulders Text"/>
              <a:ea typeface="Big Shoulders Text"/>
              <a:cs typeface="Big Shoulders Text"/>
              <a:sym typeface="Big Shoulders Text"/>
            </a:endParaRPr>
          </a:p>
        </p:txBody>
      </p:sp>
      <p:sp>
        <p:nvSpPr>
          <p:cNvPr id="400" name="Google Shape;400;p42"/>
          <p:cNvSpPr txBox="1">
            <a:spLocks noGrp="1"/>
          </p:cNvSpPr>
          <p:nvPr>
            <p:ph type="subTitle" idx="1"/>
          </p:nvPr>
        </p:nvSpPr>
        <p:spPr>
          <a:xfrm>
            <a:off x="321000" y="1209825"/>
            <a:ext cx="8502000" cy="3241200"/>
          </a:xfrm>
          <a:prstGeom prst="rect">
            <a:avLst/>
          </a:prstGeom>
        </p:spPr>
        <p:txBody>
          <a:bodyPr spcFirstLastPara="1" wrap="square" lIns="91425" tIns="91425" rIns="91425" bIns="91425" anchor="t" anchorCtr="0">
            <a:noAutofit/>
          </a:bodyPr>
          <a:lstStyle/>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Control Room </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After-school detention</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Saturday School (7:30-10:30 am)</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Wednesday School </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ISS (In-School Suspension)</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OSS (Out of School Suspension)</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Suspension from participation in sports or other extracurricular activities </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Suspension from utilizing school transportation</a:t>
            </a:r>
            <a:endParaRPr sz="1900">
              <a:solidFill>
                <a:schemeClr val="lt1"/>
              </a:solidFill>
              <a:latin typeface="Big Shoulders Text"/>
              <a:ea typeface="Big Shoulders Text"/>
              <a:cs typeface="Big Shoulders Text"/>
              <a:sym typeface="Big Shoulders Tex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30000">
        <p:fade/>
      </p:transition>
    </mc:Choice>
    <mc:Fallback>
      <p:transition spd="med" advClick="0" advTm="30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405" name="Google Shape;405;p43"/>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406" name="Google Shape;406;p43"/>
          <p:cNvSpPr txBox="1">
            <a:spLocks noGrp="1"/>
          </p:cNvSpPr>
          <p:nvPr>
            <p:ph type="title"/>
          </p:nvPr>
        </p:nvSpPr>
        <p:spPr>
          <a:xfrm>
            <a:off x="716400" y="287050"/>
            <a:ext cx="7711200" cy="48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500" i="1">
                <a:latin typeface="Big Shoulders Text"/>
                <a:ea typeface="Big Shoulders Text"/>
                <a:cs typeface="Big Shoulders Text"/>
                <a:sym typeface="Big Shoulders Text"/>
              </a:rPr>
              <a:t>BUS POLICIES</a:t>
            </a:r>
            <a:endParaRPr sz="4500" i="1">
              <a:solidFill>
                <a:schemeClr val="lt1"/>
              </a:solidFill>
              <a:latin typeface="Big Shoulders Text"/>
              <a:ea typeface="Big Shoulders Text"/>
              <a:cs typeface="Big Shoulders Text"/>
              <a:sym typeface="Big Shoulders Text"/>
            </a:endParaRPr>
          </a:p>
        </p:txBody>
      </p:sp>
      <p:sp>
        <p:nvSpPr>
          <p:cNvPr id="407" name="Google Shape;407;p43"/>
          <p:cNvSpPr txBox="1">
            <a:spLocks noGrp="1"/>
          </p:cNvSpPr>
          <p:nvPr>
            <p:ph type="subTitle" idx="1"/>
          </p:nvPr>
        </p:nvSpPr>
        <p:spPr>
          <a:xfrm>
            <a:off x="344475" y="1068900"/>
            <a:ext cx="8502000" cy="32412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Clr>
                <a:schemeClr val="lt1"/>
              </a:buClr>
              <a:buSzPts val="1800"/>
              <a:buFont typeface="Big Shoulders Text"/>
              <a:buChar char="-"/>
            </a:pPr>
            <a:r>
              <a:rPr lang="en" sz="1800">
                <a:solidFill>
                  <a:schemeClr val="lt1"/>
                </a:solidFill>
                <a:latin typeface="Big Shoulders Text"/>
                <a:ea typeface="Big Shoulders Text"/>
                <a:cs typeface="Big Shoulders Text"/>
                <a:sym typeface="Big Shoulders Text"/>
              </a:rPr>
              <a:t>If you have issues with bus transportation, please contact Ms. Graves! </a:t>
            </a:r>
            <a:endParaRPr sz="1800">
              <a:solidFill>
                <a:schemeClr val="lt1"/>
              </a:solidFill>
              <a:latin typeface="Big Shoulders Text"/>
              <a:ea typeface="Big Shoulders Text"/>
              <a:cs typeface="Big Shoulders Text"/>
              <a:sym typeface="Big Shoulders Text"/>
            </a:endParaRPr>
          </a:p>
          <a:p>
            <a:pPr marL="914400" lvl="1" indent="-342900" algn="l" rtl="0">
              <a:lnSpc>
                <a:spcPct val="150000"/>
              </a:lnSpc>
              <a:spcBef>
                <a:spcPts val="0"/>
              </a:spcBef>
              <a:spcAft>
                <a:spcPts val="0"/>
              </a:spcAft>
              <a:buClr>
                <a:schemeClr val="lt1"/>
              </a:buClr>
              <a:buSzPts val="1800"/>
              <a:buFont typeface="Big Shoulders Text"/>
              <a:buChar char="-"/>
            </a:pPr>
            <a:r>
              <a:rPr lang="en" sz="1800">
                <a:solidFill>
                  <a:schemeClr val="lt1"/>
                </a:solidFill>
                <a:latin typeface="Big Shoulders Text"/>
                <a:ea typeface="Big Shoulders Text"/>
                <a:cs typeface="Big Shoulders Text"/>
                <a:sym typeface="Big Shoulders Text"/>
              </a:rPr>
              <a:t>Ms. Graves contact information can be found on the HRHS website </a:t>
            </a:r>
            <a:endParaRPr sz="1800">
              <a:solidFill>
                <a:schemeClr val="lt1"/>
              </a:solidFill>
              <a:latin typeface="Big Shoulders Text"/>
              <a:ea typeface="Big Shoulders Text"/>
              <a:cs typeface="Big Shoulders Text"/>
              <a:sym typeface="Big Shoulders Text"/>
            </a:endParaRPr>
          </a:p>
          <a:p>
            <a:pPr marL="457200" lvl="0" indent="-342900" algn="l" rtl="0">
              <a:lnSpc>
                <a:spcPct val="150000"/>
              </a:lnSpc>
              <a:spcBef>
                <a:spcPts val="0"/>
              </a:spcBef>
              <a:spcAft>
                <a:spcPts val="0"/>
              </a:spcAft>
              <a:buClr>
                <a:schemeClr val="lt1"/>
              </a:buClr>
              <a:buSzPts val="1800"/>
              <a:buFont typeface="Big Shoulders Text"/>
              <a:buChar char="-"/>
            </a:pPr>
            <a:r>
              <a:rPr lang="en" sz="1800">
                <a:solidFill>
                  <a:schemeClr val="lt1"/>
                </a:solidFill>
                <a:latin typeface="Big Shoulders Text"/>
                <a:ea typeface="Big Shoulders Text"/>
                <a:cs typeface="Big Shoulders Text"/>
                <a:sym typeface="Big Shoulders Text"/>
              </a:rPr>
              <a:t>You should have gotten your bus information (including bus number, pick up, and drop off times) with your schedule at Open House - if you did not get it, please check with the Front Office or email Ms. Graves directly</a:t>
            </a:r>
            <a:endParaRPr sz="1800">
              <a:solidFill>
                <a:schemeClr val="lt1"/>
              </a:solidFill>
              <a:latin typeface="Big Shoulders Text"/>
              <a:ea typeface="Big Shoulders Text"/>
              <a:cs typeface="Big Shoulders Text"/>
              <a:sym typeface="Big Shoulders Text"/>
            </a:endParaRPr>
          </a:p>
          <a:p>
            <a:pPr marL="457200" lvl="0" indent="-342900" algn="l" rtl="0">
              <a:lnSpc>
                <a:spcPct val="115000"/>
              </a:lnSpc>
              <a:spcBef>
                <a:spcPts val="0"/>
              </a:spcBef>
              <a:spcAft>
                <a:spcPts val="0"/>
              </a:spcAft>
              <a:buClr>
                <a:schemeClr val="lt1"/>
              </a:buClr>
              <a:buSzPts val="1800"/>
              <a:buFont typeface="Big Shoulders Text"/>
              <a:buChar char="-"/>
            </a:pPr>
            <a:r>
              <a:rPr lang="en" sz="1800">
                <a:solidFill>
                  <a:schemeClr val="lt1"/>
                </a:solidFill>
                <a:latin typeface="Big Shoulders Text"/>
                <a:ea typeface="Big Shoulders Text"/>
                <a:cs typeface="Big Shoulders Text"/>
                <a:sym typeface="Big Shoulders Text"/>
              </a:rPr>
              <a:t>Follow all safety procedures</a:t>
            </a:r>
            <a:endParaRPr sz="1800">
              <a:solidFill>
                <a:schemeClr val="lt1"/>
              </a:solidFill>
              <a:latin typeface="Big Shoulders Text"/>
              <a:ea typeface="Big Shoulders Text"/>
              <a:cs typeface="Big Shoulders Text"/>
              <a:sym typeface="Big Shoulders Text"/>
            </a:endParaRPr>
          </a:p>
          <a:p>
            <a:pPr marL="914400" lvl="1" indent="-342900" algn="l" rtl="0">
              <a:lnSpc>
                <a:spcPct val="115000"/>
              </a:lnSpc>
              <a:spcBef>
                <a:spcPts val="0"/>
              </a:spcBef>
              <a:spcAft>
                <a:spcPts val="0"/>
              </a:spcAft>
              <a:buClr>
                <a:schemeClr val="lt1"/>
              </a:buClr>
              <a:buSzPts val="1800"/>
              <a:buFont typeface="Big Shoulders Text"/>
              <a:buChar char="-"/>
            </a:pPr>
            <a:r>
              <a:rPr lang="en" sz="1800">
                <a:solidFill>
                  <a:schemeClr val="lt1"/>
                </a:solidFill>
                <a:latin typeface="Big Shoulders Text"/>
                <a:ea typeface="Big Shoulders Text"/>
                <a:cs typeface="Big Shoulders Text"/>
                <a:sym typeface="Big Shoulders Text"/>
              </a:rPr>
              <a:t>We will have a school wide bus drill to learn these procedures</a:t>
            </a:r>
            <a:endParaRPr sz="1800">
              <a:solidFill>
                <a:schemeClr val="lt1"/>
              </a:solidFill>
              <a:latin typeface="Big Shoulders Text"/>
              <a:ea typeface="Big Shoulders Text"/>
              <a:cs typeface="Big Shoulders Text"/>
              <a:sym typeface="Big Shoulders Text"/>
            </a:endParaRPr>
          </a:p>
          <a:p>
            <a:pPr marL="457200" lvl="0" indent="-342900" algn="l" rtl="0">
              <a:lnSpc>
                <a:spcPct val="115000"/>
              </a:lnSpc>
              <a:spcBef>
                <a:spcPts val="0"/>
              </a:spcBef>
              <a:spcAft>
                <a:spcPts val="0"/>
              </a:spcAft>
              <a:buClr>
                <a:schemeClr val="lt1"/>
              </a:buClr>
              <a:buSzPts val="1800"/>
              <a:buFont typeface="Big Shoulders Text"/>
              <a:buChar char="-"/>
            </a:pPr>
            <a:r>
              <a:rPr lang="en" sz="1800">
                <a:solidFill>
                  <a:schemeClr val="lt1"/>
                </a:solidFill>
                <a:latin typeface="Big Shoulders Text"/>
                <a:ea typeface="Big Shoulders Text"/>
                <a:cs typeface="Big Shoulders Text"/>
                <a:sym typeface="Big Shoulders Text"/>
              </a:rPr>
              <a:t>Listen to your bus driver’s instructions at all times</a:t>
            </a:r>
            <a:endParaRPr sz="1800">
              <a:solidFill>
                <a:schemeClr val="lt1"/>
              </a:solidFill>
              <a:latin typeface="Big Shoulders Text"/>
              <a:ea typeface="Big Shoulders Text"/>
              <a:cs typeface="Big Shoulders Text"/>
              <a:sym typeface="Big Shoulders Text"/>
            </a:endParaRPr>
          </a:p>
          <a:p>
            <a:pPr marL="457200" lvl="0" indent="-342900" algn="l" rtl="0">
              <a:lnSpc>
                <a:spcPct val="150000"/>
              </a:lnSpc>
              <a:spcBef>
                <a:spcPts val="0"/>
              </a:spcBef>
              <a:spcAft>
                <a:spcPts val="0"/>
              </a:spcAft>
              <a:buClr>
                <a:schemeClr val="lt1"/>
              </a:buClr>
              <a:buSzPts val="1800"/>
              <a:buFont typeface="Big Shoulders Text"/>
              <a:buChar char="-"/>
            </a:pPr>
            <a:r>
              <a:rPr lang="en" sz="1800">
                <a:solidFill>
                  <a:schemeClr val="lt1"/>
                </a:solidFill>
                <a:latin typeface="Big Shoulders Text"/>
                <a:ea typeface="Big Shoulders Text"/>
                <a:cs typeface="Big Shoulders Text"/>
                <a:sym typeface="Big Shoulders Text"/>
              </a:rPr>
              <a:t>Masks are required on all buses</a:t>
            </a:r>
            <a:endParaRPr sz="1800">
              <a:solidFill>
                <a:schemeClr val="lt1"/>
              </a:solidFill>
              <a:latin typeface="Big Shoulders Text"/>
              <a:ea typeface="Big Shoulders Text"/>
              <a:cs typeface="Big Shoulders Text"/>
              <a:sym typeface="Big Shoulders Tex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0">
        <p:dissolve/>
      </p:transition>
    </mc:Choice>
    <mc:Fallback>
      <p:transition spd="slow" advClick="0" advTm="30000">
        <p:dissolv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44"/>
          <p:cNvSpPr/>
          <p:nvPr/>
        </p:nvSpPr>
        <p:spPr>
          <a:xfrm>
            <a:off x="4283632" y="1320846"/>
            <a:ext cx="576900" cy="576900"/>
          </a:xfrm>
          <a:prstGeom prst="arc">
            <a:avLst>
              <a:gd name="adj1" fmla="val 16200000"/>
              <a:gd name="adj2" fmla="val 13941801"/>
            </a:avLst>
          </a:prstGeom>
          <a:noFill/>
          <a:ln w="9525" cap="flat" cmpd="sng">
            <a:solidFill>
              <a:schemeClr val="lt1"/>
            </a:solidFill>
            <a:prstDash val="solid"/>
            <a:round/>
            <a:headEnd type="non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44"/>
          <p:cNvSpPr/>
          <p:nvPr/>
        </p:nvSpPr>
        <p:spPr>
          <a:xfrm>
            <a:off x="1457350" y="1320846"/>
            <a:ext cx="576900" cy="576900"/>
          </a:xfrm>
          <a:prstGeom prst="arc">
            <a:avLst>
              <a:gd name="adj1" fmla="val 16200000"/>
              <a:gd name="adj2" fmla="val 13941801"/>
            </a:avLst>
          </a:prstGeom>
          <a:noFill/>
          <a:ln w="9525" cap="flat" cmpd="sng">
            <a:solidFill>
              <a:schemeClr val="lt1"/>
            </a:solidFill>
            <a:prstDash val="solid"/>
            <a:round/>
            <a:headEnd type="non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44"/>
          <p:cNvSpPr/>
          <p:nvPr/>
        </p:nvSpPr>
        <p:spPr>
          <a:xfrm>
            <a:off x="7110076" y="1320846"/>
            <a:ext cx="576900" cy="576900"/>
          </a:xfrm>
          <a:prstGeom prst="arc">
            <a:avLst>
              <a:gd name="adj1" fmla="val 16200000"/>
              <a:gd name="adj2" fmla="val 13941801"/>
            </a:avLst>
          </a:prstGeom>
          <a:noFill/>
          <a:ln w="9525" cap="flat" cmpd="sng">
            <a:solidFill>
              <a:schemeClr val="lt1"/>
            </a:solidFill>
            <a:prstDash val="solid"/>
            <a:round/>
            <a:headEnd type="non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44"/>
          <p:cNvSpPr/>
          <p:nvPr/>
        </p:nvSpPr>
        <p:spPr>
          <a:xfrm>
            <a:off x="1457350" y="3020373"/>
            <a:ext cx="576900" cy="576900"/>
          </a:xfrm>
          <a:prstGeom prst="arc">
            <a:avLst>
              <a:gd name="adj1" fmla="val 16200000"/>
              <a:gd name="adj2" fmla="val 13941801"/>
            </a:avLst>
          </a:prstGeom>
          <a:noFill/>
          <a:ln w="9525" cap="flat" cmpd="sng">
            <a:solidFill>
              <a:schemeClr val="lt1"/>
            </a:solidFill>
            <a:prstDash val="solid"/>
            <a:round/>
            <a:headEnd type="non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44"/>
          <p:cNvSpPr/>
          <p:nvPr/>
        </p:nvSpPr>
        <p:spPr>
          <a:xfrm>
            <a:off x="4283632" y="3020373"/>
            <a:ext cx="576900" cy="576900"/>
          </a:xfrm>
          <a:prstGeom prst="arc">
            <a:avLst>
              <a:gd name="adj1" fmla="val 16200000"/>
              <a:gd name="adj2" fmla="val 13941801"/>
            </a:avLst>
          </a:prstGeom>
          <a:noFill/>
          <a:ln w="9525" cap="flat" cmpd="sng">
            <a:solidFill>
              <a:schemeClr val="lt1"/>
            </a:solidFill>
            <a:prstDash val="solid"/>
            <a:round/>
            <a:headEnd type="non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44"/>
          <p:cNvSpPr/>
          <p:nvPr/>
        </p:nvSpPr>
        <p:spPr>
          <a:xfrm>
            <a:off x="7110076" y="3020373"/>
            <a:ext cx="576900" cy="576900"/>
          </a:xfrm>
          <a:prstGeom prst="arc">
            <a:avLst>
              <a:gd name="adj1" fmla="val 16200000"/>
              <a:gd name="adj2" fmla="val 13941801"/>
            </a:avLst>
          </a:prstGeom>
          <a:noFill/>
          <a:ln w="9525" cap="flat" cmpd="sng">
            <a:solidFill>
              <a:schemeClr val="lt1"/>
            </a:solidFill>
            <a:prstDash val="solid"/>
            <a:round/>
            <a:headEnd type="non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44"/>
          <p:cNvSpPr txBox="1">
            <a:spLocks noGrp="1"/>
          </p:cNvSpPr>
          <p:nvPr>
            <p:ph type="title"/>
          </p:nvPr>
        </p:nvSpPr>
        <p:spPr>
          <a:xfrm>
            <a:off x="720100" y="1952400"/>
            <a:ext cx="2051400" cy="428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Clubs</a:t>
            </a:r>
            <a:endParaRPr/>
          </a:p>
        </p:txBody>
      </p:sp>
      <p:sp>
        <p:nvSpPr>
          <p:cNvPr id="419" name="Google Shape;419;p44"/>
          <p:cNvSpPr txBox="1">
            <a:spLocks noGrp="1"/>
          </p:cNvSpPr>
          <p:nvPr>
            <p:ph type="title" idx="2"/>
          </p:nvPr>
        </p:nvSpPr>
        <p:spPr>
          <a:xfrm>
            <a:off x="3546382" y="1952400"/>
            <a:ext cx="2051400" cy="4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Academics</a:t>
            </a:r>
            <a:endParaRPr/>
          </a:p>
        </p:txBody>
      </p:sp>
      <p:sp>
        <p:nvSpPr>
          <p:cNvPr id="420" name="Google Shape;420;p44"/>
          <p:cNvSpPr txBox="1">
            <a:spLocks noGrp="1"/>
          </p:cNvSpPr>
          <p:nvPr>
            <p:ph type="title" idx="4"/>
          </p:nvPr>
        </p:nvSpPr>
        <p:spPr>
          <a:xfrm>
            <a:off x="6372826" y="1952400"/>
            <a:ext cx="2051400" cy="4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Sports</a:t>
            </a:r>
            <a:endParaRPr/>
          </a:p>
        </p:txBody>
      </p:sp>
      <p:sp>
        <p:nvSpPr>
          <p:cNvPr id="421" name="Google Shape;421;p44"/>
          <p:cNvSpPr txBox="1">
            <a:spLocks noGrp="1"/>
          </p:cNvSpPr>
          <p:nvPr>
            <p:ph type="title" idx="15"/>
          </p:nvPr>
        </p:nvSpPr>
        <p:spPr>
          <a:xfrm>
            <a:off x="720000" y="381000"/>
            <a:ext cx="7711200" cy="48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i="1">
                <a:latin typeface="Big Shoulders Text"/>
                <a:ea typeface="Big Shoulders Text"/>
                <a:cs typeface="Big Shoulders Text"/>
                <a:sym typeface="Big Shoulders Text"/>
              </a:rPr>
              <a:t>HIGH SCHOOL LIFE!</a:t>
            </a:r>
            <a:endParaRPr i="1">
              <a:solidFill>
                <a:schemeClr val="lt1"/>
              </a:solidFill>
              <a:latin typeface="Big Shoulders Text"/>
              <a:ea typeface="Big Shoulders Text"/>
              <a:cs typeface="Big Shoulders Text"/>
              <a:sym typeface="Big Shoulders Text"/>
            </a:endParaRPr>
          </a:p>
        </p:txBody>
      </p:sp>
      <p:sp>
        <p:nvSpPr>
          <p:cNvPr id="422" name="Google Shape;422;p44"/>
          <p:cNvSpPr txBox="1">
            <a:spLocks noGrp="1"/>
          </p:cNvSpPr>
          <p:nvPr>
            <p:ph type="title" idx="6"/>
          </p:nvPr>
        </p:nvSpPr>
        <p:spPr>
          <a:xfrm>
            <a:off x="720100" y="3621000"/>
            <a:ext cx="2051400" cy="4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Pep Rallies</a:t>
            </a:r>
            <a:endParaRPr/>
          </a:p>
        </p:txBody>
      </p:sp>
      <p:sp>
        <p:nvSpPr>
          <p:cNvPr id="423" name="Google Shape;423;p44"/>
          <p:cNvSpPr txBox="1">
            <a:spLocks noGrp="1"/>
          </p:cNvSpPr>
          <p:nvPr>
            <p:ph type="title" idx="8"/>
          </p:nvPr>
        </p:nvSpPr>
        <p:spPr>
          <a:xfrm>
            <a:off x="3546382" y="3621595"/>
            <a:ext cx="2051400" cy="4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Dances</a:t>
            </a:r>
            <a:endParaRPr/>
          </a:p>
        </p:txBody>
      </p:sp>
      <p:sp>
        <p:nvSpPr>
          <p:cNvPr id="424" name="Google Shape;424;p44"/>
          <p:cNvSpPr txBox="1">
            <a:spLocks noGrp="1"/>
          </p:cNvSpPr>
          <p:nvPr>
            <p:ph type="title" idx="13"/>
          </p:nvPr>
        </p:nvSpPr>
        <p:spPr>
          <a:xfrm>
            <a:off x="6372826" y="3621595"/>
            <a:ext cx="2051400" cy="4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More</a:t>
            </a:r>
            <a:endParaRPr/>
          </a:p>
        </p:txBody>
      </p:sp>
      <p:grpSp>
        <p:nvGrpSpPr>
          <p:cNvPr id="425" name="Google Shape;425;p44"/>
          <p:cNvGrpSpPr/>
          <p:nvPr/>
        </p:nvGrpSpPr>
        <p:grpSpPr>
          <a:xfrm>
            <a:off x="1554725" y="1442134"/>
            <a:ext cx="382150" cy="334325"/>
            <a:chOff x="1542875" y="1497838"/>
            <a:chExt cx="382150" cy="334325"/>
          </a:xfrm>
        </p:grpSpPr>
        <p:sp>
          <p:nvSpPr>
            <p:cNvPr id="426" name="Google Shape;426;p44"/>
            <p:cNvSpPr/>
            <p:nvPr/>
          </p:nvSpPr>
          <p:spPr>
            <a:xfrm>
              <a:off x="1542875" y="1497838"/>
              <a:ext cx="382150" cy="334325"/>
            </a:xfrm>
            <a:custGeom>
              <a:avLst/>
              <a:gdLst/>
              <a:ahLst/>
              <a:cxnLst/>
              <a:rect l="l" t="t" r="r" b="b"/>
              <a:pathLst>
                <a:path w="15286" h="13373" extrusionOk="0">
                  <a:moveTo>
                    <a:pt x="5491" y="2603"/>
                  </a:moveTo>
                  <a:cubicBezTo>
                    <a:pt x="8270" y="2603"/>
                    <a:pt x="10533" y="4583"/>
                    <a:pt x="10533" y="7019"/>
                  </a:cubicBezTo>
                  <a:cubicBezTo>
                    <a:pt x="10533" y="7771"/>
                    <a:pt x="10321" y="8475"/>
                    <a:pt x="9942" y="9096"/>
                  </a:cubicBezTo>
                  <a:lnTo>
                    <a:pt x="5730" y="9096"/>
                  </a:lnTo>
                  <a:cubicBezTo>
                    <a:pt x="5327" y="9096"/>
                    <a:pt x="4998" y="8768"/>
                    <a:pt x="4998" y="8362"/>
                  </a:cubicBezTo>
                  <a:lnTo>
                    <a:pt x="4998" y="2621"/>
                  </a:lnTo>
                  <a:cubicBezTo>
                    <a:pt x="5162" y="2609"/>
                    <a:pt x="5327" y="2603"/>
                    <a:pt x="5491" y="2603"/>
                  </a:cubicBezTo>
                  <a:close/>
                  <a:moveTo>
                    <a:pt x="4550" y="2678"/>
                  </a:moveTo>
                  <a:lnTo>
                    <a:pt x="4550" y="8356"/>
                  </a:lnTo>
                  <a:cubicBezTo>
                    <a:pt x="4550" y="9010"/>
                    <a:pt x="5082" y="9538"/>
                    <a:pt x="5733" y="9538"/>
                  </a:cubicBezTo>
                  <a:lnTo>
                    <a:pt x="9625" y="9538"/>
                  </a:lnTo>
                  <a:cubicBezTo>
                    <a:pt x="8715" y="10685"/>
                    <a:pt x="7204" y="11434"/>
                    <a:pt x="5491" y="11434"/>
                  </a:cubicBezTo>
                  <a:cubicBezTo>
                    <a:pt x="5112" y="11434"/>
                    <a:pt x="4729" y="11398"/>
                    <a:pt x="4359" y="11323"/>
                  </a:cubicBezTo>
                  <a:cubicBezTo>
                    <a:pt x="4344" y="11320"/>
                    <a:pt x="4328" y="11318"/>
                    <a:pt x="4313" y="11318"/>
                  </a:cubicBezTo>
                  <a:cubicBezTo>
                    <a:pt x="4276" y="11318"/>
                    <a:pt x="4238" y="11328"/>
                    <a:pt x="4207" y="11344"/>
                  </a:cubicBezTo>
                  <a:lnTo>
                    <a:pt x="1873" y="12640"/>
                  </a:lnTo>
                  <a:lnTo>
                    <a:pt x="2598" y="10852"/>
                  </a:lnTo>
                  <a:cubicBezTo>
                    <a:pt x="2640" y="10753"/>
                    <a:pt x="2604" y="10637"/>
                    <a:pt x="2511" y="10580"/>
                  </a:cubicBezTo>
                  <a:cubicBezTo>
                    <a:pt x="1222" y="9747"/>
                    <a:pt x="452" y="8419"/>
                    <a:pt x="452" y="7016"/>
                  </a:cubicBezTo>
                  <a:cubicBezTo>
                    <a:pt x="452" y="4863"/>
                    <a:pt x="2222" y="3066"/>
                    <a:pt x="4550" y="2678"/>
                  </a:cubicBezTo>
                  <a:close/>
                  <a:moveTo>
                    <a:pt x="5730" y="0"/>
                  </a:moveTo>
                  <a:cubicBezTo>
                    <a:pt x="5076" y="0"/>
                    <a:pt x="4547" y="532"/>
                    <a:pt x="4547" y="1185"/>
                  </a:cubicBezTo>
                  <a:lnTo>
                    <a:pt x="4547" y="2230"/>
                  </a:lnTo>
                  <a:cubicBezTo>
                    <a:pt x="1968" y="2624"/>
                    <a:pt x="1" y="4624"/>
                    <a:pt x="1" y="7025"/>
                  </a:cubicBezTo>
                  <a:cubicBezTo>
                    <a:pt x="1" y="7807"/>
                    <a:pt x="219" y="8583"/>
                    <a:pt x="622" y="9276"/>
                  </a:cubicBezTo>
                  <a:cubicBezTo>
                    <a:pt x="983" y="9888"/>
                    <a:pt x="1493" y="10431"/>
                    <a:pt x="2111" y="10861"/>
                  </a:cubicBezTo>
                  <a:lnTo>
                    <a:pt x="1210" y="13067"/>
                  </a:lnTo>
                  <a:cubicBezTo>
                    <a:pt x="1177" y="13148"/>
                    <a:pt x="1195" y="13240"/>
                    <a:pt x="1255" y="13306"/>
                  </a:cubicBezTo>
                  <a:cubicBezTo>
                    <a:pt x="1299" y="13348"/>
                    <a:pt x="1360" y="13373"/>
                    <a:pt x="1420" y="13373"/>
                  </a:cubicBezTo>
                  <a:cubicBezTo>
                    <a:pt x="1456" y="13373"/>
                    <a:pt x="1492" y="13364"/>
                    <a:pt x="1523" y="13345"/>
                  </a:cubicBezTo>
                  <a:lnTo>
                    <a:pt x="4344" y="11783"/>
                  </a:lnTo>
                  <a:cubicBezTo>
                    <a:pt x="4718" y="11852"/>
                    <a:pt x="5103" y="11888"/>
                    <a:pt x="5485" y="11888"/>
                  </a:cubicBezTo>
                  <a:cubicBezTo>
                    <a:pt x="7464" y="11888"/>
                    <a:pt x="9204" y="10950"/>
                    <a:pt x="10172" y="9550"/>
                  </a:cubicBezTo>
                  <a:lnTo>
                    <a:pt x="13491" y="11894"/>
                  </a:lnTo>
                  <a:cubicBezTo>
                    <a:pt x="13531" y="11921"/>
                    <a:pt x="13576" y="11934"/>
                    <a:pt x="13622" y="11934"/>
                  </a:cubicBezTo>
                  <a:cubicBezTo>
                    <a:pt x="13676" y="11934"/>
                    <a:pt x="13730" y="11915"/>
                    <a:pt x="13772" y="11876"/>
                  </a:cubicBezTo>
                  <a:cubicBezTo>
                    <a:pt x="13835" y="11816"/>
                    <a:pt x="13862" y="11724"/>
                    <a:pt x="13835" y="11637"/>
                  </a:cubicBezTo>
                  <a:lnTo>
                    <a:pt x="13136" y="9538"/>
                  </a:lnTo>
                  <a:lnTo>
                    <a:pt x="14103" y="9538"/>
                  </a:lnTo>
                  <a:cubicBezTo>
                    <a:pt x="14757" y="9538"/>
                    <a:pt x="15286" y="9010"/>
                    <a:pt x="15286" y="8356"/>
                  </a:cubicBezTo>
                  <a:lnTo>
                    <a:pt x="15286" y="2982"/>
                  </a:lnTo>
                  <a:cubicBezTo>
                    <a:pt x="15286" y="2860"/>
                    <a:pt x="15187" y="2759"/>
                    <a:pt x="15062" y="2759"/>
                  </a:cubicBezTo>
                  <a:cubicBezTo>
                    <a:pt x="14939" y="2759"/>
                    <a:pt x="14838" y="2860"/>
                    <a:pt x="14838" y="2982"/>
                  </a:cubicBezTo>
                  <a:lnTo>
                    <a:pt x="14838" y="8356"/>
                  </a:lnTo>
                  <a:cubicBezTo>
                    <a:pt x="14838" y="8759"/>
                    <a:pt x="14509" y="9087"/>
                    <a:pt x="14106" y="9087"/>
                  </a:cubicBezTo>
                  <a:lnTo>
                    <a:pt x="12832" y="9087"/>
                  </a:lnTo>
                  <a:cubicBezTo>
                    <a:pt x="12682" y="9087"/>
                    <a:pt x="12569" y="9240"/>
                    <a:pt x="12620" y="9383"/>
                  </a:cubicBezTo>
                  <a:lnTo>
                    <a:pt x="13202" y="11126"/>
                  </a:lnTo>
                  <a:lnTo>
                    <a:pt x="13202" y="11126"/>
                  </a:lnTo>
                  <a:lnTo>
                    <a:pt x="10417" y="9159"/>
                  </a:lnTo>
                  <a:cubicBezTo>
                    <a:pt x="10778" y="8508"/>
                    <a:pt x="10981" y="7783"/>
                    <a:pt x="10981" y="7010"/>
                  </a:cubicBezTo>
                  <a:cubicBezTo>
                    <a:pt x="10981" y="4326"/>
                    <a:pt x="8518" y="2144"/>
                    <a:pt x="5491" y="2144"/>
                  </a:cubicBezTo>
                  <a:cubicBezTo>
                    <a:pt x="5324" y="2144"/>
                    <a:pt x="5159" y="2150"/>
                    <a:pt x="4998" y="2162"/>
                  </a:cubicBezTo>
                  <a:lnTo>
                    <a:pt x="4998" y="1170"/>
                  </a:lnTo>
                  <a:cubicBezTo>
                    <a:pt x="4998" y="767"/>
                    <a:pt x="5327" y="439"/>
                    <a:pt x="5730" y="439"/>
                  </a:cubicBezTo>
                  <a:lnTo>
                    <a:pt x="14103" y="439"/>
                  </a:lnTo>
                  <a:cubicBezTo>
                    <a:pt x="14506" y="439"/>
                    <a:pt x="14835" y="767"/>
                    <a:pt x="14835" y="1170"/>
                  </a:cubicBezTo>
                  <a:lnTo>
                    <a:pt x="14835" y="1887"/>
                  </a:lnTo>
                  <a:cubicBezTo>
                    <a:pt x="14838" y="2024"/>
                    <a:pt x="14939" y="2123"/>
                    <a:pt x="15062" y="2123"/>
                  </a:cubicBezTo>
                  <a:cubicBezTo>
                    <a:pt x="15187" y="2123"/>
                    <a:pt x="15286" y="2024"/>
                    <a:pt x="15286" y="1899"/>
                  </a:cubicBezTo>
                  <a:lnTo>
                    <a:pt x="15286" y="1185"/>
                  </a:lnTo>
                  <a:cubicBezTo>
                    <a:pt x="15286" y="532"/>
                    <a:pt x="14757" y="0"/>
                    <a:pt x="141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44"/>
            <p:cNvSpPr/>
            <p:nvPr/>
          </p:nvSpPr>
          <p:spPr>
            <a:xfrm>
              <a:off x="1681250" y="1617438"/>
              <a:ext cx="103775" cy="81375"/>
            </a:xfrm>
            <a:custGeom>
              <a:avLst/>
              <a:gdLst/>
              <a:ahLst/>
              <a:cxnLst/>
              <a:rect l="l" t="t" r="r" b="b"/>
              <a:pathLst>
                <a:path w="4151" h="3255" extrusionOk="0">
                  <a:moveTo>
                    <a:pt x="3092" y="449"/>
                  </a:moveTo>
                  <a:cubicBezTo>
                    <a:pt x="3224" y="449"/>
                    <a:pt x="3334" y="492"/>
                    <a:pt x="3413" y="566"/>
                  </a:cubicBezTo>
                  <a:cubicBezTo>
                    <a:pt x="3607" y="745"/>
                    <a:pt x="3625" y="1121"/>
                    <a:pt x="3287" y="1506"/>
                  </a:cubicBezTo>
                  <a:cubicBezTo>
                    <a:pt x="2923" y="1918"/>
                    <a:pt x="2347" y="2470"/>
                    <a:pt x="2075" y="2724"/>
                  </a:cubicBezTo>
                  <a:cubicBezTo>
                    <a:pt x="1804" y="2467"/>
                    <a:pt x="1230" y="1918"/>
                    <a:pt x="863" y="1506"/>
                  </a:cubicBezTo>
                  <a:cubicBezTo>
                    <a:pt x="526" y="1124"/>
                    <a:pt x="547" y="745"/>
                    <a:pt x="735" y="566"/>
                  </a:cubicBezTo>
                  <a:cubicBezTo>
                    <a:pt x="816" y="491"/>
                    <a:pt x="923" y="449"/>
                    <a:pt x="1054" y="449"/>
                  </a:cubicBezTo>
                  <a:cubicBezTo>
                    <a:pt x="1284" y="449"/>
                    <a:pt x="1586" y="584"/>
                    <a:pt x="1911" y="915"/>
                  </a:cubicBezTo>
                  <a:cubicBezTo>
                    <a:pt x="1954" y="960"/>
                    <a:pt x="2013" y="982"/>
                    <a:pt x="2072" y="982"/>
                  </a:cubicBezTo>
                  <a:cubicBezTo>
                    <a:pt x="2131" y="982"/>
                    <a:pt x="2190" y="960"/>
                    <a:pt x="2234" y="915"/>
                  </a:cubicBezTo>
                  <a:cubicBezTo>
                    <a:pt x="2559" y="582"/>
                    <a:pt x="2860" y="449"/>
                    <a:pt x="3092" y="449"/>
                  </a:cubicBezTo>
                  <a:close/>
                  <a:moveTo>
                    <a:pt x="1054" y="0"/>
                  </a:moveTo>
                  <a:cubicBezTo>
                    <a:pt x="804" y="0"/>
                    <a:pt x="589" y="90"/>
                    <a:pt x="430" y="237"/>
                  </a:cubicBezTo>
                  <a:cubicBezTo>
                    <a:pt x="78" y="566"/>
                    <a:pt x="1" y="1208"/>
                    <a:pt x="526" y="1799"/>
                  </a:cubicBezTo>
                  <a:cubicBezTo>
                    <a:pt x="1033" y="2375"/>
                    <a:pt x="1884" y="3163"/>
                    <a:pt x="1923" y="3196"/>
                  </a:cubicBezTo>
                  <a:cubicBezTo>
                    <a:pt x="1966" y="3235"/>
                    <a:pt x="2021" y="3254"/>
                    <a:pt x="2075" y="3254"/>
                  </a:cubicBezTo>
                  <a:cubicBezTo>
                    <a:pt x="2130" y="3254"/>
                    <a:pt x="2184" y="3235"/>
                    <a:pt x="2228" y="3196"/>
                  </a:cubicBezTo>
                  <a:cubicBezTo>
                    <a:pt x="2266" y="3163"/>
                    <a:pt x="3117" y="2375"/>
                    <a:pt x="3625" y="1799"/>
                  </a:cubicBezTo>
                  <a:cubicBezTo>
                    <a:pt x="4150" y="1202"/>
                    <a:pt x="4073" y="560"/>
                    <a:pt x="3720" y="237"/>
                  </a:cubicBezTo>
                  <a:cubicBezTo>
                    <a:pt x="3563" y="90"/>
                    <a:pt x="3348" y="0"/>
                    <a:pt x="3098" y="0"/>
                  </a:cubicBezTo>
                  <a:cubicBezTo>
                    <a:pt x="2795" y="0"/>
                    <a:pt x="2441" y="131"/>
                    <a:pt x="2075" y="449"/>
                  </a:cubicBezTo>
                  <a:cubicBezTo>
                    <a:pt x="1710" y="131"/>
                    <a:pt x="1356" y="0"/>
                    <a:pt x="10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8" name="Google Shape;428;p44"/>
          <p:cNvGrpSpPr/>
          <p:nvPr/>
        </p:nvGrpSpPr>
        <p:grpSpPr>
          <a:xfrm>
            <a:off x="4381019" y="1418271"/>
            <a:ext cx="382125" cy="382050"/>
            <a:chOff x="4381100" y="1601725"/>
            <a:chExt cx="382125" cy="382050"/>
          </a:xfrm>
        </p:grpSpPr>
        <p:sp>
          <p:nvSpPr>
            <p:cNvPr id="429" name="Google Shape;429;p44"/>
            <p:cNvSpPr/>
            <p:nvPr/>
          </p:nvSpPr>
          <p:spPr>
            <a:xfrm>
              <a:off x="4381100" y="1601725"/>
              <a:ext cx="382125" cy="382050"/>
            </a:xfrm>
            <a:custGeom>
              <a:avLst/>
              <a:gdLst/>
              <a:ahLst/>
              <a:cxnLst/>
              <a:rect l="l" t="t" r="r" b="b"/>
              <a:pathLst>
                <a:path w="15285" h="15282" extrusionOk="0">
                  <a:moveTo>
                    <a:pt x="7643" y="1"/>
                  </a:moveTo>
                  <a:cubicBezTo>
                    <a:pt x="5610" y="1"/>
                    <a:pt x="3693" y="664"/>
                    <a:pt x="2254" y="1873"/>
                  </a:cubicBezTo>
                  <a:cubicBezTo>
                    <a:pt x="803" y="3094"/>
                    <a:pt x="0" y="4718"/>
                    <a:pt x="0" y="6443"/>
                  </a:cubicBezTo>
                  <a:cubicBezTo>
                    <a:pt x="0" y="8172"/>
                    <a:pt x="797" y="9796"/>
                    <a:pt x="2254" y="11017"/>
                  </a:cubicBezTo>
                  <a:cubicBezTo>
                    <a:pt x="3687" y="12217"/>
                    <a:pt x="5586" y="12883"/>
                    <a:pt x="7610" y="12889"/>
                  </a:cubicBezTo>
                  <a:lnTo>
                    <a:pt x="10864" y="15241"/>
                  </a:lnTo>
                  <a:cubicBezTo>
                    <a:pt x="10902" y="15268"/>
                    <a:pt x="10948" y="15282"/>
                    <a:pt x="10994" y="15282"/>
                  </a:cubicBezTo>
                  <a:cubicBezTo>
                    <a:pt x="11049" y="15282"/>
                    <a:pt x="11104" y="15263"/>
                    <a:pt x="11147" y="15226"/>
                  </a:cubicBezTo>
                  <a:cubicBezTo>
                    <a:pt x="11213" y="15166"/>
                    <a:pt x="11237" y="15068"/>
                    <a:pt x="11207" y="14987"/>
                  </a:cubicBezTo>
                  <a:lnTo>
                    <a:pt x="10326" y="12486"/>
                  </a:lnTo>
                  <a:cubicBezTo>
                    <a:pt x="13303" y="11545"/>
                    <a:pt x="15285" y="9145"/>
                    <a:pt x="15285" y="6449"/>
                  </a:cubicBezTo>
                  <a:cubicBezTo>
                    <a:pt x="15285" y="4542"/>
                    <a:pt x="14291" y="2741"/>
                    <a:pt x="12565" y="1514"/>
                  </a:cubicBezTo>
                  <a:cubicBezTo>
                    <a:pt x="12526" y="1487"/>
                    <a:pt x="12480" y="1473"/>
                    <a:pt x="12435" y="1473"/>
                  </a:cubicBezTo>
                  <a:cubicBezTo>
                    <a:pt x="12364" y="1473"/>
                    <a:pt x="12294" y="1506"/>
                    <a:pt x="12252" y="1568"/>
                  </a:cubicBezTo>
                  <a:cubicBezTo>
                    <a:pt x="12180" y="1667"/>
                    <a:pt x="12207" y="1810"/>
                    <a:pt x="12303" y="1882"/>
                  </a:cubicBezTo>
                  <a:cubicBezTo>
                    <a:pt x="13912" y="3022"/>
                    <a:pt x="14837" y="4688"/>
                    <a:pt x="14837" y="6449"/>
                  </a:cubicBezTo>
                  <a:cubicBezTo>
                    <a:pt x="14837" y="9011"/>
                    <a:pt x="12882" y="11291"/>
                    <a:pt x="9974" y="12124"/>
                  </a:cubicBezTo>
                  <a:cubicBezTo>
                    <a:pt x="9852" y="12157"/>
                    <a:pt x="9783" y="12294"/>
                    <a:pt x="9825" y="12414"/>
                  </a:cubicBezTo>
                  <a:lnTo>
                    <a:pt x="10544" y="14465"/>
                  </a:lnTo>
                  <a:lnTo>
                    <a:pt x="7810" y="12486"/>
                  </a:lnTo>
                  <a:cubicBezTo>
                    <a:pt x="7774" y="12459"/>
                    <a:pt x="7723" y="12444"/>
                    <a:pt x="7678" y="12444"/>
                  </a:cubicBezTo>
                  <a:lnTo>
                    <a:pt x="7643" y="12444"/>
                  </a:lnTo>
                  <a:cubicBezTo>
                    <a:pt x="3675" y="12444"/>
                    <a:pt x="448" y="9754"/>
                    <a:pt x="448" y="6449"/>
                  </a:cubicBezTo>
                  <a:cubicBezTo>
                    <a:pt x="448" y="3141"/>
                    <a:pt x="3675" y="452"/>
                    <a:pt x="7643" y="452"/>
                  </a:cubicBezTo>
                  <a:cubicBezTo>
                    <a:pt x="8962" y="452"/>
                    <a:pt x="10258" y="753"/>
                    <a:pt x="11380" y="1323"/>
                  </a:cubicBezTo>
                  <a:cubicBezTo>
                    <a:pt x="11414" y="1340"/>
                    <a:pt x="11449" y="1348"/>
                    <a:pt x="11484" y="1348"/>
                  </a:cubicBezTo>
                  <a:cubicBezTo>
                    <a:pt x="11566" y="1348"/>
                    <a:pt x="11645" y="1303"/>
                    <a:pt x="11685" y="1228"/>
                  </a:cubicBezTo>
                  <a:cubicBezTo>
                    <a:pt x="11738" y="1114"/>
                    <a:pt x="11694" y="980"/>
                    <a:pt x="11586" y="926"/>
                  </a:cubicBezTo>
                  <a:cubicBezTo>
                    <a:pt x="10401" y="320"/>
                    <a:pt x="9037" y="1"/>
                    <a:pt x="76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44"/>
            <p:cNvSpPr/>
            <p:nvPr/>
          </p:nvSpPr>
          <p:spPr>
            <a:xfrm>
              <a:off x="4434900" y="1643600"/>
              <a:ext cx="130925" cy="238625"/>
            </a:xfrm>
            <a:custGeom>
              <a:avLst/>
              <a:gdLst/>
              <a:ahLst/>
              <a:cxnLst/>
              <a:rect l="l" t="t" r="r" b="b"/>
              <a:pathLst>
                <a:path w="5237" h="9545" extrusionOk="0">
                  <a:moveTo>
                    <a:pt x="3580" y="451"/>
                  </a:moveTo>
                  <a:cubicBezTo>
                    <a:pt x="4249" y="451"/>
                    <a:pt x="4792" y="995"/>
                    <a:pt x="4792" y="1663"/>
                  </a:cubicBezTo>
                  <a:lnTo>
                    <a:pt x="4789" y="7882"/>
                  </a:lnTo>
                  <a:cubicBezTo>
                    <a:pt x="4789" y="8551"/>
                    <a:pt x="4243" y="9094"/>
                    <a:pt x="3577" y="9094"/>
                  </a:cubicBezTo>
                  <a:cubicBezTo>
                    <a:pt x="2965" y="9094"/>
                    <a:pt x="2457" y="8640"/>
                    <a:pt x="2374" y="8046"/>
                  </a:cubicBezTo>
                  <a:cubicBezTo>
                    <a:pt x="2696" y="7963"/>
                    <a:pt x="2986" y="7798"/>
                    <a:pt x="3228" y="7565"/>
                  </a:cubicBezTo>
                  <a:cubicBezTo>
                    <a:pt x="3314" y="7479"/>
                    <a:pt x="3317" y="7333"/>
                    <a:pt x="3234" y="7246"/>
                  </a:cubicBezTo>
                  <a:cubicBezTo>
                    <a:pt x="3189" y="7203"/>
                    <a:pt x="3129" y="7181"/>
                    <a:pt x="3069" y="7181"/>
                  </a:cubicBezTo>
                  <a:cubicBezTo>
                    <a:pt x="3013" y="7181"/>
                    <a:pt x="2956" y="7201"/>
                    <a:pt x="2914" y="7243"/>
                  </a:cubicBezTo>
                  <a:cubicBezTo>
                    <a:pt x="2696" y="7461"/>
                    <a:pt x="2416" y="7598"/>
                    <a:pt x="2114" y="7643"/>
                  </a:cubicBezTo>
                  <a:cubicBezTo>
                    <a:pt x="2042" y="7649"/>
                    <a:pt x="1971" y="7658"/>
                    <a:pt x="1899" y="7658"/>
                  </a:cubicBezTo>
                  <a:cubicBezTo>
                    <a:pt x="1102" y="7658"/>
                    <a:pt x="448" y="7007"/>
                    <a:pt x="448" y="6204"/>
                  </a:cubicBezTo>
                  <a:cubicBezTo>
                    <a:pt x="448" y="5694"/>
                    <a:pt x="708" y="5228"/>
                    <a:pt x="1150" y="4962"/>
                  </a:cubicBezTo>
                  <a:cubicBezTo>
                    <a:pt x="1374" y="4825"/>
                    <a:pt x="1630" y="4753"/>
                    <a:pt x="1899" y="4753"/>
                  </a:cubicBezTo>
                  <a:cubicBezTo>
                    <a:pt x="2022" y="4753"/>
                    <a:pt x="2123" y="4652"/>
                    <a:pt x="2123" y="4529"/>
                  </a:cubicBezTo>
                  <a:cubicBezTo>
                    <a:pt x="2123" y="4407"/>
                    <a:pt x="2022" y="4305"/>
                    <a:pt x="1899" y="4305"/>
                  </a:cubicBezTo>
                  <a:cubicBezTo>
                    <a:pt x="1601" y="4305"/>
                    <a:pt x="1311" y="4377"/>
                    <a:pt x="1048" y="4508"/>
                  </a:cubicBezTo>
                  <a:cubicBezTo>
                    <a:pt x="672" y="4234"/>
                    <a:pt x="448" y="3807"/>
                    <a:pt x="448" y="3335"/>
                  </a:cubicBezTo>
                  <a:cubicBezTo>
                    <a:pt x="448" y="2538"/>
                    <a:pt x="1096" y="1884"/>
                    <a:pt x="1899" y="1884"/>
                  </a:cubicBezTo>
                  <a:cubicBezTo>
                    <a:pt x="1971" y="1884"/>
                    <a:pt x="2042" y="1890"/>
                    <a:pt x="2114" y="1899"/>
                  </a:cubicBezTo>
                  <a:cubicBezTo>
                    <a:pt x="2425" y="1944"/>
                    <a:pt x="2711" y="2090"/>
                    <a:pt x="2938" y="2320"/>
                  </a:cubicBezTo>
                  <a:cubicBezTo>
                    <a:pt x="2982" y="2364"/>
                    <a:pt x="3040" y="2386"/>
                    <a:pt x="3097" y="2386"/>
                  </a:cubicBezTo>
                  <a:cubicBezTo>
                    <a:pt x="3161" y="2386"/>
                    <a:pt x="3224" y="2360"/>
                    <a:pt x="3269" y="2308"/>
                  </a:cubicBezTo>
                  <a:cubicBezTo>
                    <a:pt x="3344" y="2225"/>
                    <a:pt x="3335" y="2090"/>
                    <a:pt x="3257" y="2007"/>
                  </a:cubicBezTo>
                  <a:cubicBezTo>
                    <a:pt x="3013" y="1756"/>
                    <a:pt x="2711" y="1583"/>
                    <a:pt x="2377" y="1496"/>
                  </a:cubicBezTo>
                  <a:cubicBezTo>
                    <a:pt x="2460" y="905"/>
                    <a:pt x="2968" y="451"/>
                    <a:pt x="3580" y="451"/>
                  </a:cubicBezTo>
                  <a:close/>
                  <a:moveTo>
                    <a:pt x="3577" y="1"/>
                  </a:moveTo>
                  <a:cubicBezTo>
                    <a:pt x="2735" y="1"/>
                    <a:pt x="2042" y="628"/>
                    <a:pt x="1929" y="1437"/>
                  </a:cubicBezTo>
                  <a:lnTo>
                    <a:pt x="1884" y="1437"/>
                  </a:lnTo>
                  <a:cubicBezTo>
                    <a:pt x="845" y="1446"/>
                    <a:pt x="0" y="2290"/>
                    <a:pt x="0" y="3335"/>
                  </a:cubicBezTo>
                  <a:cubicBezTo>
                    <a:pt x="0" y="3897"/>
                    <a:pt x="239" y="4416"/>
                    <a:pt x="657" y="4774"/>
                  </a:cubicBezTo>
                  <a:cubicBezTo>
                    <a:pt x="242" y="5132"/>
                    <a:pt x="0" y="5646"/>
                    <a:pt x="0" y="6210"/>
                  </a:cubicBezTo>
                  <a:cubicBezTo>
                    <a:pt x="0" y="7258"/>
                    <a:pt x="851" y="8109"/>
                    <a:pt x="1899" y="8109"/>
                  </a:cubicBezTo>
                  <a:lnTo>
                    <a:pt x="1929" y="8109"/>
                  </a:lnTo>
                  <a:cubicBezTo>
                    <a:pt x="2036" y="8918"/>
                    <a:pt x="2735" y="9545"/>
                    <a:pt x="3574" y="9545"/>
                  </a:cubicBezTo>
                  <a:cubicBezTo>
                    <a:pt x="4490" y="9545"/>
                    <a:pt x="5237" y="8798"/>
                    <a:pt x="5237" y="7885"/>
                  </a:cubicBezTo>
                  <a:lnTo>
                    <a:pt x="5237" y="1660"/>
                  </a:lnTo>
                  <a:cubicBezTo>
                    <a:pt x="5237" y="747"/>
                    <a:pt x="4493" y="1"/>
                    <a:pt x="35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44"/>
            <p:cNvSpPr/>
            <p:nvPr/>
          </p:nvSpPr>
          <p:spPr>
            <a:xfrm>
              <a:off x="4578575" y="1643600"/>
              <a:ext cx="130925" cy="238550"/>
            </a:xfrm>
            <a:custGeom>
              <a:avLst/>
              <a:gdLst/>
              <a:ahLst/>
              <a:cxnLst/>
              <a:rect l="l" t="t" r="r" b="b"/>
              <a:pathLst>
                <a:path w="5237" h="9542" extrusionOk="0">
                  <a:moveTo>
                    <a:pt x="1657" y="448"/>
                  </a:moveTo>
                  <a:cubicBezTo>
                    <a:pt x="2269" y="448"/>
                    <a:pt x="2777" y="902"/>
                    <a:pt x="2860" y="1493"/>
                  </a:cubicBezTo>
                  <a:cubicBezTo>
                    <a:pt x="2526" y="1580"/>
                    <a:pt x="2224" y="1750"/>
                    <a:pt x="1980" y="2004"/>
                  </a:cubicBezTo>
                  <a:cubicBezTo>
                    <a:pt x="1899" y="2087"/>
                    <a:pt x="1893" y="2216"/>
                    <a:pt x="1968" y="2305"/>
                  </a:cubicBezTo>
                  <a:cubicBezTo>
                    <a:pt x="2009" y="2358"/>
                    <a:pt x="2073" y="2384"/>
                    <a:pt x="2137" y="2384"/>
                  </a:cubicBezTo>
                  <a:cubicBezTo>
                    <a:pt x="2196" y="2384"/>
                    <a:pt x="2256" y="2362"/>
                    <a:pt x="2299" y="2317"/>
                  </a:cubicBezTo>
                  <a:cubicBezTo>
                    <a:pt x="2523" y="2090"/>
                    <a:pt x="2809" y="1944"/>
                    <a:pt x="3123" y="1896"/>
                  </a:cubicBezTo>
                  <a:cubicBezTo>
                    <a:pt x="3195" y="1887"/>
                    <a:pt x="3266" y="1881"/>
                    <a:pt x="3338" y="1881"/>
                  </a:cubicBezTo>
                  <a:cubicBezTo>
                    <a:pt x="4135" y="1881"/>
                    <a:pt x="4789" y="2529"/>
                    <a:pt x="4789" y="3332"/>
                  </a:cubicBezTo>
                  <a:cubicBezTo>
                    <a:pt x="4789" y="3804"/>
                    <a:pt x="4568" y="4231"/>
                    <a:pt x="4189" y="4508"/>
                  </a:cubicBezTo>
                  <a:cubicBezTo>
                    <a:pt x="3926" y="4377"/>
                    <a:pt x="3636" y="4305"/>
                    <a:pt x="3338" y="4305"/>
                  </a:cubicBezTo>
                  <a:cubicBezTo>
                    <a:pt x="3212" y="4305"/>
                    <a:pt x="3114" y="4407"/>
                    <a:pt x="3114" y="4529"/>
                  </a:cubicBezTo>
                  <a:cubicBezTo>
                    <a:pt x="3114" y="4655"/>
                    <a:pt x="3212" y="4753"/>
                    <a:pt x="3338" y="4753"/>
                  </a:cubicBezTo>
                  <a:cubicBezTo>
                    <a:pt x="3601" y="4753"/>
                    <a:pt x="3860" y="4825"/>
                    <a:pt x="4087" y="4962"/>
                  </a:cubicBezTo>
                  <a:cubicBezTo>
                    <a:pt x="4526" y="5228"/>
                    <a:pt x="4789" y="5694"/>
                    <a:pt x="4789" y="6204"/>
                  </a:cubicBezTo>
                  <a:cubicBezTo>
                    <a:pt x="4786" y="7007"/>
                    <a:pt x="4132" y="7658"/>
                    <a:pt x="3332" y="7658"/>
                  </a:cubicBezTo>
                  <a:cubicBezTo>
                    <a:pt x="3263" y="7658"/>
                    <a:pt x="3192" y="7649"/>
                    <a:pt x="3120" y="7643"/>
                  </a:cubicBezTo>
                  <a:cubicBezTo>
                    <a:pt x="2818" y="7598"/>
                    <a:pt x="2538" y="7461"/>
                    <a:pt x="2317" y="7243"/>
                  </a:cubicBezTo>
                  <a:cubicBezTo>
                    <a:pt x="2272" y="7200"/>
                    <a:pt x="2216" y="7178"/>
                    <a:pt x="2159" y="7178"/>
                  </a:cubicBezTo>
                  <a:cubicBezTo>
                    <a:pt x="2101" y="7178"/>
                    <a:pt x="2044" y="7201"/>
                    <a:pt x="2000" y="7246"/>
                  </a:cubicBezTo>
                  <a:cubicBezTo>
                    <a:pt x="1914" y="7336"/>
                    <a:pt x="1914" y="7479"/>
                    <a:pt x="2003" y="7565"/>
                  </a:cubicBezTo>
                  <a:cubicBezTo>
                    <a:pt x="2248" y="7798"/>
                    <a:pt x="2538" y="7963"/>
                    <a:pt x="2860" y="8046"/>
                  </a:cubicBezTo>
                  <a:cubicBezTo>
                    <a:pt x="2777" y="8640"/>
                    <a:pt x="2269" y="9094"/>
                    <a:pt x="1657" y="9094"/>
                  </a:cubicBezTo>
                  <a:cubicBezTo>
                    <a:pt x="988" y="9094"/>
                    <a:pt x="445" y="8551"/>
                    <a:pt x="445" y="7882"/>
                  </a:cubicBezTo>
                  <a:lnTo>
                    <a:pt x="445" y="1660"/>
                  </a:lnTo>
                  <a:cubicBezTo>
                    <a:pt x="445" y="992"/>
                    <a:pt x="988" y="448"/>
                    <a:pt x="1657" y="448"/>
                  </a:cubicBezTo>
                  <a:close/>
                  <a:moveTo>
                    <a:pt x="1660" y="1"/>
                  </a:moveTo>
                  <a:cubicBezTo>
                    <a:pt x="747" y="1"/>
                    <a:pt x="0" y="747"/>
                    <a:pt x="0" y="1660"/>
                  </a:cubicBezTo>
                  <a:lnTo>
                    <a:pt x="0" y="7882"/>
                  </a:lnTo>
                  <a:cubicBezTo>
                    <a:pt x="0" y="8795"/>
                    <a:pt x="747" y="9542"/>
                    <a:pt x="1660" y="9542"/>
                  </a:cubicBezTo>
                  <a:cubicBezTo>
                    <a:pt x="2499" y="9542"/>
                    <a:pt x="3195" y="8915"/>
                    <a:pt x="3308" y="8106"/>
                  </a:cubicBezTo>
                  <a:lnTo>
                    <a:pt x="3335" y="8106"/>
                  </a:lnTo>
                  <a:cubicBezTo>
                    <a:pt x="4386" y="8106"/>
                    <a:pt x="5237" y="7255"/>
                    <a:pt x="5237" y="6207"/>
                  </a:cubicBezTo>
                  <a:cubicBezTo>
                    <a:pt x="5234" y="5646"/>
                    <a:pt x="4995" y="5132"/>
                    <a:pt x="4580" y="4774"/>
                  </a:cubicBezTo>
                  <a:cubicBezTo>
                    <a:pt x="4995" y="4416"/>
                    <a:pt x="5237" y="3899"/>
                    <a:pt x="5237" y="3335"/>
                  </a:cubicBezTo>
                  <a:cubicBezTo>
                    <a:pt x="5237" y="2296"/>
                    <a:pt x="4392" y="1446"/>
                    <a:pt x="3353" y="1437"/>
                  </a:cubicBezTo>
                  <a:lnTo>
                    <a:pt x="3308" y="1437"/>
                  </a:lnTo>
                  <a:cubicBezTo>
                    <a:pt x="3198" y="628"/>
                    <a:pt x="2499" y="1"/>
                    <a:pt x="16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2" name="Google Shape;432;p44"/>
          <p:cNvSpPr/>
          <p:nvPr/>
        </p:nvSpPr>
        <p:spPr>
          <a:xfrm>
            <a:off x="7219288" y="1505021"/>
            <a:ext cx="358475" cy="208550"/>
          </a:xfrm>
          <a:custGeom>
            <a:avLst/>
            <a:gdLst/>
            <a:ahLst/>
            <a:cxnLst/>
            <a:rect l="l" t="t" r="r" b="b"/>
            <a:pathLst>
              <a:path w="14339" h="8342" extrusionOk="0">
                <a:moveTo>
                  <a:pt x="4233" y="2714"/>
                </a:moveTo>
                <a:cubicBezTo>
                  <a:pt x="4275" y="2714"/>
                  <a:pt x="4308" y="2747"/>
                  <a:pt x="4308" y="2783"/>
                </a:cubicBezTo>
                <a:lnTo>
                  <a:pt x="4308" y="5556"/>
                </a:lnTo>
                <a:cubicBezTo>
                  <a:pt x="4308" y="5598"/>
                  <a:pt x="4275" y="5628"/>
                  <a:pt x="4233" y="5628"/>
                </a:cubicBezTo>
                <a:lnTo>
                  <a:pt x="3821" y="5628"/>
                </a:lnTo>
                <a:lnTo>
                  <a:pt x="3821" y="2714"/>
                </a:lnTo>
                <a:close/>
                <a:moveTo>
                  <a:pt x="10523" y="2717"/>
                </a:moveTo>
                <a:lnTo>
                  <a:pt x="10523" y="5631"/>
                </a:lnTo>
                <a:lnTo>
                  <a:pt x="10114" y="5631"/>
                </a:lnTo>
                <a:lnTo>
                  <a:pt x="10114" y="5628"/>
                </a:lnTo>
                <a:cubicBezTo>
                  <a:pt x="10073" y="5628"/>
                  <a:pt x="10040" y="5595"/>
                  <a:pt x="10040" y="5556"/>
                </a:cubicBezTo>
                <a:lnTo>
                  <a:pt x="10040" y="2789"/>
                </a:lnTo>
                <a:cubicBezTo>
                  <a:pt x="10040" y="2747"/>
                  <a:pt x="10073" y="2717"/>
                  <a:pt x="10114" y="2717"/>
                </a:cubicBezTo>
                <a:close/>
                <a:moveTo>
                  <a:pt x="13562" y="1720"/>
                </a:moveTo>
                <a:cubicBezTo>
                  <a:pt x="13759" y="1720"/>
                  <a:pt x="13918" y="1882"/>
                  <a:pt x="13918" y="2076"/>
                </a:cubicBezTo>
                <a:lnTo>
                  <a:pt x="13918" y="6264"/>
                </a:lnTo>
                <a:cubicBezTo>
                  <a:pt x="13918" y="6461"/>
                  <a:pt x="13757" y="6616"/>
                  <a:pt x="13562" y="6616"/>
                </a:cubicBezTo>
                <a:lnTo>
                  <a:pt x="13207" y="6616"/>
                </a:lnTo>
                <a:lnTo>
                  <a:pt x="13207" y="1720"/>
                </a:lnTo>
                <a:close/>
                <a:moveTo>
                  <a:pt x="1135" y="1726"/>
                </a:moveTo>
                <a:lnTo>
                  <a:pt x="1135" y="6622"/>
                </a:lnTo>
                <a:lnTo>
                  <a:pt x="782" y="6622"/>
                </a:lnTo>
                <a:cubicBezTo>
                  <a:pt x="588" y="6616"/>
                  <a:pt x="427" y="6458"/>
                  <a:pt x="427" y="6264"/>
                </a:cubicBezTo>
                <a:lnTo>
                  <a:pt x="427" y="2079"/>
                </a:lnTo>
                <a:cubicBezTo>
                  <a:pt x="427" y="1882"/>
                  <a:pt x="588" y="1726"/>
                  <a:pt x="782" y="1726"/>
                </a:cubicBezTo>
                <a:close/>
                <a:moveTo>
                  <a:pt x="3045" y="422"/>
                </a:moveTo>
                <a:cubicBezTo>
                  <a:pt x="3138" y="422"/>
                  <a:pt x="3230" y="461"/>
                  <a:pt x="3296" y="526"/>
                </a:cubicBezTo>
                <a:cubicBezTo>
                  <a:pt x="3362" y="595"/>
                  <a:pt x="3400" y="684"/>
                  <a:pt x="3400" y="777"/>
                </a:cubicBezTo>
                <a:lnTo>
                  <a:pt x="3400" y="7563"/>
                </a:lnTo>
                <a:cubicBezTo>
                  <a:pt x="3400" y="7760"/>
                  <a:pt x="3239" y="7915"/>
                  <a:pt x="3045" y="7915"/>
                </a:cubicBezTo>
                <a:cubicBezTo>
                  <a:pt x="2848" y="7915"/>
                  <a:pt x="2690" y="7757"/>
                  <a:pt x="2690" y="7563"/>
                </a:cubicBezTo>
                <a:lnTo>
                  <a:pt x="2690" y="6327"/>
                </a:lnTo>
                <a:cubicBezTo>
                  <a:pt x="2690" y="6210"/>
                  <a:pt x="2597" y="6118"/>
                  <a:pt x="2484" y="6118"/>
                </a:cubicBezTo>
                <a:cubicBezTo>
                  <a:pt x="2367" y="6118"/>
                  <a:pt x="2275" y="6210"/>
                  <a:pt x="2275" y="6327"/>
                </a:cubicBezTo>
                <a:lnTo>
                  <a:pt x="2275" y="7351"/>
                </a:lnTo>
                <a:lnTo>
                  <a:pt x="1920" y="7351"/>
                </a:lnTo>
                <a:cubicBezTo>
                  <a:pt x="1723" y="7351"/>
                  <a:pt x="1564" y="7192"/>
                  <a:pt x="1564" y="6998"/>
                </a:cubicBezTo>
                <a:lnTo>
                  <a:pt x="1564" y="1344"/>
                </a:lnTo>
                <a:cubicBezTo>
                  <a:pt x="1564" y="1147"/>
                  <a:pt x="1726" y="989"/>
                  <a:pt x="1920" y="989"/>
                </a:cubicBezTo>
                <a:lnTo>
                  <a:pt x="2275" y="989"/>
                </a:lnTo>
                <a:lnTo>
                  <a:pt x="2275" y="5353"/>
                </a:lnTo>
                <a:cubicBezTo>
                  <a:pt x="2275" y="5467"/>
                  <a:pt x="2367" y="5562"/>
                  <a:pt x="2484" y="5562"/>
                </a:cubicBezTo>
                <a:cubicBezTo>
                  <a:pt x="2597" y="5562"/>
                  <a:pt x="2690" y="5467"/>
                  <a:pt x="2690" y="5353"/>
                </a:cubicBezTo>
                <a:lnTo>
                  <a:pt x="2690" y="777"/>
                </a:lnTo>
                <a:cubicBezTo>
                  <a:pt x="2690" y="580"/>
                  <a:pt x="2851" y="422"/>
                  <a:pt x="3045" y="422"/>
                </a:cubicBezTo>
                <a:close/>
                <a:moveTo>
                  <a:pt x="11306" y="422"/>
                </a:moveTo>
                <a:cubicBezTo>
                  <a:pt x="11503" y="422"/>
                  <a:pt x="11658" y="583"/>
                  <a:pt x="11658" y="777"/>
                </a:cubicBezTo>
                <a:lnTo>
                  <a:pt x="11658" y="1490"/>
                </a:lnTo>
                <a:cubicBezTo>
                  <a:pt x="11658" y="1607"/>
                  <a:pt x="11753" y="1699"/>
                  <a:pt x="11867" y="1699"/>
                </a:cubicBezTo>
                <a:cubicBezTo>
                  <a:pt x="11983" y="1699"/>
                  <a:pt x="12076" y="1607"/>
                  <a:pt x="12076" y="1490"/>
                </a:cubicBezTo>
                <a:lnTo>
                  <a:pt x="12076" y="989"/>
                </a:lnTo>
                <a:lnTo>
                  <a:pt x="12431" y="989"/>
                </a:lnTo>
                <a:cubicBezTo>
                  <a:pt x="12628" y="989"/>
                  <a:pt x="12786" y="1150"/>
                  <a:pt x="12786" y="1344"/>
                </a:cubicBezTo>
                <a:lnTo>
                  <a:pt x="12786" y="6998"/>
                </a:lnTo>
                <a:cubicBezTo>
                  <a:pt x="12786" y="7195"/>
                  <a:pt x="12625" y="7354"/>
                  <a:pt x="12431" y="7354"/>
                </a:cubicBezTo>
                <a:lnTo>
                  <a:pt x="12076" y="7354"/>
                </a:lnTo>
                <a:lnTo>
                  <a:pt x="12076" y="2467"/>
                </a:lnTo>
                <a:cubicBezTo>
                  <a:pt x="12076" y="2353"/>
                  <a:pt x="11983" y="2258"/>
                  <a:pt x="11867" y="2258"/>
                </a:cubicBezTo>
                <a:cubicBezTo>
                  <a:pt x="11753" y="2258"/>
                  <a:pt x="11658" y="2353"/>
                  <a:pt x="11658" y="2467"/>
                </a:cubicBezTo>
                <a:lnTo>
                  <a:pt x="11658" y="7563"/>
                </a:lnTo>
                <a:cubicBezTo>
                  <a:pt x="11658" y="7760"/>
                  <a:pt x="11500" y="7915"/>
                  <a:pt x="11306" y="7915"/>
                </a:cubicBezTo>
                <a:cubicBezTo>
                  <a:pt x="11111" y="7915"/>
                  <a:pt x="10950" y="7757"/>
                  <a:pt x="10950" y="7563"/>
                </a:cubicBezTo>
                <a:lnTo>
                  <a:pt x="10950" y="777"/>
                </a:lnTo>
                <a:cubicBezTo>
                  <a:pt x="10950" y="684"/>
                  <a:pt x="10986" y="595"/>
                  <a:pt x="11055" y="526"/>
                </a:cubicBezTo>
                <a:cubicBezTo>
                  <a:pt x="11120" y="461"/>
                  <a:pt x="11210" y="422"/>
                  <a:pt x="11306" y="422"/>
                </a:cubicBezTo>
                <a:close/>
                <a:moveTo>
                  <a:pt x="3042" y="1"/>
                </a:moveTo>
                <a:cubicBezTo>
                  <a:pt x="2687" y="1"/>
                  <a:pt x="2388" y="240"/>
                  <a:pt x="2296" y="568"/>
                </a:cubicBezTo>
                <a:lnTo>
                  <a:pt x="1911" y="568"/>
                </a:lnTo>
                <a:cubicBezTo>
                  <a:pt x="1499" y="568"/>
                  <a:pt x="1158" y="893"/>
                  <a:pt x="1135" y="1302"/>
                </a:cubicBezTo>
                <a:lnTo>
                  <a:pt x="776" y="1302"/>
                </a:lnTo>
                <a:cubicBezTo>
                  <a:pt x="349" y="1302"/>
                  <a:pt x="0" y="1649"/>
                  <a:pt x="0" y="2079"/>
                </a:cubicBezTo>
                <a:lnTo>
                  <a:pt x="0" y="6264"/>
                </a:lnTo>
                <a:cubicBezTo>
                  <a:pt x="0" y="6691"/>
                  <a:pt x="349" y="7040"/>
                  <a:pt x="776" y="7040"/>
                </a:cubicBezTo>
                <a:lnTo>
                  <a:pt x="1135" y="7040"/>
                </a:lnTo>
                <a:cubicBezTo>
                  <a:pt x="1158" y="7449"/>
                  <a:pt x="1499" y="7775"/>
                  <a:pt x="1911" y="7775"/>
                </a:cubicBezTo>
                <a:lnTo>
                  <a:pt x="2296" y="7775"/>
                </a:lnTo>
                <a:cubicBezTo>
                  <a:pt x="2388" y="8097"/>
                  <a:pt x="2687" y="8342"/>
                  <a:pt x="3042" y="8342"/>
                </a:cubicBezTo>
                <a:cubicBezTo>
                  <a:pt x="3472" y="8342"/>
                  <a:pt x="3818" y="7992"/>
                  <a:pt x="3818" y="7566"/>
                </a:cubicBezTo>
                <a:lnTo>
                  <a:pt x="3818" y="6049"/>
                </a:lnTo>
                <a:lnTo>
                  <a:pt x="4230" y="6049"/>
                </a:lnTo>
                <a:cubicBezTo>
                  <a:pt x="4502" y="6049"/>
                  <a:pt x="4723" y="5828"/>
                  <a:pt x="4723" y="5556"/>
                </a:cubicBezTo>
                <a:lnTo>
                  <a:pt x="4723" y="5512"/>
                </a:lnTo>
                <a:lnTo>
                  <a:pt x="9619" y="5512"/>
                </a:lnTo>
                <a:lnTo>
                  <a:pt x="9619" y="5556"/>
                </a:lnTo>
                <a:cubicBezTo>
                  <a:pt x="9619" y="5828"/>
                  <a:pt x="9837" y="6049"/>
                  <a:pt x="10111" y="6049"/>
                </a:cubicBezTo>
                <a:lnTo>
                  <a:pt x="10520" y="6049"/>
                </a:lnTo>
                <a:lnTo>
                  <a:pt x="10520" y="7566"/>
                </a:lnTo>
                <a:cubicBezTo>
                  <a:pt x="10520" y="7992"/>
                  <a:pt x="10867" y="8342"/>
                  <a:pt x="11297" y="8342"/>
                </a:cubicBezTo>
                <a:cubicBezTo>
                  <a:pt x="11652" y="8342"/>
                  <a:pt x="11950" y="8103"/>
                  <a:pt x="12043" y="7775"/>
                </a:cubicBezTo>
                <a:lnTo>
                  <a:pt x="12428" y="7775"/>
                </a:lnTo>
                <a:cubicBezTo>
                  <a:pt x="12843" y="7775"/>
                  <a:pt x="13180" y="7449"/>
                  <a:pt x="13204" y="7040"/>
                </a:cubicBezTo>
                <a:lnTo>
                  <a:pt x="13562" y="7040"/>
                </a:lnTo>
                <a:cubicBezTo>
                  <a:pt x="13992" y="7040"/>
                  <a:pt x="14339" y="6691"/>
                  <a:pt x="14339" y="6264"/>
                </a:cubicBezTo>
                <a:lnTo>
                  <a:pt x="14339" y="2079"/>
                </a:lnTo>
                <a:cubicBezTo>
                  <a:pt x="14339" y="1652"/>
                  <a:pt x="13992" y="1302"/>
                  <a:pt x="13562" y="1302"/>
                </a:cubicBezTo>
                <a:lnTo>
                  <a:pt x="13204" y="1302"/>
                </a:lnTo>
                <a:cubicBezTo>
                  <a:pt x="13180" y="893"/>
                  <a:pt x="12843" y="568"/>
                  <a:pt x="12428" y="568"/>
                </a:cubicBezTo>
                <a:lnTo>
                  <a:pt x="12043" y="568"/>
                </a:lnTo>
                <a:cubicBezTo>
                  <a:pt x="11950" y="243"/>
                  <a:pt x="11652" y="1"/>
                  <a:pt x="11297" y="1"/>
                </a:cubicBezTo>
                <a:cubicBezTo>
                  <a:pt x="11091" y="1"/>
                  <a:pt x="10894" y="84"/>
                  <a:pt x="10747" y="228"/>
                </a:cubicBezTo>
                <a:cubicBezTo>
                  <a:pt x="10604" y="374"/>
                  <a:pt x="10520" y="568"/>
                  <a:pt x="10520" y="777"/>
                </a:cubicBezTo>
                <a:lnTo>
                  <a:pt x="10520" y="2293"/>
                </a:lnTo>
                <a:lnTo>
                  <a:pt x="10111" y="2293"/>
                </a:lnTo>
                <a:cubicBezTo>
                  <a:pt x="9837" y="2293"/>
                  <a:pt x="9619" y="2511"/>
                  <a:pt x="9619" y="2783"/>
                </a:cubicBezTo>
                <a:lnTo>
                  <a:pt x="9619" y="2828"/>
                </a:lnTo>
                <a:lnTo>
                  <a:pt x="8807" y="2828"/>
                </a:lnTo>
                <a:cubicBezTo>
                  <a:pt x="8693" y="2828"/>
                  <a:pt x="8598" y="2923"/>
                  <a:pt x="8598" y="3037"/>
                </a:cubicBezTo>
                <a:cubicBezTo>
                  <a:pt x="8598" y="3153"/>
                  <a:pt x="8693" y="3246"/>
                  <a:pt x="8807" y="3246"/>
                </a:cubicBezTo>
                <a:lnTo>
                  <a:pt x="9619" y="3246"/>
                </a:lnTo>
                <a:lnTo>
                  <a:pt x="9619" y="5091"/>
                </a:lnTo>
                <a:lnTo>
                  <a:pt x="4723" y="5091"/>
                </a:lnTo>
                <a:lnTo>
                  <a:pt x="4723" y="3246"/>
                </a:lnTo>
                <a:lnTo>
                  <a:pt x="7831" y="3246"/>
                </a:lnTo>
                <a:cubicBezTo>
                  <a:pt x="7947" y="3246"/>
                  <a:pt x="8040" y="3153"/>
                  <a:pt x="8040" y="3037"/>
                </a:cubicBezTo>
                <a:cubicBezTo>
                  <a:pt x="8040" y="2923"/>
                  <a:pt x="7947" y="2828"/>
                  <a:pt x="7831" y="2828"/>
                </a:cubicBezTo>
                <a:lnTo>
                  <a:pt x="4723" y="2828"/>
                </a:lnTo>
                <a:lnTo>
                  <a:pt x="4723" y="2783"/>
                </a:lnTo>
                <a:cubicBezTo>
                  <a:pt x="4723" y="2511"/>
                  <a:pt x="4502" y="2291"/>
                  <a:pt x="4230" y="2291"/>
                </a:cubicBezTo>
                <a:lnTo>
                  <a:pt x="3818" y="2291"/>
                </a:lnTo>
                <a:lnTo>
                  <a:pt x="3818" y="777"/>
                </a:lnTo>
                <a:cubicBezTo>
                  <a:pt x="3818" y="568"/>
                  <a:pt x="3738" y="374"/>
                  <a:pt x="3591" y="228"/>
                </a:cubicBezTo>
                <a:cubicBezTo>
                  <a:pt x="3445" y="81"/>
                  <a:pt x="3251" y="1"/>
                  <a:pt x="30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3" name="Google Shape;433;p44"/>
          <p:cNvGrpSpPr/>
          <p:nvPr/>
        </p:nvGrpSpPr>
        <p:grpSpPr>
          <a:xfrm>
            <a:off x="7222088" y="3117748"/>
            <a:ext cx="352875" cy="382150"/>
            <a:chOff x="7447425" y="3238250"/>
            <a:chExt cx="352875" cy="382150"/>
          </a:xfrm>
        </p:grpSpPr>
        <p:sp>
          <p:nvSpPr>
            <p:cNvPr id="434" name="Google Shape;434;p44"/>
            <p:cNvSpPr/>
            <p:nvPr/>
          </p:nvSpPr>
          <p:spPr>
            <a:xfrm>
              <a:off x="7447425" y="3238250"/>
              <a:ext cx="308850" cy="382150"/>
            </a:xfrm>
            <a:custGeom>
              <a:avLst/>
              <a:gdLst/>
              <a:ahLst/>
              <a:cxnLst/>
              <a:rect l="l" t="t" r="r" b="b"/>
              <a:pathLst>
                <a:path w="12354" h="15286" extrusionOk="0">
                  <a:moveTo>
                    <a:pt x="7670" y="0"/>
                  </a:moveTo>
                  <a:cubicBezTo>
                    <a:pt x="5950" y="0"/>
                    <a:pt x="4329" y="672"/>
                    <a:pt x="3114" y="1887"/>
                  </a:cubicBezTo>
                  <a:cubicBezTo>
                    <a:pt x="1908" y="3093"/>
                    <a:pt x="1239" y="4690"/>
                    <a:pt x="1224" y="6392"/>
                  </a:cubicBezTo>
                  <a:lnTo>
                    <a:pt x="54" y="8738"/>
                  </a:lnTo>
                  <a:cubicBezTo>
                    <a:pt x="0" y="8843"/>
                    <a:pt x="39" y="8971"/>
                    <a:pt x="138" y="9031"/>
                  </a:cubicBezTo>
                  <a:lnTo>
                    <a:pt x="1224" y="9682"/>
                  </a:lnTo>
                  <a:lnTo>
                    <a:pt x="1224" y="13145"/>
                  </a:lnTo>
                  <a:cubicBezTo>
                    <a:pt x="1224" y="13270"/>
                    <a:pt x="1326" y="13369"/>
                    <a:pt x="1448" y="13369"/>
                  </a:cubicBezTo>
                  <a:lnTo>
                    <a:pt x="3618" y="13369"/>
                  </a:lnTo>
                  <a:lnTo>
                    <a:pt x="3618" y="15061"/>
                  </a:lnTo>
                  <a:cubicBezTo>
                    <a:pt x="3618" y="15184"/>
                    <a:pt x="3717" y="15285"/>
                    <a:pt x="3842" y="15285"/>
                  </a:cubicBezTo>
                  <a:cubicBezTo>
                    <a:pt x="3965" y="15285"/>
                    <a:pt x="4066" y="15184"/>
                    <a:pt x="4066" y="15061"/>
                  </a:cubicBezTo>
                  <a:lnTo>
                    <a:pt x="4066" y="13145"/>
                  </a:lnTo>
                  <a:cubicBezTo>
                    <a:pt x="4066" y="13022"/>
                    <a:pt x="3965" y="12921"/>
                    <a:pt x="3842" y="12921"/>
                  </a:cubicBezTo>
                  <a:lnTo>
                    <a:pt x="1669" y="12921"/>
                  </a:lnTo>
                  <a:lnTo>
                    <a:pt x="1669" y="9556"/>
                  </a:lnTo>
                  <a:cubicBezTo>
                    <a:pt x="1669" y="9479"/>
                    <a:pt x="1627" y="9404"/>
                    <a:pt x="1562" y="9362"/>
                  </a:cubicBezTo>
                  <a:lnTo>
                    <a:pt x="544" y="8750"/>
                  </a:lnTo>
                  <a:lnTo>
                    <a:pt x="1648" y="6544"/>
                  </a:lnTo>
                  <a:cubicBezTo>
                    <a:pt x="1663" y="6514"/>
                    <a:pt x="1669" y="6478"/>
                    <a:pt x="1669" y="6443"/>
                  </a:cubicBezTo>
                  <a:cubicBezTo>
                    <a:pt x="1669" y="3138"/>
                    <a:pt x="4359" y="445"/>
                    <a:pt x="7667" y="445"/>
                  </a:cubicBezTo>
                  <a:cubicBezTo>
                    <a:pt x="9291" y="445"/>
                    <a:pt x="10807" y="1084"/>
                    <a:pt x="11948" y="2242"/>
                  </a:cubicBezTo>
                  <a:cubicBezTo>
                    <a:pt x="11990" y="2287"/>
                    <a:pt x="12047" y="2310"/>
                    <a:pt x="12105" y="2310"/>
                  </a:cubicBezTo>
                  <a:cubicBezTo>
                    <a:pt x="12162" y="2310"/>
                    <a:pt x="12220" y="2288"/>
                    <a:pt x="12264" y="2245"/>
                  </a:cubicBezTo>
                  <a:cubicBezTo>
                    <a:pt x="12354" y="2156"/>
                    <a:pt x="12354" y="2015"/>
                    <a:pt x="12267" y="1929"/>
                  </a:cubicBezTo>
                  <a:cubicBezTo>
                    <a:pt x="11043" y="687"/>
                    <a:pt x="9413" y="0"/>
                    <a:pt x="76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4"/>
            <p:cNvSpPr/>
            <p:nvPr/>
          </p:nvSpPr>
          <p:spPr>
            <a:xfrm>
              <a:off x="7729300" y="3304125"/>
              <a:ext cx="71000" cy="316125"/>
            </a:xfrm>
            <a:custGeom>
              <a:avLst/>
              <a:gdLst/>
              <a:ahLst/>
              <a:cxnLst/>
              <a:rect l="l" t="t" r="r" b="b"/>
              <a:pathLst>
                <a:path w="2840" h="12645" extrusionOk="0">
                  <a:moveTo>
                    <a:pt x="1479" y="1"/>
                  </a:moveTo>
                  <a:cubicBezTo>
                    <a:pt x="1435" y="1"/>
                    <a:pt x="1390" y="14"/>
                    <a:pt x="1350" y="43"/>
                  </a:cubicBezTo>
                  <a:cubicBezTo>
                    <a:pt x="1249" y="115"/>
                    <a:pt x="1225" y="255"/>
                    <a:pt x="1299" y="357"/>
                  </a:cubicBezTo>
                  <a:cubicBezTo>
                    <a:pt x="2016" y="1372"/>
                    <a:pt x="2392" y="2566"/>
                    <a:pt x="2392" y="3808"/>
                  </a:cubicBezTo>
                  <a:cubicBezTo>
                    <a:pt x="2392" y="5668"/>
                    <a:pt x="1553" y="7390"/>
                    <a:pt x="84" y="8536"/>
                  </a:cubicBezTo>
                  <a:cubicBezTo>
                    <a:pt x="31" y="8578"/>
                    <a:pt x="1" y="8644"/>
                    <a:pt x="1" y="8713"/>
                  </a:cubicBezTo>
                  <a:lnTo>
                    <a:pt x="1" y="12420"/>
                  </a:lnTo>
                  <a:cubicBezTo>
                    <a:pt x="1" y="12546"/>
                    <a:pt x="99" y="12644"/>
                    <a:pt x="225" y="12644"/>
                  </a:cubicBezTo>
                  <a:cubicBezTo>
                    <a:pt x="347" y="12644"/>
                    <a:pt x="449" y="12546"/>
                    <a:pt x="449" y="12420"/>
                  </a:cubicBezTo>
                  <a:lnTo>
                    <a:pt x="449" y="8820"/>
                  </a:lnTo>
                  <a:cubicBezTo>
                    <a:pt x="1971" y="7590"/>
                    <a:pt x="2840" y="5769"/>
                    <a:pt x="2840" y="3808"/>
                  </a:cubicBezTo>
                  <a:cubicBezTo>
                    <a:pt x="2840" y="2470"/>
                    <a:pt x="2434" y="1187"/>
                    <a:pt x="1664" y="97"/>
                  </a:cubicBezTo>
                  <a:cubicBezTo>
                    <a:pt x="1620" y="35"/>
                    <a:pt x="1550" y="1"/>
                    <a:pt x="14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44"/>
            <p:cNvSpPr/>
            <p:nvPr/>
          </p:nvSpPr>
          <p:spPr>
            <a:xfrm>
              <a:off x="7537575" y="3282500"/>
              <a:ext cx="191075" cy="313775"/>
            </a:xfrm>
            <a:custGeom>
              <a:avLst/>
              <a:gdLst/>
              <a:ahLst/>
              <a:cxnLst/>
              <a:rect l="l" t="t" r="r" b="b"/>
              <a:pathLst>
                <a:path w="7643" h="12551" extrusionOk="0">
                  <a:moveTo>
                    <a:pt x="2260" y="448"/>
                  </a:moveTo>
                  <a:cubicBezTo>
                    <a:pt x="2717" y="448"/>
                    <a:pt x="3201" y="639"/>
                    <a:pt x="3678" y="1022"/>
                  </a:cubicBezTo>
                  <a:cubicBezTo>
                    <a:pt x="3720" y="1054"/>
                    <a:pt x="3770" y="1071"/>
                    <a:pt x="3819" y="1071"/>
                  </a:cubicBezTo>
                  <a:cubicBezTo>
                    <a:pt x="3868" y="1071"/>
                    <a:pt x="3917" y="1054"/>
                    <a:pt x="3959" y="1022"/>
                  </a:cubicBezTo>
                  <a:cubicBezTo>
                    <a:pt x="4433" y="641"/>
                    <a:pt x="4919" y="451"/>
                    <a:pt x="5374" y="451"/>
                  </a:cubicBezTo>
                  <a:cubicBezTo>
                    <a:pt x="5791" y="451"/>
                    <a:pt x="6182" y="611"/>
                    <a:pt x="6512" y="932"/>
                  </a:cubicBezTo>
                  <a:cubicBezTo>
                    <a:pt x="7150" y="1544"/>
                    <a:pt x="7410" y="2702"/>
                    <a:pt x="6753" y="3580"/>
                  </a:cubicBezTo>
                  <a:cubicBezTo>
                    <a:pt x="5559" y="5174"/>
                    <a:pt x="4180" y="5923"/>
                    <a:pt x="3822" y="6100"/>
                  </a:cubicBezTo>
                  <a:cubicBezTo>
                    <a:pt x="3464" y="5923"/>
                    <a:pt x="2087" y="5174"/>
                    <a:pt x="887" y="3580"/>
                  </a:cubicBezTo>
                  <a:cubicBezTo>
                    <a:pt x="230" y="2702"/>
                    <a:pt x="493" y="1544"/>
                    <a:pt x="1126" y="926"/>
                  </a:cubicBezTo>
                  <a:cubicBezTo>
                    <a:pt x="1454" y="607"/>
                    <a:pt x="1845" y="448"/>
                    <a:pt x="2260" y="448"/>
                  </a:cubicBezTo>
                  <a:close/>
                  <a:moveTo>
                    <a:pt x="2280" y="1"/>
                  </a:moveTo>
                  <a:cubicBezTo>
                    <a:pt x="1686" y="1"/>
                    <a:pt x="1178" y="257"/>
                    <a:pt x="819" y="607"/>
                  </a:cubicBezTo>
                  <a:cubicBezTo>
                    <a:pt x="407" y="1001"/>
                    <a:pt x="147" y="1544"/>
                    <a:pt x="75" y="2126"/>
                  </a:cubicBezTo>
                  <a:cubicBezTo>
                    <a:pt x="1" y="2744"/>
                    <a:pt x="165" y="3359"/>
                    <a:pt x="529" y="3849"/>
                  </a:cubicBezTo>
                  <a:cubicBezTo>
                    <a:pt x="1765" y="5494"/>
                    <a:pt x="3162" y="6276"/>
                    <a:pt x="3598" y="6488"/>
                  </a:cubicBezTo>
                  <a:lnTo>
                    <a:pt x="3598" y="12327"/>
                  </a:lnTo>
                  <a:cubicBezTo>
                    <a:pt x="3598" y="12449"/>
                    <a:pt x="3699" y="12551"/>
                    <a:pt x="3822" y="12551"/>
                  </a:cubicBezTo>
                  <a:cubicBezTo>
                    <a:pt x="3944" y="12551"/>
                    <a:pt x="4046" y="12449"/>
                    <a:pt x="4046" y="12327"/>
                  </a:cubicBezTo>
                  <a:lnTo>
                    <a:pt x="4046" y="6491"/>
                  </a:lnTo>
                  <a:cubicBezTo>
                    <a:pt x="4482" y="6276"/>
                    <a:pt x="5879" y="5500"/>
                    <a:pt x="7112" y="3852"/>
                  </a:cubicBezTo>
                  <a:cubicBezTo>
                    <a:pt x="7482" y="3359"/>
                    <a:pt x="7643" y="2747"/>
                    <a:pt x="7568" y="2126"/>
                  </a:cubicBezTo>
                  <a:cubicBezTo>
                    <a:pt x="7497" y="1544"/>
                    <a:pt x="7237" y="1001"/>
                    <a:pt x="6825" y="607"/>
                  </a:cubicBezTo>
                  <a:cubicBezTo>
                    <a:pt x="6465" y="257"/>
                    <a:pt x="5957" y="1"/>
                    <a:pt x="5363" y="1"/>
                  </a:cubicBezTo>
                  <a:cubicBezTo>
                    <a:pt x="4893" y="1"/>
                    <a:pt x="4369" y="161"/>
                    <a:pt x="3822" y="562"/>
                  </a:cubicBezTo>
                  <a:cubicBezTo>
                    <a:pt x="3274" y="161"/>
                    <a:pt x="2750" y="1"/>
                    <a:pt x="22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44"/>
            <p:cNvSpPr/>
            <p:nvPr/>
          </p:nvSpPr>
          <p:spPr>
            <a:xfrm>
              <a:off x="7641475" y="3471475"/>
              <a:ext cx="65100" cy="61075"/>
            </a:xfrm>
            <a:custGeom>
              <a:avLst/>
              <a:gdLst/>
              <a:ahLst/>
              <a:cxnLst/>
              <a:rect l="l" t="t" r="r" b="b"/>
              <a:pathLst>
                <a:path w="2604" h="2443" extrusionOk="0">
                  <a:moveTo>
                    <a:pt x="1978" y="448"/>
                  </a:moveTo>
                  <a:cubicBezTo>
                    <a:pt x="2009" y="448"/>
                    <a:pt x="2041" y="449"/>
                    <a:pt x="2072" y="451"/>
                  </a:cubicBezTo>
                  <a:cubicBezTo>
                    <a:pt x="2099" y="866"/>
                    <a:pt x="1947" y="1275"/>
                    <a:pt x="1651" y="1571"/>
                  </a:cubicBezTo>
                  <a:cubicBezTo>
                    <a:pt x="1378" y="1844"/>
                    <a:pt x="1008" y="1995"/>
                    <a:pt x="625" y="1995"/>
                  </a:cubicBezTo>
                  <a:cubicBezTo>
                    <a:pt x="594" y="1995"/>
                    <a:pt x="563" y="1994"/>
                    <a:pt x="532" y="1992"/>
                  </a:cubicBezTo>
                  <a:cubicBezTo>
                    <a:pt x="505" y="1577"/>
                    <a:pt x="657" y="1168"/>
                    <a:pt x="952" y="872"/>
                  </a:cubicBezTo>
                  <a:cubicBezTo>
                    <a:pt x="1226" y="599"/>
                    <a:pt x="1596" y="448"/>
                    <a:pt x="1978" y="448"/>
                  </a:cubicBezTo>
                  <a:close/>
                  <a:moveTo>
                    <a:pt x="1977" y="0"/>
                  </a:moveTo>
                  <a:cubicBezTo>
                    <a:pt x="1477" y="0"/>
                    <a:pt x="993" y="199"/>
                    <a:pt x="636" y="556"/>
                  </a:cubicBezTo>
                  <a:cubicBezTo>
                    <a:pt x="194" y="995"/>
                    <a:pt x="0" y="1621"/>
                    <a:pt x="111" y="2230"/>
                  </a:cubicBezTo>
                  <a:cubicBezTo>
                    <a:pt x="126" y="2317"/>
                    <a:pt x="191" y="2389"/>
                    <a:pt x="275" y="2410"/>
                  </a:cubicBezTo>
                  <a:cubicBezTo>
                    <a:pt x="385" y="2439"/>
                    <a:pt x="508" y="2442"/>
                    <a:pt x="624" y="2442"/>
                  </a:cubicBezTo>
                  <a:cubicBezTo>
                    <a:pt x="1126" y="2442"/>
                    <a:pt x="1609" y="2245"/>
                    <a:pt x="1967" y="1887"/>
                  </a:cubicBezTo>
                  <a:cubicBezTo>
                    <a:pt x="2403" y="1451"/>
                    <a:pt x="2603" y="824"/>
                    <a:pt x="2493" y="212"/>
                  </a:cubicBezTo>
                  <a:cubicBezTo>
                    <a:pt x="2478" y="120"/>
                    <a:pt x="2403" y="48"/>
                    <a:pt x="2311" y="30"/>
                  </a:cubicBezTo>
                  <a:cubicBezTo>
                    <a:pt x="2199" y="10"/>
                    <a:pt x="2088" y="0"/>
                    <a:pt x="19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4"/>
            <p:cNvSpPr/>
            <p:nvPr/>
          </p:nvSpPr>
          <p:spPr>
            <a:xfrm>
              <a:off x="7559750" y="3471450"/>
              <a:ext cx="65100" cy="61175"/>
            </a:xfrm>
            <a:custGeom>
              <a:avLst/>
              <a:gdLst/>
              <a:ahLst/>
              <a:cxnLst/>
              <a:rect l="l" t="t" r="r" b="b"/>
              <a:pathLst>
                <a:path w="2604" h="2447" extrusionOk="0">
                  <a:moveTo>
                    <a:pt x="625" y="449"/>
                  </a:moveTo>
                  <a:cubicBezTo>
                    <a:pt x="1008" y="449"/>
                    <a:pt x="1378" y="600"/>
                    <a:pt x="1651" y="873"/>
                  </a:cubicBezTo>
                  <a:cubicBezTo>
                    <a:pt x="1947" y="1172"/>
                    <a:pt x="2099" y="1578"/>
                    <a:pt x="2072" y="1993"/>
                  </a:cubicBezTo>
                  <a:cubicBezTo>
                    <a:pt x="2041" y="1995"/>
                    <a:pt x="2009" y="1996"/>
                    <a:pt x="1978" y="1996"/>
                  </a:cubicBezTo>
                  <a:cubicBezTo>
                    <a:pt x="1596" y="1996"/>
                    <a:pt x="1226" y="1845"/>
                    <a:pt x="953" y="1572"/>
                  </a:cubicBezTo>
                  <a:cubicBezTo>
                    <a:pt x="657" y="1276"/>
                    <a:pt x="505" y="867"/>
                    <a:pt x="532" y="452"/>
                  </a:cubicBezTo>
                  <a:cubicBezTo>
                    <a:pt x="563" y="450"/>
                    <a:pt x="594" y="449"/>
                    <a:pt x="625" y="449"/>
                  </a:cubicBezTo>
                  <a:close/>
                  <a:moveTo>
                    <a:pt x="630" y="1"/>
                  </a:moveTo>
                  <a:cubicBezTo>
                    <a:pt x="518" y="1"/>
                    <a:pt x="405" y="11"/>
                    <a:pt x="293" y="31"/>
                  </a:cubicBezTo>
                  <a:cubicBezTo>
                    <a:pt x="200" y="43"/>
                    <a:pt x="129" y="118"/>
                    <a:pt x="111" y="213"/>
                  </a:cubicBezTo>
                  <a:cubicBezTo>
                    <a:pt x="0" y="825"/>
                    <a:pt x="200" y="1452"/>
                    <a:pt x="636" y="1891"/>
                  </a:cubicBezTo>
                  <a:cubicBezTo>
                    <a:pt x="994" y="2249"/>
                    <a:pt x="1478" y="2446"/>
                    <a:pt x="1979" y="2446"/>
                  </a:cubicBezTo>
                  <a:cubicBezTo>
                    <a:pt x="2096" y="2446"/>
                    <a:pt x="2218" y="2443"/>
                    <a:pt x="2329" y="2414"/>
                  </a:cubicBezTo>
                  <a:cubicBezTo>
                    <a:pt x="2415" y="2393"/>
                    <a:pt x="2478" y="2321"/>
                    <a:pt x="2493" y="2234"/>
                  </a:cubicBezTo>
                  <a:cubicBezTo>
                    <a:pt x="2603" y="1622"/>
                    <a:pt x="2403" y="996"/>
                    <a:pt x="1968" y="557"/>
                  </a:cubicBezTo>
                  <a:cubicBezTo>
                    <a:pt x="1610" y="196"/>
                    <a:pt x="1127" y="1"/>
                    <a:pt x="6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9" name="Google Shape;439;p44"/>
          <p:cNvGrpSpPr/>
          <p:nvPr/>
        </p:nvGrpSpPr>
        <p:grpSpPr>
          <a:xfrm>
            <a:off x="4381089" y="3117727"/>
            <a:ext cx="382146" cy="382165"/>
            <a:chOff x="7066548" y="2912594"/>
            <a:chExt cx="352209" cy="334938"/>
          </a:xfrm>
        </p:grpSpPr>
        <p:sp>
          <p:nvSpPr>
            <p:cNvPr id="440" name="Google Shape;440;p44"/>
            <p:cNvSpPr/>
            <p:nvPr/>
          </p:nvSpPr>
          <p:spPr>
            <a:xfrm>
              <a:off x="7066548" y="2912594"/>
              <a:ext cx="219264" cy="266399"/>
            </a:xfrm>
            <a:custGeom>
              <a:avLst/>
              <a:gdLst/>
              <a:ahLst/>
              <a:cxnLst/>
              <a:rect l="l" t="t" r="r" b="b"/>
              <a:pathLst>
                <a:path w="6894" h="8376" extrusionOk="0">
                  <a:moveTo>
                    <a:pt x="6584" y="363"/>
                  </a:moveTo>
                  <a:lnTo>
                    <a:pt x="6584" y="1839"/>
                  </a:lnTo>
                  <a:lnTo>
                    <a:pt x="1774" y="2911"/>
                  </a:lnTo>
                  <a:lnTo>
                    <a:pt x="1774" y="1434"/>
                  </a:lnTo>
                  <a:lnTo>
                    <a:pt x="6584" y="363"/>
                  </a:lnTo>
                  <a:close/>
                  <a:moveTo>
                    <a:pt x="6584" y="2137"/>
                  </a:moveTo>
                  <a:lnTo>
                    <a:pt x="6584" y="6078"/>
                  </a:lnTo>
                  <a:cubicBezTo>
                    <a:pt x="6584" y="6209"/>
                    <a:pt x="6525" y="6423"/>
                    <a:pt x="6346" y="6578"/>
                  </a:cubicBezTo>
                  <a:cubicBezTo>
                    <a:pt x="6203" y="6721"/>
                    <a:pt x="5989" y="6863"/>
                    <a:pt x="5596" y="6863"/>
                  </a:cubicBezTo>
                  <a:cubicBezTo>
                    <a:pt x="5191" y="6863"/>
                    <a:pt x="4882" y="6625"/>
                    <a:pt x="4882" y="6328"/>
                  </a:cubicBezTo>
                  <a:cubicBezTo>
                    <a:pt x="4882" y="6030"/>
                    <a:pt x="5215" y="5792"/>
                    <a:pt x="5596" y="5792"/>
                  </a:cubicBezTo>
                  <a:cubicBezTo>
                    <a:pt x="5751" y="5792"/>
                    <a:pt x="5906" y="5840"/>
                    <a:pt x="6084" y="5899"/>
                  </a:cubicBezTo>
                  <a:cubicBezTo>
                    <a:pt x="6104" y="5904"/>
                    <a:pt x="6126" y="5907"/>
                    <a:pt x="6148" y="5907"/>
                  </a:cubicBezTo>
                  <a:cubicBezTo>
                    <a:pt x="6179" y="5907"/>
                    <a:pt x="6211" y="5901"/>
                    <a:pt x="6239" y="5887"/>
                  </a:cubicBezTo>
                  <a:cubicBezTo>
                    <a:pt x="6287" y="5851"/>
                    <a:pt x="6311" y="5804"/>
                    <a:pt x="6311" y="5744"/>
                  </a:cubicBezTo>
                  <a:lnTo>
                    <a:pt x="6311" y="2196"/>
                  </a:lnTo>
                  <a:lnTo>
                    <a:pt x="6584" y="2137"/>
                  </a:lnTo>
                  <a:close/>
                  <a:moveTo>
                    <a:pt x="6735" y="1"/>
                  </a:moveTo>
                  <a:cubicBezTo>
                    <a:pt x="6724" y="1"/>
                    <a:pt x="6713" y="2"/>
                    <a:pt x="6704" y="5"/>
                  </a:cubicBezTo>
                  <a:lnTo>
                    <a:pt x="1560" y="1137"/>
                  </a:lnTo>
                  <a:cubicBezTo>
                    <a:pt x="1489" y="1148"/>
                    <a:pt x="1429" y="1220"/>
                    <a:pt x="1429" y="1303"/>
                  </a:cubicBezTo>
                  <a:lnTo>
                    <a:pt x="1429" y="3101"/>
                  </a:lnTo>
                  <a:lnTo>
                    <a:pt x="1429" y="4030"/>
                  </a:lnTo>
                  <a:cubicBezTo>
                    <a:pt x="1429" y="4113"/>
                    <a:pt x="1500" y="4185"/>
                    <a:pt x="1596" y="4185"/>
                  </a:cubicBezTo>
                  <a:cubicBezTo>
                    <a:pt x="1679" y="4185"/>
                    <a:pt x="1751" y="4113"/>
                    <a:pt x="1751" y="4030"/>
                  </a:cubicBezTo>
                  <a:lnTo>
                    <a:pt x="1751" y="3232"/>
                  </a:lnTo>
                  <a:lnTo>
                    <a:pt x="2024" y="3173"/>
                  </a:lnTo>
                  <a:lnTo>
                    <a:pt x="2024" y="7304"/>
                  </a:lnTo>
                  <a:cubicBezTo>
                    <a:pt x="2024" y="7459"/>
                    <a:pt x="1858" y="8078"/>
                    <a:pt x="1036" y="8078"/>
                  </a:cubicBezTo>
                  <a:cubicBezTo>
                    <a:pt x="643" y="8078"/>
                    <a:pt x="322" y="7840"/>
                    <a:pt x="322" y="7542"/>
                  </a:cubicBezTo>
                  <a:cubicBezTo>
                    <a:pt x="322" y="7244"/>
                    <a:pt x="655" y="7006"/>
                    <a:pt x="1036" y="7006"/>
                  </a:cubicBezTo>
                  <a:cubicBezTo>
                    <a:pt x="1191" y="7006"/>
                    <a:pt x="1358" y="7042"/>
                    <a:pt x="1536" y="7102"/>
                  </a:cubicBezTo>
                  <a:cubicBezTo>
                    <a:pt x="1552" y="7112"/>
                    <a:pt x="1573" y="7118"/>
                    <a:pt x="1596" y="7118"/>
                  </a:cubicBezTo>
                  <a:cubicBezTo>
                    <a:pt x="1623" y="7118"/>
                    <a:pt x="1653" y="7109"/>
                    <a:pt x="1679" y="7090"/>
                  </a:cubicBezTo>
                  <a:cubicBezTo>
                    <a:pt x="1727" y="7066"/>
                    <a:pt x="1751" y="7018"/>
                    <a:pt x="1751" y="6959"/>
                  </a:cubicBezTo>
                  <a:lnTo>
                    <a:pt x="1751" y="4744"/>
                  </a:lnTo>
                  <a:cubicBezTo>
                    <a:pt x="1751" y="4649"/>
                    <a:pt x="1679" y="4577"/>
                    <a:pt x="1596" y="4577"/>
                  </a:cubicBezTo>
                  <a:cubicBezTo>
                    <a:pt x="1500" y="4577"/>
                    <a:pt x="1429" y="4649"/>
                    <a:pt x="1429" y="4744"/>
                  </a:cubicBezTo>
                  <a:lnTo>
                    <a:pt x="1429" y="6732"/>
                  </a:lnTo>
                  <a:cubicBezTo>
                    <a:pt x="1298" y="6709"/>
                    <a:pt x="1167" y="6673"/>
                    <a:pt x="1048" y="6673"/>
                  </a:cubicBezTo>
                  <a:cubicBezTo>
                    <a:pt x="465" y="6673"/>
                    <a:pt x="0" y="7066"/>
                    <a:pt x="0" y="7518"/>
                  </a:cubicBezTo>
                  <a:cubicBezTo>
                    <a:pt x="0" y="7995"/>
                    <a:pt x="465" y="8376"/>
                    <a:pt x="1048" y="8376"/>
                  </a:cubicBezTo>
                  <a:cubicBezTo>
                    <a:pt x="1596" y="8376"/>
                    <a:pt x="1905" y="8137"/>
                    <a:pt x="2072" y="7935"/>
                  </a:cubicBezTo>
                  <a:cubicBezTo>
                    <a:pt x="2274" y="7697"/>
                    <a:pt x="2358" y="7435"/>
                    <a:pt x="2358" y="7268"/>
                  </a:cubicBezTo>
                  <a:lnTo>
                    <a:pt x="2358" y="3089"/>
                  </a:lnTo>
                  <a:lnTo>
                    <a:pt x="5965" y="2280"/>
                  </a:lnTo>
                  <a:lnTo>
                    <a:pt x="5965" y="5542"/>
                  </a:lnTo>
                  <a:cubicBezTo>
                    <a:pt x="5834" y="5518"/>
                    <a:pt x="5703" y="5482"/>
                    <a:pt x="5584" y="5482"/>
                  </a:cubicBezTo>
                  <a:cubicBezTo>
                    <a:pt x="5001" y="5482"/>
                    <a:pt x="4537" y="5875"/>
                    <a:pt x="4537" y="6328"/>
                  </a:cubicBezTo>
                  <a:cubicBezTo>
                    <a:pt x="4537" y="6804"/>
                    <a:pt x="5001" y="7185"/>
                    <a:pt x="5584" y="7185"/>
                  </a:cubicBezTo>
                  <a:cubicBezTo>
                    <a:pt x="6477" y="7185"/>
                    <a:pt x="6894" y="6506"/>
                    <a:pt x="6894" y="6054"/>
                  </a:cubicBezTo>
                  <a:lnTo>
                    <a:pt x="6894" y="1922"/>
                  </a:lnTo>
                  <a:lnTo>
                    <a:pt x="6894" y="125"/>
                  </a:lnTo>
                  <a:cubicBezTo>
                    <a:pt x="6894" y="113"/>
                    <a:pt x="6882" y="65"/>
                    <a:pt x="6834" y="29"/>
                  </a:cubicBezTo>
                  <a:cubicBezTo>
                    <a:pt x="6800" y="12"/>
                    <a:pt x="6765" y="1"/>
                    <a:pt x="67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44"/>
            <p:cNvSpPr/>
            <p:nvPr/>
          </p:nvSpPr>
          <p:spPr>
            <a:xfrm>
              <a:off x="7262690" y="2968571"/>
              <a:ext cx="156067" cy="278962"/>
            </a:xfrm>
            <a:custGeom>
              <a:avLst/>
              <a:gdLst/>
              <a:ahLst/>
              <a:cxnLst/>
              <a:rect l="l" t="t" r="r" b="b"/>
              <a:pathLst>
                <a:path w="4907" h="8771" extrusionOk="0">
                  <a:moveTo>
                    <a:pt x="1928" y="0"/>
                  </a:moveTo>
                  <a:cubicBezTo>
                    <a:pt x="1909" y="0"/>
                    <a:pt x="1889" y="3"/>
                    <a:pt x="1870" y="8"/>
                  </a:cubicBezTo>
                  <a:cubicBezTo>
                    <a:pt x="1787" y="31"/>
                    <a:pt x="1727" y="103"/>
                    <a:pt x="1727" y="210"/>
                  </a:cubicBezTo>
                  <a:lnTo>
                    <a:pt x="1727" y="3746"/>
                  </a:lnTo>
                  <a:cubicBezTo>
                    <a:pt x="1727" y="3841"/>
                    <a:pt x="1799" y="3913"/>
                    <a:pt x="1882" y="3913"/>
                  </a:cubicBezTo>
                  <a:cubicBezTo>
                    <a:pt x="1977" y="3913"/>
                    <a:pt x="2049" y="3841"/>
                    <a:pt x="2049" y="3746"/>
                  </a:cubicBezTo>
                  <a:lnTo>
                    <a:pt x="2049" y="627"/>
                  </a:lnTo>
                  <a:cubicBezTo>
                    <a:pt x="2108" y="734"/>
                    <a:pt x="2180" y="853"/>
                    <a:pt x="2275" y="972"/>
                  </a:cubicBezTo>
                  <a:lnTo>
                    <a:pt x="2287" y="984"/>
                  </a:lnTo>
                  <a:lnTo>
                    <a:pt x="2322" y="1008"/>
                  </a:lnTo>
                  <a:lnTo>
                    <a:pt x="2334" y="1032"/>
                  </a:lnTo>
                  <a:cubicBezTo>
                    <a:pt x="2858" y="1770"/>
                    <a:pt x="3346" y="2246"/>
                    <a:pt x="3787" y="2425"/>
                  </a:cubicBezTo>
                  <a:cubicBezTo>
                    <a:pt x="4180" y="2591"/>
                    <a:pt x="4370" y="3091"/>
                    <a:pt x="4466" y="3508"/>
                  </a:cubicBezTo>
                  <a:cubicBezTo>
                    <a:pt x="4525" y="3782"/>
                    <a:pt x="4549" y="4068"/>
                    <a:pt x="4573" y="4306"/>
                  </a:cubicBezTo>
                  <a:cubicBezTo>
                    <a:pt x="4216" y="3853"/>
                    <a:pt x="3573" y="3175"/>
                    <a:pt x="2561" y="2794"/>
                  </a:cubicBezTo>
                  <a:cubicBezTo>
                    <a:pt x="2543" y="2789"/>
                    <a:pt x="2524" y="2787"/>
                    <a:pt x="2505" y="2787"/>
                  </a:cubicBezTo>
                  <a:cubicBezTo>
                    <a:pt x="2471" y="2787"/>
                    <a:pt x="2436" y="2795"/>
                    <a:pt x="2406" y="2817"/>
                  </a:cubicBezTo>
                  <a:cubicBezTo>
                    <a:pt x="2358" y="2841"/>
                    <a:pt x="2334" y="2889"/>
                    <a:pt x="2334" y="2948"/>
                  </a:cubicBezTo>
                  <a:lnTo>
                    <a:pt x="2334" y="7366"/>
                  </a:lnTo>
                  <a:cubicBezTo>
                    <a:pt x="2334" y="7735"/>
                    <a:pt x="1894" y="8437"/>
                    <a:pt x="1191" y="8437"/>
                  </a:cubicBezTo>
                  <a:cubicBezTo>
                    <a:pt x="727" y="8437"/>
                    <a:pt x="334" y="8151"/>
                    <a:pt x="334" y="7818"/>
                  </a:cubicBezTo>
                  <a:cubicBezTo>
                    <a:pt x="334" y="7473"/>
                    <a:pt x="727" y="7187"/>
                    <a:pt x="1191" y="7187"/>
                  </a:cubicBezTo>
                  <a:cubicBezTo>
                    <a:pt x="1382" y="7187"/>
                    <a:pt x="1620" y="7247"/>
                    <a:pt x="1822" y="7354"/>
                  </a:cubicBezTo>
                  <a:cubicBezTo>
                    <a:pt x="1841" y="7363"/>
                    <a:pt x="1861" y="7367"/>
                    <a:pt x="1881" y="7367"/>
                  </a:cubicBezTo>
                  <a:cubicBezTo>
                    <a:pt x="1914" y="7367"/>
                    <a:pt x="1948" y="7357"/>
                    <a:pt x="1977" y="7342"/>
                  </a:cubicBezTo>
                  <a:cubicBezTo>
                    <a:pt x="2013" y="7306"/>
                    <a:pt x="2049" y="7258"/>
                    <a:pt x="2049" y="7199"/>
                  </a:cubicBezTo>
                  <a:lnTo>
                    <a:pt x="2049" y="4520"/>
                  </a:lnTo>
                  <a:cubicBezTo>
                    <a:pt x="2049" y="4437"/>
                    <a:pt x="1977" y="4365"/>
                    <a:pt x="1882" y="4365"/>
                  </a:cubicBezTo>
                  <a:cubicBezTo>
                    <a:pt x="1799" y="4365"/>
                    <a:pt x="1727" y="4437"/>
                    <a:pt x="1727" y="4520"/>
                  </a:cubicBezTo>
                  <a:lnTo>
                    <a:pt x="1727" y="6961"/>
                  </a:lnTo>
                  <a:cubicBezTo>
                    <a:pt x="1525" y="6901"/>
                    <a:pt x="1334" y="6866"/>
                    <a:pt x="1168" y="6866"/>
                  </a:cubicBezTo>
                  <a:cubicBezTo>
                    <a:pt x="537" y="6866"/>
                    <a:pt x="1" y="7294"/>
                    <a:pt x="1" y="7818"/>
                  </a:cubicBezTo>
                  <a:cubicBezTo>
                    <a:pt x="1" y="8330"/>
                    <a:pt x="513" y="8771"/>
                    <a:pt x="1168" y="8771"/>
                  </a:cubicBezTo>
                  <a:cubicBezTo>
                    <a:pt x="1584" y="8771"/>
                    <a:pt x="1977" y="8592"/>
                    <a:pt x="2263" y="8259"/>
                  </a:cubicBezTo>
                  <a:cubicBezTo>
                    <a:pt x="2489" y="7997"/>
                    <a:pt x="2644" y="7651"/>
                    <a:pt x="2644" y="7366"/>
                  </a:cubicBezTo>
                  <a:lnTo>
                    <a:pt x="2644" y="3187"/>
                  </a:lnTo>
                  <a:cubicBezTo>
                    <a:pt x="3775" y="3675"/>
                    <a:pt x="4382" y="4568"/>
                    <a:pt x="4549" y="4842"/>
                  </a:cubicBezTo>
                  <a:cubicBezTo>
                    <a:pt x="4589" y="4901"/>
                    <a:pt x="4654" y="4928"/>
                    <a:pt x="4723" y="4928"/>
                  </a:cubicBezTo>
                  <a:cubicBezTo>
                    <a:pt x="4736" y="4928"/>
                    <a:pt x="4750" y="4927"/>
                    <a:pt x="4763" y="4925"/>
                  </a:cubicBezTo>
                  <a:cubicBezTo>
                    <a:pt x="4847" y="4901"/>
                    <a:pt x="4894" y="4818"/>
                    <a:pt x="4894" y="4746"/>
                  </a:cubicBezTo>
                  <a:cubicBezTo>
                    <a:pt x="4906" y="4544"/>
                    <a:pt x="4894" y="3996"/>
                    <a:pt x="4763" y="3460"/>
                  </a:cubicBezTo>
                  <a:cubicBezTo>
                    <a:pt x="4597" y="2758"/>
                    <a:pt x="4311" y="2329"/>
                    <a:pt x="3894" y="2151"/>
                  </a:cubicBezTo>
                  <a:cubicBezTo>
                    <a:pt x="3513" y="1984"/>
                    <a:pt x="3061" y="1555"/>
                    <a:pt x="2584" y="865"/>
                  </a:cubicBezTo>
                  <a:cubicBezTo>
                    <a:pt x="2572" y="841"/>
                    <a:pt x="2561" y="805"/>
                    <a:pt x="2525" y="781"/>
                  </a:cubicBezTo>
                  <a:cubicBezTo>
                    <a:pt x="2346" y="508"/>
                    <a:pt x="2203" y="270"/>
                    <a:pt x="2108" y="103"/>
                  </a:cubicBezTo>
                  <a:cubicBezTo>
                    <a:pt x="2070" y="36"/>
                    <a:pt x="2002" y="0"/>
                    <a:pt x="19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44"/>
            <p:cNvSpPr/>
            <p:nvPr/>
          </p:nvSpPr>
          <p:spPr>
            <a:xfrm>
              <a:off x="7356610" y="3200843"/>
              <a:ext cx="58362" cy="24363"/>
            </a:xfrm>
            <a:custGeom>
              <a:avLst/>
              <a:gdLst/>
              <a:ahLst/>
              <a:cxnLst/>
              <a:rect l="l" t="t" r="r" b="b"/>
              <a:pathLst>
                <a:path w="1835" h="766" extrusionOk="0">
                  <a:moveTo>
                    <a:pt x="1669" y="1"/>
                  </a:moveTo>
                  <a:cubicBezTo>
                    <a:pt x="1636" y="1"/>
                    <a:pt x="1603" y="13"/>
                    <a:pt x="1572" y="39"/>
                  </a:cubicBezTo>
                  <a:cubicBezTo>
                    <a:pt x="1572" y="39"/>
                    <a:pt x="1120" y="348"/>
                    <a:pt x="155" y="444"/>
                  </a:cubicBezTo>
                  <a:cubicBezTo>
                    <a:pt x="60" y="456"/>
                    <a:pt x="0" y="527"/>
                    <a:pt x="0" y="622"/>
                  </a:cubicBezTo>
                  <a:cubicBezTo>
                    <a:pt x="24" y="706"/>
                    <a:pt x="84" y="765"/>
                    <a:pt x="167" y="765"/>
                  </a:cubicBezTo>
                  <a:lnTo>
                    <a:pt x="179" y="765"/>
                  </a:lnTo>
                  <a:cubicBezTo>
                    <a:pt x="1263" y="658"/>
                    <a:pt x="1739" y="325"/>
                    <a:pt x="1763" y="301"/>
                  </a:cubicBezTo>
                  <a:cubicBezTo>
                    <a:pt x="1822" y="229"/>
                    <a:pt x="1834" y="146"/>
                    <a:pt x="1786" y="63"/>
                  </a:cubicBezTo>
                  <a:cubicBezTo>
                    <a:pt x="1753" y="22"/>
                    <a:pt x="1711" y="1"/>
                    <a:pt x="16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44"/>
            <p:cNvSpPr/>
            <p:nvPr/>
          </p:nvSpPr>
          <p:spPr>
            <a:xfrm>
              <a:off x="7068806" y="3188821"/>
              <a:ext cx="179539" cy="24617"/>
            </a:xfrm>
            <a:custGeom>
              <a:avLst/>
              <a:gdLst/>
              <a:ahLst/>
              <a:cxnLst/>
              <a:rect l="l" t="t" r="r" b="b"/>
              <a:pathLst>
                <a:path w="5645" h="774" extrusionOk="0">
                  <a:moveTo>
                    <a:pt x="1675" y="1"/>
                  </a:moveTo>
                  <a:cubicBezTo>
                    <a:pt x="1452" y="1"/>
                    <a:pt x="1243" y="9"/>
                    <a:pt x="1048" y="24"/>
                  </a:cubicBezTo>
                  <a:cubicBezTo>
                    <a:pt x="632" y="60"/>
                    <a:pt x="322" y="131"/>
                    <a:pt x="144" y="202"/>
                  </a:cubicBezTo>
                  <a:cubicBezTo>
                    <a:pt x="36" y="250"/>
                    <a:pt x="1" y="369"/>
                    <a:pt x="84" y="464"/>
                  </a:cubicBezTo>
                  <a:cubicBezTo>
                    <a:pt x="106" y="502"/>
                    <a:pt x="147" y="520"/>
                    <a:pt x="189" y="520"/>
                  </a:cubicBezTo>
                  <a:cubicBezTo>
                    <a:pt x="215" y="520"/>
                    <a:pt x="240" y="514"/>
                    <a:pt x="263" y="500"/>
                  </a:cubicBezTo>
                  <a:cubicBezTo>
                    <a:pt x="394" y="441"/>
                    <a:pt x="656" y="369"/>
                    <a:pt x="1168" y="345"/>
                  </a:cubicBezTo>
                  <a:cubicBezTo>
                    <a:pt x="1340" y="332"/>
                    <a:pt x="1521" y="327"/>
                    <a:pt x="1709" y="327"/>
                  </a:cubicBezTo>
                  <a:cubicBezTo>
                    <a:pt x="2909" y="327"/>
                    <a:pt x="4373" y="568"/>
                    <a:pt x="5454" y="774"/>
                  </a:cubicBezTo>
                  <a:lnTo>
                    <a:pt x="5478" y="774"/>
                  </a:lnTo>
                  <a:cubicBezTo>
                    <a:pt x="5561" y="774"/>
                    <a:pt x="5632" y="714"/>
                    <a:pt x="5644" y="643"/>
                  </a:cubicBezTo>
                  <a:cubicBezTo>
                    <a:pt x="5644" y="560"/>
                    <a:pt x="5585" y="488"/>
                    <a:pt x="5513" y="464"/>
                  </a:cubicBezTo>
                  <a:cubicBezTo>
                    <a:pt x="3958" y="153"/>
                    <a:pt x="2672" y="1"/>
                    <a:pt x="16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4"/>
            <p:cNvSpPr/>
            <p:nvPr/>
          </p:nvSpPr>
          <p:spPr>
            <a:xfrm>
              <a:off x="7361158" y="3154726"/>
              <a:ext cx="49997" cy="20482"/>
            </a:xfrm>
            <a:custGeom>
              <a:avLst/>
              <a:gdLst/>
              <a:ahLst/>
              <a:cxnLst/>
              <a:rect l="l" t="t" r="r" b="b"/>
              <a:pathLst>
                <a:path w="1572" h="644" extrusionOk="0">
                  <a:moveTo>
                    <a:pt x="1375" y="1"/>
                  </a:moveTo>
                  <a:cubicBezTo>
                    <a:pt x="1352" y="1"/>
                    <a:pt x="1330" y="5"/>
                    <a:pt x="1310" y="12"/>
                  </a:cubicBezTo>
                  <a:cubicBezTo>
                    <a:pt x="1131" y="120"/>
                    <a:pt x="750" y="251"/>
                    <a:pt x="143" y="310"/>
                  </a:cubicBezTo>
                  <a:cubicBezTo>
                    <a:pt x="60" y="322"/>
                    <a:pt x="0" y="382"/>
                    <a:pt x="0" y="477"/>
                  </a:cubicBezTo>
                  <a:cubicBezTo>
                    <a:pt x="0" y="560"/>
                    <a:pt x="72" y="643"/>
                    <a:pt x="155" y="643"/>
                  </a:cubicBezTo>
                  <a:lnTo>
                    <a:pt x="179" y="643"/>
                  </a:lnTo>
                  <a:cubicBezTo>
                    <a:pt x="881" y="584"/>
                    <a:pt x="1274" y="417"/>
                    <a:pt x="1465" y="310"/>
                  </a:cubicBezTo>
                  <a:cubicBezTo>
                    <a:pt x="1560" y="251"/>
                    <a:pt x="1572" y="120"/>
                    <a:pt x="1501" y="48"/>
                  </a:cubicBezTo>
                  <a:cubicBezTo>
                    <a:pt x="1469" y="16"/>
                    <a:pt x="1421" y="1"/>
                    <a:pt x="13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44"/>
            <p:cNvSpPr/>
            <p:nvPr/>
          </p:nvSpPr>
          <p:spPr>
            <a:xfrm>
              <a:off x="7155920" y="3139523"/>
              <a:ext cx="148084" cy="33045"/>
            </a:xfrm>
            <a:custGeom>
              <a:avLst/>
              <a:gdLst/>
              <a:ahLst/>
              <a:cxnLst/>
              <a:rect l="l" t="t" r="r" b="b"/>
              <a:pathLst>
                <a:path w="4656" h="1039" extrusionOk="0">
                  <a:moveTo>
                    <a:pt x="172" y="1"/>
                  </a:moveTo>
                  <a:cubicBezTo>
                    <a:pt x="97" y="1"/>
                    <a:pt x="34" y="68"/>
                    <a:pt x="12" y="145"/>
                  </a:cubicBezTo>
                  <a:cubicBezTo>
                    <a:pt x="0" y="240"/>
                    <a:pt x="84" y="312"/>
                    <a:pt x="167" y="324"/>
                  </a:cubicBezTo>
                  <a:cubicBezTo>
                    <a:pt x="726" y="383"/>
                    <a:pt x="1536" y="526"/>
                    <a:pt x="2489" y="705"/>
                  </a:cubicBezTo>
                  <a:cubicBezTo>
                    <a:pt x="3382" y="883"/>
                    <a:pt x="4001" y="979"/>
                    <a:pt x="4477" y="1038"/>
                  </a:cubicBezTo>
                  <a:lnTo>
                    <a:pt x="4501" y="1038"/>
                  </a:lnTo>
                  <a:cubicBezTo>
                    <a:pt x="4572" y="1038"/>
                    <a:pt x="4644" y="979"/>
                    <a:pt x="4656" y="895"/>
                  </a:cubicBezTo>
                  <a:cubicBezTo>
                    <a:pt x="4644" y="824"/>
                    <a:pt x="4584" y="740"/>
                    <a:pt x="4501" y="729"/>
                  </a:cubicBezTo>
                  <a:cubicBezTo>
                    <a:pt x="4036" y="669"/>
                    <a:pt x="3417" y="562"/>
                    <a:pt x="2536" y="383"/>
                  </a:cubicBezTo>
                  <a:cubicBezTo>
                    <a:pt x="1584" y="193"/>
                    <a:pt x="762" y="62"/>
                    <a:pt x="191" y="2"/>
                  </a:cubicBezTo>
                  <a:cubicBezTo>
                    <a:pt x="185" y="1"/>
                    <a:pt x="178" y="1"/>
                    <a:pt x="1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6" name="Google Shape;446;p44"/>
          <p:cNvGrpSpPr/>
          <p:nvPr/>
        </p:nvGrpSpPr>
        <p:grpSpPr>
          <a:xfrm>
            <a:off x="1539885" y="3117795"/>
            <a:ext cx="382160" cy="382044"/>
            <a:chOff x="5776798" y="3409778"/>
            <a:chExt cx="346379" cy="264518"/>
          </a:xfrm>
        </p:grpSpPr>
        <p:sp>
          <p:nvSpPr>
            <p:cNvPr id="447" name="Google Shape;447;p44"/>
            <p:cNvSpPr/>
            <p:nvPr/>
          </p:nvSpPr>
          <p:spPr>
            <a:xfrm>
              <a:off x="5890104" y="3642055"/>
              <a:ext cx="10248" cy="32241"/>
            </a:xfrm>
            <a:custGeom>
              <a:avLst/>
              <a:gdLst/>
              <a:ahLst/>
              <a:cxnLst/>
              <a:rect l="l" t="t" r="r" b="b"/>
              <a:pathLst>
                <a:path w="322" h="1013" extrusionOk="0">
                  <a:moveTo>
                    <a:pt x="167" y="1"/>
                  </a:moveTo>
                  <a:cubicBezTo>
                    <a:pt x="71" y="1"/>
                    <a:pt x="0" y="72"/>
                    <a:pt x="0" y="155"/>
                  </a:cubicBezTo>
                  <a:lnTo>
                    <a:pt x="0" y="846"/>
                  </a:lnTo>
                  <a:cubicBezTo>
                    <a:pt x="0" y="929"/>
                    <a:pt x="71" y="1013"/>
                    <a:pt x="167" y="1013"/>
                  </a:cubicBezTo>
                  <a:cubicBezTo>
                    <a:pt x="250" y="1013"/>
                    <a:pt x="321" y="929"/>
                    <a:pt x="321" y="846"/>
                  </a:cubicBezTo>
                  <a:lnTo>
                    <a:pt x="321" y="143"/>
                  </a:lnTo>
                  <a:cubicBezTo>
                    <a:pt x="321" y="60"/>
                    <a:pt x="250" y="1"/>
                    <a:pt x="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44"/>
            <p:cNvSpPr/>
            <p:nvPr/>
          </p:nvSpPr>
          <p:spPr>
            <a:xfrm>
              <a:off x="5998094" y="3642055"/>
              <a:ext cx="10248" cy="32241"/>
            </a:xfrm>
            <a:custGeom>
              <a:avLst/>
              <a:gdLst/>
              <a:ahLst/>
              <a:cxnLst/>
              <a:rect l="l" t="t" r="r" b="b"/>
              <a:pathLst>
                <a:path w="322" h="1013" extrusionOk="0">
                  <a:moveTo>
                    <a:pt x="167" y="1"/>
                  </a:moveTo>
                  <a:cubicBezTo>
                    <a:pt x="72" y="1"/>
                    <a:pt x="0" y="72"/>
                    <a:pt x="0" y="155"/>
                  </a:cubicBezTo>
                  <a:lnTo>
                    <a:pt x="0" y="846"/>
                  </a:lnTo>
                  <a:cubicBezTo>
                    <a:pt x="0" y="929"/>
                    <a:pt x="72" y="1013"/>
                    <a:pt x="167" y="1013"/>
                  </a:cubicBezTo>
                  <a:cubicBezTo>
                    <a:pt x="250" y="1013"/>
                    <a:pt x="322" y="929"/>
                    <a:pt x="322" y="846"/>
                  </a:cubicBezTo>
                  <a:lnTo>
                    <a:pt x="322" y="143"/>
                  </a:lnTo>
                  <a:cubicBezTo>
                    <a:pt x="310" y="60"/>
                    <a:pt x="250" y="1"/>
                    <a:pt x="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4"/>
            <p:cNvSpPr/>
            <p:nvPr/>
          </p:nvSpPr>
          <p:spPr>
            <a:xfrm>
              <a:off x="5814673" y="3528367"/>
              <a:ext cx="43222" cy="15564"/>
            </a:xfrm>
            <a:custGeom>
              <a:avLst/>
              <a:gdLst/>
              <a:ahLst/>
              <a:cxnLst/>
              <a:rect l="l" t="t" r="r" b="b"/>
              <a:pathLst>
                <a:path w="1358" h="489" extrusionOk="0">
                  <a:moveTo>
                    <a:pt x="167" y="1"/>
                  </a:moveTo>
                  <a:cubicBezTo>
                    <a:pt x="72" y="1"/>
                    <a:pt x="1" y="72"/>
                    <a:pt x="1" y="156"/>
                  </a:cubicBezTo>
                  <a:cubicBezTo>
                    <a:pt x="1" y="251"/>
                    <a:pt x="72" y="322"/>
                    <a:pt x="167" y="322"/>
                  </a:cubicBezTo>
                  <a:cubicBezTo>
                    <a:pt x="346" y="322"/>
                    <a:pt x="870" y="358"/>
                    <a:pt x="1120" y="477"/>
                  </a:cubicBezTo>
                  <a:cubicBezTo>
                    <a:pt x="1144" y="489"/>
                    <a:pt x="1167" y="489"/>
                    <a:pt x="1191" y="489"/>
                  </a:cubicBezTo>
                  <a:cubicBezTo>
                    <a:pt x="1251" y="489"/>
                    <a:pt x="1310" y="453"/>
                    <a:pt x="1346" y="394"/>
                  </a:cubicBezTo>
                  <a:cubicBezTo>
                    <a:pt x="1358" y="322"/>
                    <a:pt x="1322" y="239"/>
                    <a:pt x="1251" y="191"/>
                  </a:cubicBezTo>
                  <a:cubicBezTo>
                    <a:pt x="882" y="13"/>
                    <a:pt x="191" y="1"/>
                    <a:pt x="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44"/>
            <p:cNvSpPr/>
            <p:nvPr/>
          </p:nvSpPr>
          <p:spPr>
            <a:xfrm>
              <a:off x="5797995" y="3631074"/>
              <a:ext cx="10662" cy="42458"/>
            </a:xfrm>
            <a:custGeom>
              <a:avLst/>
              <a:gdLst/>
              <a:ahLst/>
              <a:cxnLst/>
              <a:rect l="l" t="t" r="r" b="b"/>
              <a:pathLst>
                <a:path w="335" h="1334" extrusionOk="0">
                  <a:moveTo>
                    <a:pt x="167" y="0"/>
                  </a:moveTo>
                  <a:cubicBezTo>
                    <a:pt x="84" y="0"/>
                    <a:pt x="1" y="72"/>
                    <a:pt x="1" y="167"/>
                  </a:cubicBezTo>
                  <a:lnTo>
                    <a:pt x="1" y="1179"/>
                  </a:lnTo>
                  <a:cubicBezTo>
                    <a:pt x="1" y="1262"/>
                    <a:pt x="84" y="1334"/>
                    <a:pt x="167" y="1334"/>
                  </a:cubicBezTo>
                  <a:cubicBezTo>
                    <a:pt x="251" y="1334"/>
                    <a:pt x="334" y="1262"/>
                    <a:pt x="334" y="1179"/>
                  </a:cubicBezTo>
                  <a:lnTo>
                    <a:pt x="334" y="167"/>
                  </a:lnTo>
                  <a:cubicBezTo>
                    <a:pt x="334" y="72"/>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4"/>
            <p:cNvSpPr/>
            <p:nvPr/>
          </p:nvSpPr>
          <p:spPr>
            <a:xfrm>
              <a:off x="5776798" y="3409778"/>
              <a:ext cx="346379" cy="264136"/>
            </a:xfrm>
            <a:custGeom>
              <a:avLst/>
              <a:gdLst/>
              <a:ahLst/>
              <a:cxnLst/>
              <a:rect l="l" t="t" r="r" b="b"/>
              <a:pathLst>
                <a:path w="10883" h="8299" extrusionOk="0">
                  <a:moveTo>
                    <a:pt x="9144" y="2512"/>
                  </a:moveTo>
                  <a:cubicBezTo>
                    <a:pt x="9418" y="2512"/>
                    <a:pt x="9656" y="2715"/>
                    <a:pt x="9656" y="2953"/>
                  </a:cubicBezTo>
                  <a:lnTo>
                    <a:pt x="9656" y="2977"/>
                  </a:lnTo>
                  <a:cubicBezTo>
                    <a:pt x="9501" y="2917"/>
                    <a:pt x="9335" y="2869"/>
                    <a:pt x="9144" y="2869"/>
                  </a:cubicBezTo>
                  <a:cubicBezTo>
                    <a:pt x="8965" y="2869"/>
                    <a:pt x="8787" y="2905"/>
                    <a:pt x="8620" y="2977"/>
                  </a:cubicBezTo>
                  <a:lnTo>
                    <a:pt x="8620" y="2953"/>
                  </a:lnTo>
                  <a:cubicBezTo>
                    <a:pt x="8620" y="2727"/>
                    <a:pt x="8858" y="2512"/>
                    <a:pt x="9144" y="2512"/>
                  </a:cubicBezTo>
                  <a:close/>
                  <a:moveTo>
                    <a:pt x="2869" y="3203"/>
                  </a:moveTo>
                  <a:lnTo>
                    <a:pt x="2869" y="3858"/>
                  </a:lnTo>
                  <a:cubicBezTo>
                    <a:pt x="2869" y="3965"/>
                    <a:pt x="2846" y="4060"/>
                    <a:pt x="2798" y="4167"/>
                  </a:cubicBezTo>
                  <a:lnTo>
                    <a:pt x="2727" y="4334"/>
                  </a:lnTo>
                  <a:cubicBezTo>
                    <a:pt x="2715" y="4346"/>
                    <a:pt x="2715" y="4382"/>
                    <a:pt x="2715" y="4405"/>
                  </a:cubicBezTo>
                  <a:lnTo>
                    <a:pt x="2715" y="4751"/>
                  </a:lnTo>
                  <a:cubicBezTo>
                    <a:pt x="2715" y="4989"/>
                    <a:pt x="2619" y="5191"/>
                    <a:pt x="2441" y="5358"/>
                  </a:cubicBezTo>
                  <a:cubicBezTo>
                    <a:pt x="2298" y="5525"/>
                    <a:pt x="2072" y="5596"/>
                    <a:pt x="1834" y="5596"/>
                  </a:cubicBezTo>
                  <a:cubicBezTo>
                    <a:pt x="1369" y="5584"/>
                    <a:pt x="1000" y="5179"/>
                    <a:pt x="1000" y="4703"/>
                  </a:cubicBezTo>
                  <a:lnTo>
                    <a:pt x="1000" y="4405"/>
                  </a:lnTo>
                  <a:cubicBezTo>
                    <a:pt x="1000" y="4382"/>
                    <a:pt x="1000" y="4358"/>
                    <a:pt x="988" y="4334"/>
                  </a:cubicBezTo>
                  <a:lnTo>
                    <a:pt x="881" y="4143"/>
                  </a:lnTo>
                  <a:cubicBezTo>
                    <a:pt x="845" y="4060"/>
                    <a:pt x="822" y="3989"/>
                    <a:pt x="822" y="3905"/>
                  </a:cubicBezTo>
                  <a:lnTo>
                    <a:pt x="822" y="3882"/>
                  </a:lnTo>
                  <a:cubicBezTo>
                    <a:pt x="822" y="3501"/>
                    <a:pt x="1131" y="3203"/>
                    <a:pt x="1500" y="3203"/>
                  </a:cubicBezTo>
                  <a:close/>
                  <a:moveTo>
                    <a:pt x="9144" y="3215"/>
                  </a:moveTo>
                  <a:cubicBezTo>
                    <a:pt x="9704" y="3215"/>
                    <a:pt x="10168" y="3679"/>
                    <a:pt x="10168" y="4239"/>
                  </a:cubicBezTo>
                  <a:cubicBezTo>
                    <a:pt x="10168" y="4346"/>
                    <a:pt x="10156" y="4465"/>
                    <a:pt x="10108" y="4572"/>
                  </a:cubicBezTo>
                  <a:cubicBezTo>
                    <a:pt x="9656" y="4108"/>
                    <a:pt x="8870" y="3929"/>
                    <a:pt x="8823" y="3929"/>
                  </a:cubicBezTo>
                  <a:cubicBezTo>
                    <a:pt x="8814" y="3926"/>
                    <a:pt x="8804" y="3925"/>
                    <a:pt x="8794" y="3925"/>
                  </a:cubicBezTo>
                  <a:cubicBezTo>
                    <a:pt x="8763" y="3925"/>
                    <a:pt x="8727" y="3938"/>
                    <a:pt x="8692" y="3965"/>
                  </a:cubicBezTo>
                  <a:cubicBezTo>
                    <a:pt x="8644" y="3989"/>
                    <a:pt x="8632" y="4036"/>
                    <a:pt x="8632" y="4084"/>
                  </a:cubicBezTo>
                  <a:cubicBezTo>
                    <a:pt x="8632" y="4084"/>
                    <a:pt x="8632" y="4179"/>
                    <a:pt x="8513" y="4298"/>
                  </a:cubicBezTo>
                  <a:cubicBezTo>
                    <a:pt x="8453" y="4358"/>
                    <a:pt x="8453" y="4465"/>
                    <a:pt x="8513" y="4524"/>
                  </a:cubicBezTo>
                  <a:cubicBezTo>
                    <a:pt x="8543" y="4554"/>
                    <a:pt x="8584" y="4569"/>
                    <a:pt x="8626" y="4569"/>
                  </a:cubicBezTo>
                  <a:cubicBezTo>
                    <a:pt x="8668" y="4569"/>
                    <a:pt x="8709" y="4554"/>
                    <a:pt x="8739" y="4524"/>
                  </a:cubicBezTo>
                  <a:cubicBezTo>
                    <a:pt x="8823" y="4441"/>
                    <a:pt x="8882" y="4346"/>
                    <a:pt x="8918" y="4274"/>
                  </a:cubicBezTo>
                  <a:cubicBezTo>
                    <a:pt x="9180" y="4346"/>
                    <a:pt x="9739" y="4560"/>
                    <a:pt x="9989" y="4894"/>
                  </a:cubicBezTo>
                  <a:cubicBezTo>
                    <a:pt x="9906" y="5298"/>
                    <a:pt x="9573" y="5596"/>
                    <a:pt x="9144" y="5596"/>
                  </a:cubicBezTo>
                  <a:cubicBezTo>
                    <a:pt x="8704" y="5596"/>
                    <a:pt x="8334" y="5275"/>
                    <a:pt x="8287" y="4834"/>
                  </a:cubicBezTo>
                  <a:cubicBezTo>
                    <a:pt x="8287" y="4810"/>
                    <a:pt x="8275" y="4798"/>
                    <a:pt x="8263" y="4774"/>
                  </a:cubicBezTo>
                  <a:cubicBezTo>
                    <a:pt x="8156" y="4620"/>
                    <a:pt x="8108" y="4441"/>
                    <a:pt x="8108" y="4239"/>
                  </a:cubicBezTo>
                  <a:cubicBezTo>
                    <a:pt x="8108" y="3679"/>
                    <a:pt x="8573" y="3215"/>
                    <a:pt x="9144" y="3215"/>
                  </a:cubicBezTo>
                  <a:close/>
                  <a:moveTo>
                    <a:pt x="5441" y="298"/>
                  </a:moveTo>
                  <a:cubicBezTo>
                    <a:pt x="6013" y="298"/>
                    <a:pt x="6489" y="488"/>
                    <a:pt x="6858" y="845"/>
                  </a:cubicBezTo>
                  <a:cubicBezTo>
                    <a:pt x="7227" y="1226"/>
                    <a:pt x="7453" y="1738"/>
                    <a:pt x="7501" y="2369"/>
                  </a:cubicBezTo>
                  <a:cubicBezTo>
                    <a:pt x="7620" y="4060"/>
                    <a:pt x="7763" y="5001"/>
                    <a:pt x="7822" y="5334"/>
                  </a:cubicBezTo>
                  <a:lnTo>
                    <a:pt x="7822" y="5346"/>
                  </a:lnTo>
                  <a:cubicBezTo>
                    <a:pt x="7632" y="5453"/>
                    <a:pt x="7310" y="5632"/>
                    <a:pt x="6787" y="5763"/>
                  </a:cubicBezTo>
                  <a:lnTo>
                    <a:pt x="6525" y="5644"/>
                  </a:lnTo>
                  <a:cubicBezTo>
                    <a:pt x="6453" y="5608"/>
                    <a:pt x="6418" y="5548"/>
                    <a:pt x="6418" y="5477"/>
                  </a:cubicBezTo>
                  <a:lnTo>
                    <a:pt x="6418" y="4929"/>
                  </a:lnTo>
                  <a:cubicBezTo>
                    <a:pt x="6918" y="4596"/>
                    <a:pt x="7263" y="4024"/>
                    <a:pt x="7263" y="3370"/>
                  </a:cubicBezTo>
                  <a:lnTo>
                    <a:pt x="7263" y="3072"/>
                  </a:lnTo>
                  <a:cubicBezTo>
                    <a:pt x="7263" y="2869"/>
                    <a:pt x="7180" y="2691"/>
                    <a:pt x="7037" y="2560"/>
                  </a:cubicBezTo>
                  <a:cubicBezTo>
                    <a:pt x="6727" y="2274"/>
                    <a:pt x="6001" y="1798"/>
                    <a:pt x="4751" y="1667"/>
                  </a:cubicBezTo>
                  <a:cubicBezTo>
                    <a:pt x="4744" y="1666"/>
                    <a:pt x="4737" y="1666"/>
                    <a:pt x="4730" y="1666"/>
                  </a:cubicBezTo>
                  <a:cubicBezTo>
                    <a:pt x="4645" y="1666"/>
                    <a:pt x="4583" y="1733"/>
                    <a:pt x="4572" y="1822"/>
                  </a:cubicBezTo>
                  <a:cubicBezTo>
                    <a:pt x="4548" y="1905"/>
                    <a:pt x="4632" y="1977"/>
                    <a:pt x="4715" y="2000"/>
                  </a:cubicBezTo>
                  <a:cubicBezTo>
                    <a:pt x="5882" y="2119"/>
                    <a:pt x="6537" y="2548"/>
                    <a:pt x="6834" y="2798"/>
                  </a:cubicBezTo>
                  <a:cubicBezTo>
                    <a:pt x="6906" y="2858"/>
                    <a:pt x="6953" y="2965"/>
                    <a:pt x="6953" y="3072"/>
                  </a:cubicBezTo>
                  <a:lnTo>
                    <a:pt x="6953" y="3370"/>
                  </a:lnTo>
                  <a:cubicBezTo>
                    <a:pt x="6953" y="4215"/>
                    <a:pt x="6263" y="4894"/>
                    <a:pt x="5417" y="4894"/>
                  </a:cubicBezTo>
                  <a:cubicBezTo>
                    <a:pt x="4572" y="4894"/>
                    <a:pt x="3881" y="4215"/>
                    <a:pt x="3881" y="3370"/>
                  </a:cubicBezTo>
                  <a:lnTo>
                    <a:pt x="3881" y="3227"/>
                  </a:lnTo>
                  <a:cubicBezTo>
                    <a:pt x="3881" y="3167"/>
                    <a:pt x="3917" y="3108"/>
                    <a:pt x="3977" y="3084"/>
                  </a:cubicBezTo>
                  <a:cubicBezTo>
                    <a:pt x="4167" y="2965"/>
                    <a:pt x="4429" y="2750"/>
                    <a:pt x="4548" y="2393"/>
                  </a:cubicBezTo>
                  <a:cubicBezTo>
                    <a:pt x="4584" y="2310"/>
                    <a:pt x="4536" y="2215"/>
                    <a:pt x="4453" y="2203"/>
                  </a:cubicBezTo>
                  <a:cubicBezTo>
                    <a:pt x="4434" y="2198"/>
                    <a:pt x="4415" y="2196"/>
                    <a:pt x="4398" y="2196"/>
                  </a:cubicBezTo>
                  <a:cubicBezTo>
                    <a:pt x="4327" y="2196"/>
                    <a:pt x="4270" y="2234"/>
                    <a:pt x="4251" y="2310"/>
                  </a:cubicBezTo>
                  <a:cubicBezTo>
                    <a:pt x="4167" y="2572"/>
                    <a:pt x="3977" y="2727"/>
                    <a:pt x="3822" y="2810"/>
                  </a:cubicBezTo>
                  <a:cubicBezTo>
                    <a:pt x="3679" y="2905"/>
                    <a:pt x="3572" y="3072"/>
                    <a:pt x="3572" y="3227"/>
                  </a:cubicBezTo>
                  <a:lnTo>
                    <a:pt x="3572" y="3370"/>
                  </a:lnTo>
                  <a:cubicBezTo>
                    <a:pt x="3572" y="4024"/>
                    <a:pt x="3917" y="4584"/>
                    <a:pt x="4417" y="4929"/>
                  </a:cubicBezTo>
                  <a:lnTo>
                    <a:pt x="4417" y="5477"/>
                  </a:lnTo>
                  <a:cubicBezTo>
                    <a:pt x="4417" y="5548"/>
                    <a:pt x="4370" y="5608"/>
                    <a:pt x="4310" y="5644"/>
                  </a:cubicBezTo>
                  <a:lnTo>
                    <a:pt x="4048" y="5763"/>
                  </a:lnTo>
                  <a:cubicBezTo>
                    <a:pt x="3536" y="5632"/>
                    <a:pt x="3215" y="5453"/>
                    <a:pt x="3060" y="5346"/>
                  </a:cubicBezTo>
                  <a:lnTo>
                    <a:pt x="3060" y="5334"/>
                  </a:lnTo>
                  <a:cubicBezTo>
                    <a:pt x="3131" y="5001"/>
                    <a:pt x="3262" y="4060"/>
                    <a:pt x="3393" y="2369"/>
                  </a:cubicBezTo>
                  <a:cubicBezTo>
                    <a:pt x="3441" y="1738"/>
                    <a:pt x="3655" y="1226"/>
                    <a:pt x="4036" y="845"/>
                  </a:cubicBezTo>
                  <a:cubicBezTo>
                    <a:pt x="4393" y="488"/>
                    <a:pt x="4882" y="298"/>
                    <a:pt x="5441" y="298"/>
                  </a:cubicBezTo>
                  <a:close/>
                  <a:moveTo>
                    <a:pt x="2750" y="5465"/>
                  </a:moveTo>
                  <a:cubicBezTo>
                    <a:pt x="2786" y="5501"/>
                    <a:pt x="2810" y="5572"/>
                    <a:pt x="2869" y="5596"/>
                  </a:cubicBezTo>
                  <a:cubicBezTo>
                    <a:pt x="3000" y="5691"/>
                    <a:pt x="3239" y="5822"/>
                    <a:pt x="3584" y="5941"/>
                  </a:cubicBezTo>
                  <a:lnTo>
                    <a:pt x="3155" y="6144"/>
                  </a:lnTo>
                  <a:lnTo>
                    <a:pt x="2655" y="6001"/>
                  </a:lnTo>
                  <a:cubicBezTo>
                    <a:pt x="2512" y="5953"/>
                    <a:pt x="2512" y="5953"/>
                    <a:pt x="2512" y="5906"/>
                  </a:cubicBezTo>
                  <a:lnTo>
                    <a:pt x="2512" y="5691"/>
                  </a:lnTo>
                  <a:cubicBezTo>
                    <a:pt x="2572" y="5656"/>
                    <a:pt x="2619" y="5608"/>
                    <a:pt x="2667" y="5572"/>
                  </a:cubicBezTo>
                  <a:cubicBezTo>
                    <a:pt x="2691" y="5536"/>
                    <a:pt x="2727" y="5513"/>
                    <a:pt x="2750" y="5465"/>
                  </a:cubicBezTo>
                  <a:close/>
                  <a:moveTo>
                    <a:pt x="8096" y="5239"/>
                  </a:moveTo>
                  <a:cubicBezTo>
                    <a:pt x="8180" y="5417"/>
                    <a:pt x="8323" y="5572"/>
                    <a:pt x="8477" y="5691"/>
                  </a:cubicBezTo>
                  <a:lnTo>
                    <a:pt x="8477" y="6025"/>
                  </a:lnTo>
                  <a:lnTo>
                    <a:pt x="8489" y="6025"/>
                  </a:lnTo>
                  <a:lnTo>
                    <a:pt x="7977" y="6287"/>
                  </a:lnTo>
                  <a:cubicBezTo>
                    <a:pt x="7977" y="6287"/>
                    <a:pt x="7965" y="6287"/>
                    <a:pt x="7965" y="6263"/>
                  </a:cubicBezTo>
                  <a:lnTo>
                    <a:pt x="7227" y="5941"/>
                  </a:lnTo>
                  <a:cubicBezTo>
                    <a:pt x="7596" y="5822"/>
                    <a:pt x="7822" y="5667"/>
                    <a:pt x="7942" y="5596"/>
                  </a:cubicBezTo>
                  <a:cubicBezTo>
                    <a:pt x="8049" y="5525"/>
                    <a:pt x="8108" y="5406"/>
                    <a:pt x="8096" y="5275"/>
                  </a:cubicBezTo>
                  <a:lnTo>
                    <a:pt x="8096" y="5239"/>
                  </a:lnTo>
                  <a:close/>
                  <a:moveTo>
                    <a:pt x="2203" y="5870"/>
                  </a:moveTo>
                  <a:lnTo>
                    <a:pt x="2203" y="5929"/>
                  </a:lnTo>
                  <a:cubicBezTo>
                    <a:pt x="2203" y="5953"/>
                    <a:pt x="2203" y="5989"/>
                    <a:pt x="2215" y="6013"/>
                  </a:cubicBezTo>
                  <a:lnTo>
                    <a:pt x="1857" y="6370"/>
                  </a:lnTo>
                  <a:lnTo>
                    <a:pt x="1500" y="6013"/>
                  </a:lnTo>
                  <a:cubicBezTo>
                    <a:pt x="1512" y="5989"/>
                    <a:pt x="1512" y="5953"/>
                    <a:pt x="1512" y="5929"/>
                  </a:cubicBezTo>
                  <a:lnTo>
                    <a:pt x="1512" y="5870"/>
                  </a:lnTo>
                  <a:cubicBezTo>
                    <a:pt x="1619" y="5894"/>
                    <a:pt x="1726" y="5929"/>
                    <a:pt x="1834" y="5929"/>
                  </a:cubicBezTo>
                  <a:lnTo>
                    <a:pt x="1857" y="5929"/>
                  </a:lnTo>
                  <a:cubicBezTo>
                    <a:pt x="1976" y="5929"/>
                    <a:pt x="2096" y="5906"/>
                    <a:pt x="2203" y="5870"/>
                  </a:cubicBezTo>
                  <a:close/>
                  <a:moveTo>
                    <a:pt x="9525" y="5882"/>
                  </a:moveTo>
                  <a:lnTo>
                    <a:pt x="9525" y="6048"/>
                  </a:lnTo>
                  <a:cubicBezTo>
                    <a:pt x="9525" y="6108"/>
                    <a:pt x="9537" y="6144"/>
                    <a:pt x="9573" y="6191"/>
                  </a:cubicBezTo>
                  <a:lnTo>
                    <a:pt x="9394" y="6322"/>
                  </a:lnTo>
                  <a:cubicBezTo>
                    <a:pt x="9323" y="6394"/>
                    <a:pt x="9236" y="6429"/>
                    <a:pt x="9151" y="6429"/>
                  </a:cubicBezTo>
                  <a:cubicBezTo>
                    <a:pt x="9067" y="6429"/>
                    <a:pt x="8983" y="6394"/>
                    <a:pt x="8918" y="6322"/>
                  </a:cubicBezTo>
                  <a:lnTo>
                    <a:pt x="8763" y="6191"/>
                  </a:lnTo>
                  <a:cubicBezTo>
                    <a:pt x="8799" y="6144"/>
                    <a:pt x="8811" y="6084"/>
                    <a:pt x="8811" y="6048"/>
                  </a:cubicBezTo>
                  <a:lnTo>
                    <a:pt x="8811" y="5882"/>
                  </a:lnTo>
                  <a:cubicBezTo>
                    <a:pt x="8918" y="5906"/>
                    <a:pt x="9037" y="5941"/>
                    <a:pt x="9168" y="5941"/>
                  </a:cubicBezTo>
                  <a:cubicBezTo>
                    <a:pt x="9287" y="5941"/>
                    <a:pt x="9406" y="5929"/>
                    <a:pt x="9525" y="5882"/>
                  </a:cubicBezTo>
                  <a:close/>
                  <a:moveTo>
                    <a:pt x="6096" y="5096"/>
                  </a:moveTo>
                  <a:lnTo>
                    <a:pt x="6096" y="5477"/>
                  </a:lnTo>
                  <a:cubicBezTo>
                    <a:pt x="6096" y="5667"/>
                    <a:pt x="6215" y="5846"/>
                    <a:pt x="6394" y="5941"/>
                  </a:cubicBezTo>
                  <a:lnTo>
                    <a:pt x="6632" y="6048"/>
                  </a:lnTo>
                  <a:cubicBezTo>
                    <a:pt x="6406" y="6489"/>
                    <a:pt x="5941" y="6787"/>
                    <a:pt x="5417" y="6787"/>
                  </a:cubicBezTo>
                  <a:cubicBezTo>
                    <a:pt x="4894" y="6787"/>
                    <a:pt x="4441" y="6501"/>
                    <a:pt x="4203" y="6048"/>
                  </a:cubicBezTo>
                  <a:lnTo>
                    <a:pt x="4441" y="5941"/>
                  </a:lnTo>
                  <a:cubicBezTo>
                    <a:pt x="4620" y="5870"/>
                    <a:pt x="4739" y="5691"/>
                    <a:pt x="4739" y="5477"/>
                  </a:cubicBezTo>
                  <a:lnTo>
                    <a:pt x="4739" y="5096"/>
                  </a:lnTo>
                  <a:cubicBezTo>
                    <a:pt x="4941" y="5179"/>
                    <a:pt x="5179" y="5227"/>
                    <a:pt x="5417" y="5227"/>
                  </a:cubicBezTo>
                  <a:cubicBezTo>
                    <a:pt x="5656" y="5227"/>
                    <a:pt x="5894" y="5179"/>
                    <a:pt x="6096" y="5096"/>
                  </a:cubicBezTo>
                  <a:close/>
                  <a:moveTo>
                    <a:pt x="5417" y="0"/>
                  </a:moveTo>
                  <a:cubicBezTo>
                    <a:pt x="4763" y="0"/>
                    <a:pt x="4215" y="226"/>
                    <a:pt x="3786" y="643"/>
                  </a:cubicBezTo>
                  <a:cubicBezTo>
                    <a:pt x="3346" y="1060"/>
                    <a:pt x="3096" y="1655"/>
                    <a:pt x="3048" y="2346"/>
                  </a:cubicBezTo>
                  <a:cubicBezTo>
                    <a:pt x="3036" y="2548"/>
                    <a:pt x="3024" y="2703"/>
                    <a:pt x="3012" y="2881"/>
                  </a:cubicBezTo>
                  <a:lnTo>
                    <a:pt x="1524" y="2881"/>
                  </a:lnTo>
                  <a:cubicBezTo>
                    <a:pt x="964" y="2881"/>
                    <a:pt x="512" y="3334"/>
                    <a:pt x="512" y="3893"/>
                  </a:cubicBezTo>
                  <a:lnTo>
                    <a:pt x="512" y="3917"/>
                  </a:lnTo>
                  <a:cubicBezTo>
                    <a:pt x="512" y="4048"/>
                    <a:pt x="536" y="4167"/>
                    <a:pt x="595" y="4286"/>
                  </a:cubicBezTo>
                  <a:lnTo>
                    <a:pt x="667" y="4453"/>
                  </a:lnTo>
                  <a:lnTo>
                    <a:pt x="667" y="4703"/>
                  </a:lnTo>
                  <a:cubicBezTo>
                    <a:pt x="667" y="5120"/>
                    <a:pt x="881" y="5477"/>
                    <a:pt x="1179" y="5703"/>
                  </a:cubicBezTo>
                  <a:lnTo>
                    <a:pt x="1179" y="5929"/>
                  </a:lnTo>
                  <a:cubicBezTo>
                    <a:pt x="1179" y="5953"/>
                    <a:pt x="1167" y="5989"/>
                    <a:pt x="1131" y="5989"/>
                  </a:cubicBezTo>
                  <a:lnTo>
                    <a:pt x="476" y="6179"/>
                  </a:lnTo>
                  <a:cubicBezTo>
                    <a:pt x="191" y="6251"/>
                    <a:pt x="0" y="6513"/>
                    <a:pt x="0" y="6810"/>
                  </a:cubicBezTo>
                  <a:lnTo>
                    <a:pt x="0" y="8120"/>
                  </a:lnTo>
                  <a:cubicBezTo>
                    <a:pt x="0" y="8215"/>
                    <a:pt x="71" y="8287"/>
                    <a:pt x="167" y="8287"/>
                  </a:cubicBezTo>
                  <a:cubicBezTo>
                    <a:pt x="250" y="8287"/>
                    <a:pt x="333" y="8215"/>
                    <a:pt x="333" y="8120"/>
                  </a:cubicBezTo>
                  <a:lnTo>
                    <a:pt x="333" y="6810"/>
                  </a:lnTo>
                  <a:cubicBezTo>
                    <a:pt x="333" y="6668"/>
                    <a:pt x="429" y="6513"/>
                    <a:pt x="583" y="6477"/>
                  </a:cubicBezTo>
                  <a:lnTo>
                    <a:pt x="1238" y="6287"/>
                  </a:lnTo>
                  <a:cubicBezTo>
                    <a:pt x="1262" y="6287"/>
                    <a:pt x="1286" y="6263"/>
                    <a:pt x="1310" y="6251"/>
                  </a:cubicBezTo>
                  <a:lnTo>
                    <a:pt x="1715" y="6656"/>
                  </a:lnTo>
                  <a:lnTo>
                    <a:pt x="1715" y="8108"/>
                  </a:lnTo>
                  <a:cubicBezTo>
                    <a:pt x="1715" y="8203"/>
                    <a:pt x="1786" y="8275"/>
                    <a:pt x="1881" y="8275"/>
                  </a:cubicBezTo>
                  <a:cubicBezTo>
                    <a:pt x="1965" y="8275"/>
                    <a:pt x="2036" y="8203"/>
                    <a:pt x="2036" y="8108"/>
                  </a:cubicBezTo>
                  <a:lnTo>
                    <a:pt x="2036" y="6656"/>
                  </a:lnTo>
                  <a:lnTo>
                    <a:pt x="2441" y="6251"/>
                  </a:lnTo>
                  <a:cubicBezTo>
                    <a:pt x="2500" y="6287"/>
                    <a:pt x="2548" y="6298"/>
                    <a:pt x="2596" y="6310"/>
                  </a:cubicBezTo>
                  <a:lnTo>
                    <a:pt x="2750" y="6358"/>
                  </a:lnTo>
                  <a:cubicBezTo>
                    <a:pt x="2536" y="6501"/>
                    <a:pt x="2393" y="6751"/>
                    <a:pt x="2393" y="7037"/>
                  </a:cubicBezTo>
                  <a:lnTo>
                    <a:pt x="2393" y="8120"/>
                  </a:lnTo>
                  <a:cubicBezTo>
                    <a:pt x="2393" y="8215"/>
                    <a:pt x="2465" y="8287"/>
                    <a:pt x="2560" y="8287"/>
                  </a:cubicBezTo>
                  <a:cubicBezTo>
                    <a:pt x="2643" y="8287"/>
                    <a:pt x="2727" y="8215"/>
                    <a:pt x="2727" y="8120"/>
                  </a:cubicBezTo>
                  <a:lnTo>
                    <a:pt x="2727" y="7037"/>
                  </a:lnTo>
                  <a:cubicBezTo>
                    <a:pt x="2727" y="6834"/>
                    <a:pt x="2846" y="6656"/>
                    <a:pt x="3036" y="6560"/>
                  </a:cubicBezTo>
                  <a:lnTo>
                    <a:pt x="3941" y="6156"/>
                  </a:lnTo>
                  <a:cubicBezTo>
                    <a:pt x="4227" y="6727"/>
                    <a:pt x="4810" y="7096"/>
                    <a:pt x="5441" y="7096"/>
                  </a:cubicBezTo>
                  <a:cubicBezTo>
                    <a:pt x="6084" y="7096"/>
                    <a:pt x="6668" y="6739"/>
                    <a:pt x="6953" y="6156"/>
                  </a:cubicBezTo>
                  <a:lnTo>
                    <a:pt x="7858" y="6560"/>
                  </a:lnTo>
                  <a:cubicBezTo>
                    <a:pt x="8049" y="6656"/>
                    <a:pt x="8168" y="6834"/>
                    <a:pt x="8168" y="7037"/>
                  </a:cubicBezTo>
                  <a:lnTo>
                    <a:pt x="8168" y="8120"/>
                  </a:lnTo>
                  <a:cubicBezTo>
                    <a:pt x="8168" y="8215"/>
                    <a:pt x="8239" y="8287"/>
                    <a:pt x="8334" y="8287"/>
                  </a:cubicBezTo>
                  <a:cubicBezTo>
                    <a:pt x="8418" y="8287"/>
                    <a:pt x="8501" y="8215"/>
                    <a:pt x="8501" y="8120"/>
                  </a:cubicBezTo>
                  <a:lnTo>
                    <a:pt x="8501" y="7037"/>
                  </a:lnTo>
                  <a:cubicBezTo>
                    <a:pt x="8501" y="6834"/>
                    <a:pt x="8418" y="6656"/>
                    <a:pt x="8299" y="6501"/>
                  </a:cubicBezTo>
                  <a:lnTo>
                    <a:pt x="8537" y="6382"/>
                  </a:lnTo>
                  <a:lnTo>
                    <a:pt x="8715" y="6560"/>
                  </a:lnTo>
                  <a:cubicBezTo>
                    <a:pt x="8858" y="6679"/>
                    <a:pt x="9013" y="6739"/>
                    <a:pt x="9180" y="6739"/>
                  </a:cubicBezTo>
                  <a:cubicBezTo>
                    <a:pt x="9346" y="6739"/>
                    <a:pt x="9513" y="6679"/>
                    <a:pt x="9644" y="6560"/>
                  </a:cubicBezTo>
                  <a:lnTo>
                    <a:pt x="9823" y="6382"/>
                  </a:lnTo>
                  <a:lnTo>
                    <a:pt x="10358" y="6656"/>
                  </a:lnTo>
                  <a:cubicBezTo>
                    <a:pt x="10478" y="6715"/>
                    <a:pt x="10549" y="6834"/>
                    <a:pt x="10549" y="6965"/>
                  </a:cubicBezTo>
                  <a:lnTo>
                    <a:pt x="10549" y="8144"/>
                  </a:lnTo>
                  <a:cubicBezTo>
                    <a:pt x="10549" y="8227"/>
                    <a:pt x="10620" y="8299"/>
                    <a:pt x="10716" y="8299"/>
                  </a:cubicBezTo>
                  <a:cubicBezTo>
                    <a:pt x="10799" y="8299"/>
                    <a:pt x="10882" y="8227"/>
                    <a:pt x="10882" y="8144"/>
                  </a:cubicBezTo>
                  <a:lnTo>
                    <a:pt x="10882" y="6965"/>
                  </a:lnTo>
                  <a:cubicBezTo>
                    <a:pt x="10823" y="6703"/>
                    <a:pt x="10692" y="6477"/>
                    <a:pt x="10466" y="6358"/>
                  </a:cubicBezTo>
                  <a:lnTo>
                    <a:pt x="9823" y="6025"/>
                  </a:lnTo>
                  <a:lnTo>
                    <a:pt x="9823" y="6013"/>
                  </a:lnTo>
                  <a:lnTo>
                    <a:pt x="9823" y="5691"/>
                  </a:lnTo>
                  <a:cubicBezTo>
                    <a:pt x="10097" y="5501"/>
                    <a:pt x="10275" y="5227"/>
                    <a:pt x="10311" y="4882"/>
                  </a:cubicBezTo>
                  <a:cubicBezTo>
                    <a:pt x="10430" y="4679"/>
                    <a:pt x="10489" y="4453"/>
                    <a:pt x="10489" y="4215"/>
                  </a:cubicBezTo>
                  <a:cubicBezTo>
                    <a:pt x="10489" y="3786"/>
                    <a:pt x="10287" y="3381"/>
                    <a:pt x="9954" y="3143"/>
                  </a:cubicBezTo>
                  <a:cubicBezTo>
                    <a:pt x="9977" y="3084"/>
                    <a:pt x="9989" y="3012"/>
                    <a:pt x="9989" y="2953"/>
                  </a:cubicBezTo>
                  <a:cubicBezTo>
                    <a:pt x="9989" y="2536"/>
                    <a:pt x="9620" y="2191"/>
                    <a:pt x="9156" y="2191"/>
                  </a:cubicBezTo>
                  <a:cubicBezTo>
                    <a:pt x="8692" y="2191"/>
                    <a:pt x="8323" y="2524"/>
                    <a:pt x="8323" y="2953"/>
                  </a:cubicBezTo>
                  <a:cubicBezTo>
                    <a:pt x="8323" y="3024"/>
                    <a:pt x="8334" y="3084"/>
                    <a:pt x="8346" y="3143"/>
                  </a:cubicBezTo>
                  <a:cubicBezTo>
                    <a:pt x="8156" y="3286"/>
                    <a:pt x="8013" y="3477"/>
                    <a:pt x="7906" y="3715"/>
                  </a:cubicBezTo>
                  <a:cubicBezTo>
                    <a:pt x="7858" y="3334"/>
                    <a:pt x="7834" y="2869"/>
                    <a:pt x="7787" y="2346"/>
                  </a:cubicBezTo>
                  <a:cubicBezTo>
                    <a:pt x="7739" y="1655"/>
                    <a:pt x="7489" y="1060"/>
                    <a:pt x="7060" y="643"/>
                  </a:cubicBezTo>
                  <a:cubicBezTo>
                    <a:pt x="6644" y="226"/>
                    <a:pt x="6072" y="0"/>
                    <a:pt x="54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44"/>
            <p:cNvSpPr/>
            <p:nvPr/>
          </p:nvSpPr>
          <p:spPr>
            <a:xfrm>
              <a:off x="6089408" y="3637503"/>
              <a:ext cx="10662" cy="36029"/>
            </a:xfrm>
            <a:custGeom>
              <a:avLst/>
              <a:gdLst/>
              <a:ahLst/>
              <a:cxnLst/>
              <a:rect l="l" t="t" r="r" b="b"/>
              <a:pathLst>
                <a:path w="335" h="1132" extrusionOk="0">
                  <a:moveTo>
                    <a:pt x="167" y="1"/>
                  </a:moveTo>
                  <a:cubicBezTo>
                    <a:pt x="72" y="1"/>
                    <a:pt x="1" y="84"/>
                    <a:pt x="1" y="167"/>
                  </a:cubicBezTo>
                  <a:lnTo>
                    <a:pt x="1" y="977"/>
                  </a:lnTo>
                  <a:cubicBezTo>
                    <a:pt x="1" y="1060"/>
                    <a:pt x="72" y="1132"/>
                    <a:pt x="167" y="1132"/>
                  </a:cubicBezTo>
                  <a:cubicBezTo>
                    <a:pt x="251" y="1132"/>
                    <a:pt x="322" y="1060"/>
                    <a:pt x="322" y="977"/>
                  </a:cubicBezTo>
                  <a:lnTo>
                    <a:pt x="322" y="167"/>
                  </a:lnTo>
                  <a:cubicBezTo>
                    <a:pt x="334" y="84"/>
                    <a:pt x="251" y="1"/>
                    <a:pt x="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4="http://schemas.microsoft.com/office/powerpoint/2010/main" Requires="p14">
      <p:transition spd="slow" p14:dur="2500" advClick="0" advTm="10000">
        <p:checker/>
      </p:transition>
    </mc:Choice>
    <mc:Fallback>
      <p:transition spd="slow" advClick="0" advTm="10000">
        <p:checke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pic>
        <p:nvPicPr>
          <p:cNvPr id="457" name="Google Shape;457;p45"/>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458" name="Google Shape;458;p45"/>
          <p:cNvSpPr txBox="1">
            <a:spLocks noGrp="1"/>
          </p:cNvSpPr>
          <p:nvPr>
            <p:ph type="title"/>
          </p:nvPr>
        </p:nvSpPr>
        <p:spPr>
          <a:xfrm>
            <a:off x="716400" y="287050"/>
            <a:ext cx="7711200" cy="48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500" i="1">
                <a:latin typeface="Big Shoulders Text"/>
                <a:ea typeface="Big Shoulders Text"/>
                <a:cs typeface="Big Shoulders Text"/>
                <a:sym typeface="Big Shoulders Text"/>
              </a:rPr>
              <a:t>CLUBS AND SPORTS</a:t>
            </a:r>
            <a:endParaRPr sz="4500" i="1">
              <a:solidFill>
                <a:schemeClr val="lt1"/>
              </a:solidFill>
              <a:latin typeface="Big Shoulders Text"/>
              <a:ea typeface="Big Shoulders Text"/>
              <a:cs typeface="Big Shoulders Text"/>
              <a:sym typeface="Big Shoulders Text"/>
            </a:endParaRPr>
          </a:p>
        </p:txBody>
      </p:sp>
      <p:sp>
        <p:nvSpPr>
          <p:cNvPr id="459" name="Google Shape;459;p45"/>
          <p:cNvSpPr txBox="1">
            <a:spLocks noGrp="1"/>
          </p:cNvSpPr>
          <p:nvPr>
            <p:ph type="subTitle" idx="1"/>
          </p:nvPr>
        </p:nvSpPr>
        <p:spPr>
          <a:xfrm>
            <a:off x="321000" y="1209825"/>
            <a:ext cx="8502000" cy="3241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900" dirty="0">
                <a:solidFill>
                  <a:schemeClr val="lt1"/>
                </a:solidFill>
                <a:latin typeface="Big Shoulders Text"/>
                <a:ea typeface="Big Shoulders Text"/>
                <a:cs typeface="Big Shoulders Text"/>
                <a:sym typeface="Big Shoulders Text"/>
              </a:rPr>
              <a:t>Hickory Ridge is home to more than 25 different sports teams that 9th-12th players can participate in! In addition to the wide variety of athletics offered at HRHS, there are also countless clubs, including but not limited to:</a:t>
            </a:r>
            <a:endParaRPr sz="1900" dirty="0">
              <a:solidFill>
                <a:schemeClr val="lt1"/>
              </a:solidFill>
              <a:latin typeface="Big Shoulders Text"/>
              <a:ea typeface="Big Shoulders Text"/>
              <a:cs typeface="Big Shoulders Text"/>
              <a:sym typeface="Big Shoulders Text"/>
            </a:endParaRPr>
          </a:p>
          <a:p>
            <a:pPr marL="914400" lvl="0" indent="-349250" algn="l" rtl="0">
              <a:lnSpc>
                <a:spcPct val="115000"/>
              </a:lnSpc>
              <a:spcBef>
                <a:spcPts val="1600"/>
              </a:spcBef>
              <a:spcAft>
                <a:spcPts val="0"/>
              </a:spcAft>
              <a:buClr>
                <a:schemeClr val="lt1"/>
              </a:buClr>
              <a:buSzPts val="1900"/>
              <a:buFont typeface="Big Shoulders Text"/>
              <a:buChar char="-"/>
            </a:pPr>
            <a:r>
              <a:rPr lang="en" sz="1900" dirty="0">
                <a:solidFill>
                  <a:schemeClr val="lt1"/>
                </a:solidFill>
                <a:latin typeface="Big Shoulders Text"/>
                <a:ea typeface="Big Shoulders Text"/>
                <a:cs typeface="Big Shoulders Text"/>
                <a:sym typeface="Big Shoulders Text"/>
              </a:rPr>
              <a:t>Student Council                          </a:t>
            </a:r>
            <a:endParaRPr sz="1900" dirty="0">
              <a:solidFill>
                <a:schemeClr val="lt1"/>
              </a:solidFill>
              <a:latin typeface="Big Shoulders Text"/>
              <a:ea typeface="Big Shoulders Text"/>
              <a:cs typeface="Big Shoulders Text"/>
              <a:sym typeface="Big Shoulders Text"/>
            </a:endParaRPr>
          </a:p>
          <a:p>
            <a:pPr marL="914400" lvl="0" indent="-349250" algn="l" rtl="0">
              <a:lnSpc>
                <a:spcPct val="115000"/>
              </a:lnSpc>
              <a:spcBef>
                <a:spcPts val="0"/>
              </a:spcBef>
              <a:spcAft>
                <a:spcPts val="0"/>
              </a:spcAft>
              <a:buClr>
                <a:schemeClr val="lt1"/>
              </a:buClr>
              <a:buSzPts val="1900"/>
              <a:buFont typeface="Big Shoulders Text"/>
              <a:buChar char="-"/>
            </a:pPr>
            <a:r>
              <a:rPr lang="en" sz="1900" dirty="0">
                <a:solidFill>
                  <a:schemeClr val="lt1"/>
                </a:solidFill>
                <a:latin typeface="Big Shoulders Text"/>
                <a:ea typeface="Big Shoulders Text"/>
                <a:cs typeface="Big Shoulders Text"/>
                <a:sym typeface="Big Shoulders Text"/>
              </a:rPr>
              <a:t>Key Club </a:t>
            </a:r>
            <a:endParaRPr sz="1900" dirty="0">
              <a:solidFill>
                <a:schemeClr val="lt1"/>
              </a:solidFill>
              <a:latin typeface="Big Shoulders Text"/>
              <a:ea typeface="Big Shoulders Text"/>
              <a:cs typeface="Big Shoulders Text"/>
              <a:sym typeface="Big Shoulders Text"/>
            </a:endParaRPr>
          </a:p>
          <a:p>
            <a:pPr marL="914400" lvl="0" indent="-349250" algn="l" rtl="0">
              <a:lnSpc>
                <a:spcPct val="115000"/>
              </a:lnSpc>
              <a:spcBef>
                <a:spcPts val="0"/>
              </a:spcBef>
              <a:spcAft>
                <a:spcPts val="0"/>
              </a:spcAft>
              <a:buClr>
                <a:schemeClr val="lt1"/>
              </a:buClr>
              <a:buSzPts val="1900"/>
              <a:buFont typeface="Big Shoulders Text"/>
              <a:buChar char="-"/>
            </a:pPr>
            <a:r>
              <a:rPr lang="en" sz="1900" dirty="0">
                <a:solidFill>
                  <a:schemeClr val="lt1"/>
                </a:solidFill>
                <a:latin typeface="Big Shoulders Text"/>
                <a:ea typeface="Big Shoulders Text"/>
                <a:cs typeface="Big Shoulders Text"/>
                <a:sym typeface="Big Shoulders Text"/>
              </a:rPr>
              <a:t>BETA Club </a:t>
            </a:r>
            <a:endParaRPr sz="1900" dirty="0">
              <a:solidFill>
                <a:schemeClr val="lt1"/>
              </a:solidFill>
              <a:latin typeface="Big Shoulders Text"/>
              <a:ea typeface="Big Shoulders Text"/>
              <a:cs typeface="Big Shoulders Text"/>
              <a:sym typeface="Big Shoulders Text"/>
            </a:endParaRPr>
          </a:p>
          <a:p>
            <a:pPr marL="914400" lvl="0" indent="-349250" algn="l" rtl="0">
              <a:lnSpc>
                <a:spcPct val="115000"/>
              </a:lnSpc>
              <a:spcBef>
                <a:spcPts val="0"/>
              </a:spcBef>
              <a:spcAft>
                <a:spcPts val="0"/>
              </a:spcAft>
              <a:buClr>
                <a:schemeClr val="lt1"/>
              </a:buClr>
              <a:buSzPts val="1900"/>
              <a:buFont typeface="Big Shoulders Text"/>
              <a:buChar char="-"/>
            </a:pPr>
            <a:r>
              <a:rPr lang="en" sz="1900" dirty="0">
                <a:solidFill>
                  <a:schemeClr val="lt1"/>
                </a:solidFill>
                <a:latin typeface="Big Shoulders Text"/>
                <a:ea typeface="Big Shoulders Text"/>
                <a:cs typeface="Big Shoulders Text"/>
                <a:sym typeface="Big Shoulders Text"/>
              </a:rPr>
              <a:t>National Honor Society </a:t>
            </a:r>
            <a:endParaRPr sz="1900" dirty="0">
              <a:solidFill>
                <a:schemeClr val="lt1"/>
              </a:solidFill>
              <a:latin typeface="Big Shoulders Text"/>
              <a:ea typeface="Big Shoulders Text"/>
              <a:cs typeface="Big Shoulders Text"/>
              <a:sym typeface="Big Shoulders Text"/>
            </a:endParaRPr>
          </a:p>
          <a:p>
            <a:pPr marL="914400" lvl="0" indent="-349250" algn="l" rtl="0">
              <a:lnSpc>
                <a:spcPct val="115000"/>
              </a:lnSpc>
              <a:spcBef>
                <a:spcPts val="0"/>
              </a:spcBef>
              <a:spcAft>
                <a:spcPts val="0"/>
              </a:spcAft>
              <a:buClr>
                <a:schemeClr val="lt1"/>
              </a:buClr>
              <a:buSzPts val="1900"/>
              <a:buFont typeface="Big Shoulders Text"/>
              <a:buChar char="-"/>
            </a:pPr>
            <a:r>
              <a:rPr lang="en" sz="1900" dirty="0">
                <a:solidFill>
                  <a:schemeClr val="lt1"/>
                </a:solidFill>
                <a:latin typeface="Big Shoulders Text"/>
                <a:ea typeface="Big Shoulders Text"/>
                <a:cs typeface="Big Shoulders Text"/>
                <a:sym typeface="Big Shoulders Text"/>
              </a:rPr>
              <a:t>Mu Alpha Theta  </a:t>
            </a:r>
            <a:endParaRPr sz="1900" dirty="0">
              <a:solidFill>
                <a:schemeClr val="lt1"/>
              </a:solidFill>
              <a:latin typeface="Big Shoulders Text"/>
              <a:ea typeface="Big Shoulders Text"/>
              <a:cs typeface="Big Shoulders Text"/>
              <a:sym typeface="Big Shoulders Text"/>
            </a:endParaRPr>
          </a:p>
          <a:p>
            <a:pPr marL="914400" lvl="0" indent="-349250" algn="l" rtl="0">
              <a:lnSpc>
                <a:spcPct val="115000"/>
              </a:lnSpc>
              <a:spcBef>
                <a:spcPts val="0"/>
              </a:spcBef>
              <a:spcAft>
                <a:spcPts val="0"/>
              </a:spcAft>
              <a:buClr>
                <a:schemeClr val="lt1"/>
              </a:buClr>
              <a:buSzPts val="1900"/>
              <a:buFont typeface="Big Shoulders Text"/>
              <a:buChar char="-"/>
            </a:pPr>
            <a:r>
              <a:rPr lang="en" sz="1900" dirty="0">
                <a:solidFill>
                  <a:schemeClr val="lt1"/>
                </a:solidFill>
                <a:latin typeface="Big Shoulders Text"/>
                <a:ea typeface="Big Shoulders Text"/>
                <a:cs typeface="Big Shoulders Text"/>
                <a:sym typeface="Big Shoulders Text"/>
              </a:rPr>
              <a:t>Bulls Go Green </a:t>
            </a:r>
            <a:endParaRPr sz="1900" dirty="0">
              <a:solidFill>
                <a:schemeClr val="lt1"/>
              </a:solidFill>
              <a:latin typeface="Big Shoulders Text"/>
              <a:ea typeface="Big Shoulders Text"/>
              <a:cs typeface="Big Shoulders Text"/>
              <a:sym typeface="Big Shoulders Text"/>
            </a:endParaRPr>
          </a:p>
          <a:p>
            <a:pPr marL="0" lvl="0" indent="0" algn="l" rtl="0">
              <a:lnSpc>
                <a:spcPct val="115000"/>
              </a:lnSpc>
              <a:spcBef>
                <a:spcPts val="1600"/>
              </a:spcBef>
              <a:spcAft>
                <a:spcPts val="0"/>
              </a:spcAft>
              <a:buNone/>
            </a:pPr>
            <a:endParaRPr sz="1900" dirty="0">
              <a:solidFill>
                <a:schemeClr val="lt1"/>
              </a:solidFill>
              <a:latin typeface="Big Shoulders Text"/>
              <a:ea typeface="Big Shoulders Text"/>
              <a:cs typeface="Big Shoulders Text"/>
              <a:sym typeface="Big Shoulders Text"/>
            </a:endParaRPr>
          </a:p>
          <a:p>
            <a:pPr marL="914400" lvl="0" indent="0" algn="l" rtl="0">
              <a:lnSpc>
                <a:spcPct val="115000"/>
              </a:lnSpc>
              <a:spcBef>
                <a:spcPts val="1600"/>
              </a:spcBef>
              <a:spcAft>
                <a:spcPts val="1600"/>
              </a:spcAft>
              <a:buNone/>
            </a:pPr>
            <a:endParaRPr sz="1900" dirty="0">
              <a:solidFill>
                <a:schemeClr val="lt1"/>
              </a:solidFill>
              <a:latin typeface="Big Shoulders Text"/>
              <a:ea typeface="Big Shoulders Text"/>
              <a:cs typeface="Big Shoulders Text"/>
              <a:sym typeface="Big Shoulders Text"/>
            </a:endParaRPr>
          </a:p>
        </p:txBody>
      </p:sp>
      <p:sp>
        <p:nvSpPr>
          <p:cNvPr id="460" name="Google Shape;460;p45"/>
          <p:cNvSpPr txBox="1"/>
          <p:nvPr/>
        </p:nvSpPr>
        <p:spPr>
          <a:xfrm>
            <a:off x="3700600" y="2467075"/>
            <a:ext cx="3021600" cy="2495100"/>
          </a:xfrm>
          <a:prstGeom prst="rect">
            <a:avLst/>
          </a:prstGeom>
          <a:noFill/>
          <a:ln>
            <a:noFill/>
          </a:ln>
        </p:spPr>
        <p:txBody>
          <a:bodyPr spcFirstLastPara="1" wrap="square" lIns="91425" tIns="91425" rIns="91425" bIns="91425" anchor="t" anchorCtr="0">
            <a:spAutoFit/>
          </a:bodyPr>
          <a:lstStyle/>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Art Club </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National Art Honors Society</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Multicultural Club </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FFA</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HOSA</a:t>
            </a:r>
            <a:endParaRPr sz="1900">
              <a:solidFill>
                <a:schemeClr val="lt1"/>
              </a:solidFill>
              <a:latin typeface="Big Shoulders Text"/>
              <a:ea typeface="Big Shoulders Text"/>
              <a:cs typeface="Big Shoulders Text"/>
              <a:sym typeface="Big Shoulders Text"/>
            </a:endParaRPr>
          </a:p>
          <a:p>
            <a:pPr marL="4572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DECA</a:t>
            </a:r>
            <a:endParaRPr sz="1900">
              <a:solidFill>
                <a:schemeClr val="lt1"/>
              </a:solidFill>
              <a:latin typeface="Big Shoulders Text"/>
              <a:ea typeface="Big Shoulders Text"/>
              <a:cs typeface="Big Shoulders Text"/>
              <a:sym typeface="Big Shoulders Text"/>
            </a:endParaRPr>
          </a:p>
          <a:p>
            <a:pPr marL="457200" lvl="0" indent="0" algn="l" rtl="0">
              <a:lnSpc>
                <a:spcPct val="115000"/>
              </a:lnSpc>
              <a:spcBef>
                <a:spcPts val="0"/>
              </a:spcBef>
              <a:spcAft>
                <a:spcPts val="0"/>
              </a:spcAft>
              <a:buNone/>
            </a:pPr>
            <a:endParaRPr sz="1900">
              <a:solidFill>
                <a:schemeClr val="lt1"/>
              </a:solidFill>
              <a:latin typeface="Big Shoulders Text"/>
              <a:ea typeface="Big Shoulders Text"/>
              <a:cs typeface="Big Shoulders Text"/>
              <a:sym typeface="Big Shoulders Tex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0000">
        <p:blinds dir="vert"/>
      </p:transition>
    </mc:Choice>
    <mc:Fallback>
      <p:transition spd="slow" advClick="0" advTm="30000">
        <p:blinds dir="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465" name="Google Shape;465;p46"/>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466" name="Google Shape;466;p46"/>
          <p:cNvSpPr txBox="1">
            <a:spLocks noGrp="1"/>
          </p:cNvSpPr>
          <p:nvPr>
            <p:ph type="title"/>
          </p:nvPr>
        </p:nvSpPr>
        <p:spPr>
          <a:xfrm>
            <a:off x="716400" y="287050"/>
            <a:ext cx="7711200" cy="48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500" i="1">
                <a:latin typeface="Big Shoulders Text"/>
                <a:ea typeface="Big Shoulders Text"/>
                <a:cs typeface="Big Shoulders Text"/>
                <a:sym typeface="Big Shoulders Text"/>
              </a:rPr>
              <a:t>PERFORMANCE ARTS</a:t>
            </a:r>
            <a:endParaRPr sz="4500" i="1">
              <a:solidFill>
                <a:schemeClr val="lt1"/>
              </a:solidFill>
              <a:latin typeface="Big Shoulders Text"/>
              <a:ea typeface="Big Shoulders Text"/>
              <a:cs typeface="Big Shoulders Text"/>
              <a:sym typeface="Big Shoulders Text"/>
            </a:endParaRPr>
          </a:p>
        </p:txBody>
      </p:sp>
      <p:sp>
        <p:nvSpPr>
          <p:cNvPr id="467" name="Google Shape;467;p46"/>
          <p:cNvSpPr txBox="1">
            <a:spLocks noGrp="1"/>
          </p:cNvSpPr>
          <p:nvPr>
            <p:ph type="subTitle" idx="1"/>
          </p:nvPr>
        </p:nvSpPr>
        <p:spPr>
          <a:xfrm>
            <a:off x="321000" y="1209825"/>
            <a:ext cx="8502000" cy="3241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900">
                <a:solidFill>
                  <a:schemeClr val="lt1"/>
                </a:solidFill>
                <a:latin typeface="Big Shoulders Text"/>
                <a:ea typeface="Big Shoulders Text"/>
                <a:cs typeface="Big Shoulders Text"/>
                <a:sym typeface="Big Shoulders Text"/>
              </a:rPr>
              <a:t>Here at HRHS, we offer a wide variety of opportunities to get involved in the arts. Some of our most popular arts experiences include: </a:t>
            </a:r>
            <a:endParaRPr sz="1900">
              <a:solidFill>
                <a:schemeClr val="lt1"/>
              </a:solidFill>
              <a:latin typeface="Big Shoulders Text"/>
              <a:ea typeface="Big Shoulders Text"/>
              <a:cs typeface="Big Shoulders Text"/>
              <a:sym typeface="Big Shoulders Text"/>
            </a:endParaRPr>
          </a:p>
          <a:p>
            <a:pPr marL="914400" lvl="0" indent="-349250" algn="l" rtl="0">
              <a:lnSpc>
                <a:spcPct val="115000"/>
              </a:lnSpc>
              <a:spcBef>
                <a:spcPts val="160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Marching Band </a:t>
            </a:r>
            <a:endParaRPr sz="1900">
              <a:solidFill>
                <a:schemeClr val="lt1"/>
              </a:solidFill>
              <a:latin typeface="Big Shoulders Text"/>
              <a:ea typeface="Big Shoulders Text"/>
              <a:cs typeface="Big Shoulders Text"/>
              <a:sym typeface="Big Shoulders Text"/>
            </a:endParaRPr>
          </a:p>
          <a:p>
            <a:pPr marL="9144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Chorus </a:t>
            </a:r>
            <a:endParaRPr sz="1900">
              <a:solidFill>
                <a:schemeClr val="lt1"/>
              </a:solidFill>
              <a:latin typeface="Big Shoulders Text"/>
              <a:ea typeface="Big Shoulders Text"/>
              <a:cs typeface="Big Shoulders Text"/>
              <a:sym typeface="Big Shoulders Text"/>
            </a:endParaRPr>
          </a:p>
          <a:p>
            <a:pPr marL="9144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Fall One Act Plays </a:t>
            </a:r>
            <a:endParaRPr sz="1900">
              <a:solidFill>
                <a:schemeClr val="lt1"/>
              </a:solidFill>
              <a:latin typeface="Big Shoulders Text"/>
              <a:ea typeface="Big Shoulders Text"/>
              <a:cs typeface="Big Shoulders Text"/>
              <a:sym typeface="Big Shoulders Text"/>
            </a:endParaRPr>
          </a:p>
          <a:p>
            <a:pPr marL="9144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Spring Musical</a:t>
            </a:r>
            <a:endParaRPr sz="1900">
              <a:solidFill>
                <a:schemeClr val="lt1"/>
              </a:solidFill>
              <a:latin typeface="Big Shoulders Text"/>
              <a:ea typeface="Big Shoulders Text"/>
              <a:cs typeface="Big Shoulders Text"/>
              <a:sym typeface="Big Shoulders Text"/>
            </a:endParaRPr>
          </a:p>
          <a:p>
            <a:pPr marL="914400" lvl="0" indent="-349250" algn="l" rtl="0">
              <a:lnSpc>
                <a:spcPct val="115000"/>
              </a:lnSpc>
              <a:spcBef>
                <a:spcPts val="0"/>
              </a:spcBef>
              <a:spcAft>
                <a:spcPts val="0"/>
              </a:spcAft>
              <a:buClr>
                <a:schemeClr val="lt1"/>
              </a:buClr>
              <a:buSzPts val="1900"/>
              <a:buFont typeface="Big Shoulders Text"/>
              <a:buChar char="-"/>
            </a:pPr>
            <a:r>
              <a:rPr lang="en" sz="1900">
                <a:solidFill>
                  <a:schemeClr val="lt1"/>
                </a:solidFill>
                <a:latin typeface="Big Shoulders Text"/>
                <a:ea typeface="Big Shoulders Text"/>
                <a:cs typeface="Big Shoulders Text"/>
                <a:sym typeface="Big Shoulders Text"/>
              </a:rPr>
              <a:t>Art Shows</a:t>
            </a:r>
            <a:endParaRPr sz="1900">
              <a:solidFill>
                <a:schemeClr val="lt1"/>
              </a:solidFill>
              <a:latin typeface="Big Shoulders Text"/>
              <a:ea typeface="Big Shoulders Text"/>
              <a:cs typeface="Big Shoulders Text"/>
              <a:sym typeface="Big Shoulders Text"/>
            </a:endParaRPr>
          </a:p>
          <a:p>
            <a:pPr marL="0" lvl="0" indent="0" algn="l" rtl="0">
              <a:lnSpc>
                <a:spcPct val="115000"/>
              </a:lnSpc>
              <a:spcBef>
                <a:spcPts val="1600"/>
              </a:spcBef>
              <a:spcAft>
                <a:spcPts val="0"/>
              </a:spcAft>
              <a:buNone/>
            </a:pPr>
            <a:endParaRPr sz="1900">
              <a:solidFill>
                <a:schemeClr val="lt1"/>
              </a:solidFill>
              <a:latin typeface="Big Shoulders Text"/>
              <a:ea typeface="Big Shoulders Text"/>
              <a:cs typeface="Big Shoulders Text"/>
              <a:sym typeface="Big Shoulders Text"/>
            </a:endParaRPr>
          </a:p>
          <a:p>
            <a:pPr marL="914400" lvl="0" indent="0" algn="l" rtl="0">
              <a:lnSpc>
                <a:spcPct val="115000"/>
              </a:lnSpc>
              <a:spcBef>
                <a:spcPts val="1600"/>
              </a:spcBef>
              <a:spcAft>
                <a:spcPts val="1600"/>
              </a:spcAft>
              <a:buNone/>
            </a:pPr>
            <a:endParaRPr sz="1900">
              <a:solidFill>
                <a:schemeClr val="lt1"/>
              </a:solidFill>
              <a:latin typeface="Big Shoulders Text"/>
              <a:ea typeface="Big Shoulders Text"/>
              <a:cs typeface="Big Shoulders Text"/>
              <a:sym typeface="Big Shoulders Tex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0">
        <p:split orient="vert"/>
      </p:transition>
    </mc:Choice>
    <mc:Fallback>
      <p:transition spd="slow" advClick="0" advTm="20000">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47"/>
          <p:cNvSpPr/>
          <p:nvPr/>
        </p:nvSpPr>
        <p:spPr>
          <a:xfrm>
            <a:off x="4116300" y="1609688"/>
            <a:ext cx="911400" cy="9114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7"/>
          <p:cNvSpPr txBox="1">
            <a:spLocks noGrp="1"/>
          </p:cNvSpPr>
          <p:nvPr>
            <p:ph type="title"/>
          </p:nvPr>
        </p:nvSpPr>
        <p:spPr>
          <a:xfrm>
            <a:off x="720000" y="1770850"/>
            <a:ext cx="2167200" cy="484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Masks &amp; Social Distancing</a:t>
            </a:r>
            <a:endParaRPr>
              <a:latin typeface="Big Shoulders Text"/>
              <a:ea typeface="Big Shoulders Text"/>
              <a:cs typeface="Big Shoulders Text"/>
              <a:sym typeface="Big Shoulders Text"/>
            </a:endParaRPr>
          </a:p>
        </p:txBody>
      </p:sp>
      <p:sp>
        <p:nvSpPr>
          <p:cNvPr id="474" name="Google Shape;474;p47"/>
          <p:cNvSpPr txBox="1">
            <a:spLocks noGrp="1"/>
          </p:cNvSpPr>
          <p:nvPr>
            <p:ph type="subTitle" idx="1"/>
          </p:nvPr>
        </p:nvSpPr>
        <p:spPr>
          <a:xfrm>
            <a:off x="720000" y="2383900"/>
            <a:ext cx="2797800" cy="9540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lt1"/>
              </a:buClr>
              <a:buSzPts val="1500"/>
              <a:buFont typeface="Big Shoulders Text"/>
              <a:buChar char="●"/>
            </a:pPr>
            <a:r>
              <a:rPr lang="en" sz="1500">
                <a:latin typeface="Big Shoulders Text"/>
                <a:ea typeface="Big Shoulders Text"/>
                <a:cs typeface="Big Shoulders Text"/>
                <a:sym typeface="Big Shoulders Text"/>
              </a:rPr>
              <a:t>Masks are required indoors and on school transportation</a:t>
            </a:r>
            <a:endParaRPr sz="1500">
              <a:latin typeface="Big Shoulders Text"/>
              <a:ea typeface="Big Shoulders Text"/>
              <a:cs typeface="Big Shoulders Text"/>
              <a:sym typeface="Big Shoulders Text"/>
            </a:endParaRPr>
          </a:p>
          <a:p>
            <a:pPr marL="457200" lvl="0" indent="-323850" algn="l" rtl="0">
              <a:spcBef>
                <a:spcPts val="0"/>
              </a:spcBef>
              <a:spcAft>
                <a:spcPts val="0"/>
              </a:spcAft>
              <a:buClr>
                <a:schemeClr val="lt1"/>
              </a:buClr>
              <a:buSzPts val="1500"/>
              <a:buFont typeface="Big Shoulders Text"/>
              <a:buChar char="●"/>
            </a:pPr>
            <a:r>
              <a:rPr lang="en" sz="1500">
                <a:latin typeface="Big Shoulders Text"/>
                <a:ea typeface="Big Shoulders Text"/>
                <a:cs typeface="Big Shoulders Text"/>
                <a:sym typeface="Big Shoulders Text"/>
              </a:rPr>
              <a:t>Stay three feet apart from your classmates to promote social distancing</a:t>
            </a:r>
            <a:endParaRPr sz="1500">
              <a:latin typeface="Big Shoulders Text"/>
              <a:ea typeface="Big Shoulders Text"/>
              <a:cs typeface="Big Shoulders Text"/>
              <a:sym typeface="Big Shoulders Text"/>
            </a:endParaRPr>
          </a:p>
          <a:p>
            <a:pPr marL="0" lvl="0" indent="0" algn="l" rtl="0">
              <a:spcBef>
                <a:spcPts val="0"/>
              </a:spcBef>
              <a:spcAft>
                <a:spcPts val="0"/>
              </a:spcAft>
              <a:buNone/>
            </a:pPr>
            <a:endParaRPr sz="1500">
              <a:latin typeface="Big Shoulders Text"/>
              <a:ea typeface="Big Shoulders Text"/>
              <a:cs typeface="Big Shoulders Text"/>
              <a:sym typeface="Big Shoulders Text"/>
            </a:endParaRPr>
          </a:p>
        </p:txBody>
      </p:sp>
      <p:sp>
        <p:nvSpPr>
          <p:cNvPr id="475" name="Google Shape;475;p47"/>
          <p:cNvSpPr txBox="1">
            <a:spLocks noGrp="1"/>
          </p:cNvSpPr>
          <p:nvPr>
            <p:ph type="title" idx="2"/>
          </p:nvPr>
        </p:nvSpPr>
        <p:spPr>
          <a:xfrm>
            <a:off x="7028700" y="2953425"/>
            <a:ext cx="1825200" cy="484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latin typeface="Big Shoulders Text"/>
                <a:ea typeface="Big Shoulders Text"/>
                <a:cs typeface="Big Shoulders Text"/>
                <a:sym typeface="Big Shoulders Text"/>
              </a:rPr>
              <a:t>Healthy Reminders</a:t>
            </a:r>
            <a:endParaRPr>
              <a:latin typeface="Big Shoulders Text"/>
              <a:ea typeface="Big Shoulders Text"/>
              <a:cs typeface="Big Shoulders Text"/>
              <a:sym typeface="Big Shoulders Text"/>
            </a:endParaRPr>
          </a:p>
        </p:txBody>
      </p:sp>
      <p:sp>
        <p:nvSpPr>
          <p:cNvPr id="476" name="Google Shape;476;p47"/>
          <p:cNvSpPr txBox="1">
            <a:spLocks noGrp="1"/>
          </p:cNvSpPr>
          <p:nvPr>
            <p:ph type="subTitle" idx="3"/>
          </p:nvPr>
        </p:nvSpPr>
        <p:spPr>
          <a:xfrm>
            <a:off x="5241425" y="3651225"/>
            <a:ext cx="3612600" cy="954000"/>
          </a:xfrm>
          <a:prstGeom prst="rect">
            <a:avLst/>
          </a:prstGeom>
        </p:spPr>
        <p:txBody>
          <a:bodyPr spcFirstLastPara="1" wrap="square" lIns="91425" tIns="91425" rIns="91425" bIns="91425" anchor="t" anchorCtr="0">
            <a:noAutofit/>
          </a:bodyPr>
          <a:lstStyle/>
          <a:p>
            <a:pPr marL="457200" lvl="0" indent="-330200" algn="r" rtl="0">
              <a:spcBef>
                <a:spcPts val="0"/>
              </a:spcBef>
              <a:spcAft>
                <a:spcPts val="0"/>
              </a:spcAft>
              <a:buClr>
                <a:schemeClr val="lt1"/>
              </a:buClr>
              <a:buSzPts val="1600"/>
              <a:buFont typeface="Big Shoulders Text"/>
              <a:buChar char="●"/>
            </a:pPr>
            <a:r>
              <a:rPr lang="en" sz="1600">
                <a:latin typeface="Big Shoulders Text"/>
                <a:ea typeface="Big Shoulders Text"/>
                <a:cs typeface="Big Shoulders Text"/>
                <a:sym typeface="Big Shoulders Text"/>
              </a:rPr>
              <a:t>Wash your hands!!</a:t>
            </a:r>
            <a:endParaRPr sz="1600">
              <a:latin typeface="Big Shoulders Text"/>
              <a:ea typeface="Big Shoulders Text"/>
              <a:cs typeface="Big Shoulders Text"/>
              <a:sym typeface="Big Shoulders Text"/>
            </a:endParaRPr>
          </a:p>
          <a:p>
            <a:pPr marL="1371600" lvl="0" indent="-330200" algn="r" rtl="0">
              <a:spcBef>
                <a:spcPts val="0"/>
              </a:spcBef>
              <a:spcAft>
                <a:spcPts val="0"/>
              </a:spcAft>
              <a:buClr>
                <a:schemeClr val="lt1"/>
              </a:buClr>
              <a:buSzPts val="1600"/>
              <a:buFont typeface="Big Shoulders Text"/>
              <a:buChar char="●"/>
            </a:pPr>
            <a:r>
              <a:rPr lang="en" sz="1600">
                <a:latin typeface="Big Shoulders Text"/>
                <a:ea typeface="Big Shoulders Text"/>
                <a:cs typeface="Big Shoulders Text"/>
                <a:sym typeface="Big Shoulders Text"/>
              </a:rPr>
              <a:t>Avoid touching your face </a:t>
            </a:r>
            <a:endParaRPr sz="1600">
              <a:latin typeface="Big Shoulders Text"/>
              <a:ea typeface="Big Shoulders Text"/>
              <a:cs typeface="Big Shoulders Text"/>
              <a:sym typeface="Big Shoulders Text"/>
            </a:endParaRPr>
          </a:p>
          <a:p>
            <a:pPr marL="1371600" lvl="0" indent="-330200" algn="r" rtl="0">
              <a:spcBef>
                <a:spcPts val="0"/>
              </a:spcBef>
              <a:spcAft>
                <a:spcPts val="0"/>
              </a:spcAft>
              <a:buClr>
                <a:schemeClr val="lt1"/>
              </a:buClr>
              <a:buSzPts val="1600"/>
              <a:buFont typeface="Big Shoulders Text"/>
              <a:buChar char="●"/>
            </a:pPr>
            <a:r>
              <a:rPr lang="en" sz="1600">
                <a:latin typeface="Big Shoulders Text"/>
                <a:ea typeface="Big Shoulders Text"/>
                <a:cs typeface="Big Shoulders Text"/>
                <a:sym typeface="Big Shoulders Text"/>
              </a:rPr>
              <a:t>Don’t come to school if you are sick or have a fever!</a:t>
            </a:r>
            <a:endParaRPr sz="1600">
              <a:latin typeface="Big Shoulders Text"/>
              <a:ea typeface="Big Shoulders Text"/>
              <a:cs typeface="Big Shoulders Text"/>
              <a:sym typeface="Big Shoulders Text"/>
            </a:endParaRPr>
          </a:p>
        </p:txBody>
      </p:sp>
      <p:sp>
        <p:nvSpPr>
          <p:cNvPr id="477" name="Google Shape;477;p47"/>
          <p:cNvSpPr/>
          <p:nvPr/>
        </p:nvSpPr>
        <p:spPr>
          <a:xfrm rot="9472305">
            <a:off x="1299643" y="3750510"/>
            <a:ext cx="820323" cy="820323"/>
          </a:xfrm>
          <a:prstGeom prst="star4">
            <a:avLst>
              <a:gd name="adj" fmla="val 125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7"/>
          <p:cNvSpPr/>
          <p:nvPr/>
        </p:nvSpPr>
        <p:spPr>
          <a:xfrm rot="10612576" flipH="1">
            <a:off x="1781819" y="3477097"/>
            <a:ext cx="390881" cy="390881"/>
          </a:xfrm>
          <a:prstGeom prst="star4">
            <a:avLst>
              <a:gd name="adj" fmla="val 125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7"/>
          <p:cNvSpPr txBox="1">
            <a:spLocks noGrp="1"/>
          </p:cNvSpPr>
          <p:nvPr>
            <p:ph type="title" idx="4"/>
          </p:nvPr>
        </p:nvSpPr>
        <p:spPr>
          <a:xfrm>
            <a:off x="720000" y="381000"/>
            <a:ext cx="7711200" cy="48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i="1">
                <a:latin typeface="Big Shoulders Text"/>
                <a:ea typeface="Big Shoulders Text"/>
                <a:cs typeface="Big Shoulders Text"/>
                <a:sym typeface="Big Shoulders Text"/>
              </a:rPr>
              <a:t>COVID PROTOCOLS </a:t>
            </a:r>
            <a:endParaRPr i="1">
              <a:solidFill>
                <a:schemeClr val="lt1"/>
              </a:solidFill>
              <a:latin typeface="Big Shoulders Text"/>
              <a:ea typeface="Big Shoulders Text"/>
              <a:cs typeface="Big Shoulders Text"/>
              <a:sym typeface="Big Shoulders Text"/>
            </a:endParaRPr>
          </a:p>
        </p:txBody>
      </p:sp>
      <p:grpSp>
        <p:nvGrpSpPr>
          <p:cNvPr id="480" name="Google Shape;480;p47"/>
          <p:cNvGrpSpPr/>
          <p:nvPr/>
        </p:nvGrpSpPr>
        <p:grpSpPr>
          <a:xfrm>
            <a:off x="6429813" y="1536724"/>
            <a:ext cx="911440" cy="911440"/>
            <a:chOff x="2617062" y="2296210"/>
            <a:chExt cx="1040100" cy="1040100"/>
          </a:xfrm>
        </p:grpSpPr>
        <p:cxnSp>
          <p:nvCxnSpPr>
            <p:cNvPr id="481" name="Google Shape;481;p47"/>
            <p:cNvCxnSpPr/>
            <p:nvPr/>
          </p:nvCxnSpPr>
          <p:spPr>
            <a:xfrm>
              <a:off x="3137111" y="2296210"/>
              <a:ext cx="0" cy="1040100"/>
            </a:xfrm>
            <a:prstGeom prst="straightConnector1">
              <a:avLst/>
            </a:prstGeom>
            <a:noFill/>
            <a:ln w="9525" cap="flat" cmpd="sng">
              <a:solidFill>
                <a:schemeClr val="lt1"/>
              </a:solidFill>
              <a:prstDash val="solid"/>
              <a:round/>
              <a:headEnd type="none" w="med" len="med"/>
              <a:tailEnd type="none" w="med" len="med"/>
            </a:ln>
          </p:spPr>
        </p:cxnSp>
        <p:cxnSp>
          <p:nvCxnSpPr>
            <p:cNvPr id="482" name="Google Shape;482;p47"/>
            <p:cNvCxnSpPr/>
            <p:nvPr/>
          </p:nvCxnSpPr>
          <p:spPr>
            <a:xfrm>
              <a:off x="3137112" y="2296222"/>
              <a:ext cx="0" cy="1040100"/>
            </a:xfrm>
            <a:prstGeom prst="straightConnector1">
              <a:avLst/>
            </a:prstGeom>
            <a:noFill/>
            <a:ln w="9525" cap="flat" cmpd="sng">
              <a:solidFill>
                <a:schemeClr val="lt1"/>
              </a:solidFill>
              <a:prstDash val="solid"/>
              <a:round/>
              <a:headEnd type="none" w="med" len="med"/>
              <a:tailEnd type="none" w="med" len="med"/>
            </a:ln>
          </p:spPr>
        </p:cxnSp>
        <p:cxnSp>
          <p:nvCxnSpPr>
            <p:cNvPr id="483" name="Google Shape;483;p47"/>
            <p:cNvCxnSpPr/>
            <p:nvPr/>
          </p:nvCxnSpPr>
          <p:spPr>
            <a:xfrm>
              <a:off x="3137103" y="2296183"/>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484" name="Google Shape;484;p47"/>
            <p:cNvCxnSpPr/>
            <p:nvPr/>
          </p:nvCxnSpPr>
          <p:spPr>
            <a:xfrm>
              <a:off x="3137121" y="2296323"/>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485" name="Google Shape;485;p47"/>
            <p:cNvCxnSpPr/>
            <p:nvPr/>
          </p:nvCxnSpPr>
          <p:spPr>
            <a:xfrm>
              <a:off x="3137096" y="2296191"/>
              <a:ext cx="0" cy="1039902"/>
            </a:xfrm>
            <a:prstGeom prst="straightConnector1">
              <a:avLst/>
            </a:prstGeom>
            <a:noFill/>
            <a:ln w="9525" cap="flat" cmpd="sng">
              <a:solidFill>
                <a:schemeClr val="lt1"/>
              </a:solidFill>
              <a:prstDash val="solid"/>
              <a:round/>
              <a:headEnd type="none" w="med" len="med"/>
              <a:tailEnd type="none" w="med" len="med"/>
            </a:ln>
          </p:spPr>
        </p:cxnSp>
        <p:cxnSp>
          <p:nvCxnSpPr>
            <p:cNvPr id="486" name="Google Shape;486;p47"/>
            <p:cNvCxnSpPr/>
            <p:nvPr/>
          </p:nvCxnSpPr>
          <p:spPr>
            <a:xfrm>
              <a:off x="3137125" y="2296423"/>
              <a:ext cx="0" cy="1039902"/>
            </a:xfrm>
            <a:prstGeom prst="straightConnector1">
              <a:avLst/>
            </a:prstGeom>
            <a:noFill/>
            <a:ln w="9525" cap="flat" cmpd="sng">
              <a:solidFill>
                <a:schemeClr val="lt1"/>
              </a:solidFill>
              <a:prstDash val="solid"/>
              <a:round/>
              <a:headEnd type="none" w="med" len="med"/>
              <a:tailEnd type="none" w="med" len="med"/>
            </a:ln>
          </p:spPr>
        </p:cxnSp>
        <p:cxnSp>
          <p:nvCxnSpPr>
            <p:cNvPr id="487" name="Google Shape;487;p47"/>
            <p:cNvCxnSpPr/>
            <p:nvPr/>
          </p:nvCxnSpPr>
          <p:spPr>
            <a:xfrm>
              <a:off x="3137124" y="2296218"/>
              <a:ext cx="0" cy="1040295"/>
            </a:xfrm>
            <a:prstGeom prst="straightConnector1">
              <a:avLst/>
            </a:prstGeom>
            <a:noFill/>
            <a:ln w="9525" cap="flat" cmpd="sng">
              <a:solidFill>
                <a:schemeClr val="lt1"/>
              </a:solidFill>
              <a:prstDash val="solid"/>
              <a:round/>
              <a:headEnd type="none" w="med" len="med"/>
              <a:tailEnd type="none" w="med" len="med"/>
            </a:ln>
          </p:spPr>
        </p:cxnSp>
        <p:cxnSp>
          <p:nvCxnSpPr>
            <p:cNvPr id="488" name="Google Shape;488;p47"/>
            <p:cNvCxnSpPr/>
            <p:nvPr/>
          </p:nvCxnSpPr>
          <p:spPr>
            <a:xfrm>
              <a:off x="3137119" y="2296182"/>
              <a:ext cx="0" cy="1040295"/>
            </a:xfrm>
            <a:prstGeom prst="straightConnector1">
              <a:avLst/>
            </a:prstGeom>
            <a:noFill/>
            <a:ln w="9525" cap="flat" cmpd="sng">
              <a:solidFill>
                <a:schemeClr val="lt1"/>
              </a:solidFill>
              <a:prstDash val="solid"/>
              <a:round/>
              <a:headEnd type="none" w="med" len="med"/>
              <a:tailEnd type="none" w="med" len="med"/>
            </a:ln>
          </p:spPr>
        </p:cxnSp>
        <p:cxnSp>
          <p:nvCxnSpPr>
            <p:cNvPr id="489" name="Google Shape;489;p47"/>
            <p:cNvCxnSpPr/>
            <p:nvPr/>
          </p:nvCxnSpPr>
          <p:spPr>
            <a:xfrm>
              <a:off x="3137123" y="2296336"/>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490" name="Google Shape;490;p47"/>
            <p:cNvCxnSpPr/>
            <p:nvPr/>
          </p:nvCxnSpPr>
          <p:spPr>
            <a:xfrm>
              <a:off x="3137101" y="2296160"/>
              <a:ext cx="0" cy="1040042"/>
            </a:xfrm>
            <a:prstGeom prst="straightConnector1">
              <a:avLst/>
            </a:prstGeom>
            <a:noFill/>
            <a:ln w="9525" cap="flat" cmpd="sng">
              <a:solidFill>
                <a:schemeClr val="lt1"/>
              </a:solidFill>
              <a:prstDash val="solid"/>
              <a:round/>
              <a:headEnd type="none" w="med" len="med"/>
              <a:tailEnd type="none" w="med" len="med"/>
            </a:ln>
          </p:spPr>
        </p:cxnSp>
        <p:cxnSp>
          <p:nvCxnSpPr>
            <p:cNvPr id="491" name="Google Shape;491;p47"/>
            <p:cNvCxnSpPr/>
            <p:nvPr/>
          </p:nvCxnSpPr>
          <p:spPr>
            <a:xfrm>
              <a:off x="3137125" y="2296422"/>
              <a:ext cx="0" cy="1039902"/>
            </a:xfrm>
            <a:prstGeom prst="straightConnector1">
              <a:avLst/>
            </a:prstGeom>
            <a:noFill/>
            <a:ln w="9525" cap="flat" cmpd="sng">
              <a:solidFill>
                <a:schemeClr val="lt1"/>
              </a:solidFill>
              <a:prstDash val="solid"/>
              <a:round/>
              <a:headEnd type="none" w="med" len="med"/>
              <a:tailEnd type="none" w="med" len="med"/>
            </a:ln>
          </p:spPr>
        </p:cxnSp>
        <p:cxnSp>
          <p:nvCxnSpPr>
            <p:cNvPr id="492" name="Google Shape;492;p47"/>
            <p:cNvCxnSpPr/>
            <p:nvPr/>
          </p:nvCxnSpPr>
          <p:spPr>
            <a:xfrm>
              <a:off x="3137092" y="2296165"/>
              <a:ext cx="0" cy="1039902"/>
            </a:xfrm>
            <a:prstGeom prst="straightConnector1">
              <a:avLst/>
            </a:prstGeom>
            <a:noFill/>
            <a:ln w="9525" cap="flat" cmpd="sng">
              <a:solidFill>
                <a:schemeClr val="lt1"/>
              </a:solidFill>
              <a:prstDash val="solid"/>
              <a:round/>
              <a:headEnd type="none" w="med" len="med"/>
              <a:tailEnd type="none" w="med" len="med"/>
            </a:ln>
          </p:spPr>
        </p:cxnSp>
      </p:grpSp>
      <p:cxnSp>
        <p:nvCxnSpPr>
          <p:cNvPr id="493" name="Google Shape;493;p47"/>
          <p:cNvCxnSpPr>
            <a:stCxn id="472" idx="2"/>
          </p:cNvCxnSpPr>
          <p:nvPr/>
        </p:nvCxnSpPr>
        <p:spPr>
          <a:xfrm flipH="1">
            <a:off x="2094900" y="2065388"/>
            <a:ext cx="2021400" cy="2100"/>
          </a:xfrm>
          <a:prstGeom prst="straightConnector1">
            <a:avLst/>
          </a:prstGeom>
          <a:noFill/>
          <a:ln w="9525" cap="flat" cmpd="sng">
            <a:solidFill>
              <a:schemeClr val="lt1"/>
            </a:solidFill>
            <a:prstDash val="solid"/>
            <a:round/>
            <a:headEnd type="triangle" w="sm" len="sm"/>
            <a:tailEnd type="none" w="sm" len="sm"/>
          </a:ln>
        </p:spPr>
      </p:cxnSp>
      <p:sp>
        <p:nvSpPr>
          <p:cNvPr id="494" name="Google Shape;494;p47"/>
          <p:cNvSpPr/>
          <p:nvPr/>
        </p:nvSpPr>
        <p:spPr>
          <a:xfrm flipH="1">
            <a:off x="4116300" y="2739825"/>
            <a:ext cx="911400" cy="9114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95" name="Google Shape;495;p47"/>
          <p:cNvCxnSpPr>
            <a:stCxn id="494" idx="2"/>
            <a:endCxn id="475" idx="1"/>
          </p:cNvCxnSpPr>
          <p:nvPr/>
        </p:nvCxnSpPr>
        <p:spPr>
          <a:xfrm>
            <a:off x="5027700" y="3195525"/>
            <a:ext cx="2001000" cy="0"/>
          </a:xfrm>
          <a:prstGeom prst="straightConnector1">
            <a:avLst/>
          </a:prstGeom>
          <a:noFill/>
          <a:ln w="9525" cap="flat" cmpd="sng">
            <a:solidFill>
              <a:schemeClr val="lt1"/>
            </a:solidFill>
            <a:prstDash val="solid"/>
            <a:round/>
            <a:headEnd type="triangle" w="sm" len="sm"/>
            <a:tailEnd type="none" w="sm" len="sm"/>
          </a:ln>
        </p:spPr>
      </p:cxnSp>
      <p:grpSp>
        <p:nvGrpSpPr>
          <p:cNvPr id="496" name="Google Shape;496;p47"/>
          <p:cNvGrpSpPr/>
          <p:nvPr/>
        </p:nvGrpSpPr>
        <p:grpSpPr>
          <a:xfrm>
            <a:off x="4302076" y="1823302"/>
            <a:ext cx="539839" cy="484208"/>
            <a:chOff x="6664394" y="3346974"/>
            <a:chExt cx="353113" cy="351998"/>
          </a:xfrm>
        </p:grpSpPr>
        <p:sp>
          <p:nvSpPr>
            <p:cNvPr id="497" name="Google Shape;497;p47"/>
            <p:cNvSpPr/>
            <p:nvPr/>
          </p:nvSpPr>
          <p:spPr>
            <a:xfrm>
              <a:off x="6788023" y="3450917"/>
              <a:ext cx="37207" cy="37175"/>
            </a:xfrm>
            <a:custGeom>
              <a:avLst/>
              <a:gdLst/>
              <a:ahLst/>
              <a:cxnLst/>
              <a:rect l="l" t="t" r="r" b="b"/>
              <a:pathLst>
                <a:path w="1168" h="1167" extrusionOk="0">
                  <a:moveTo>
                    <a:pt x="572" y="333"/>
                  </a:moveTo>
                  <a:cubicBezTo>
                    <a:pt x="703" y="333"/>
                    <a:pt x="822" y="453"/>
                    <a:pt x="822" y="583"/>
                  </a:cubicBezTo>
                  <a:cubicBezTo>
                    <a:pt x="822" y="738"/>
                    <a:pt x="703" y="834"/>
                    <a:pt x="572" y="834"/>
                  </a:cubicBezTo>
                  <a:cubicBezTo>
                    <a:pt x="429" y="834"/>
                    <a:pt x="310" y="738"/>
                    <a:pt x="310" y="583"/>
                  </a:cubicBezTo>
                  <a:cubicBezTo>
                    <a:pt x="310" y="441"/>
                    <a:pt x="429" y="333"/>
                    <a:pt x="572" y="333"/>
                  </a:cubicBezTo>
                  <a:close/>
                  <a:moveTo>
                    <a:pt x="584" y="0"/>
                  </a:moveTo>
                  <a:cubicBezTo>
                    <a:pt x="251" y="0"/>
                    <a:pt x="1" y="274"/>
                    <a:pt x="1" y="583"/>
                  </a:cubicBezTo>
                  <a:cubicBezTo>
                    <a:pt x="1" y="917"/>
                    <a:pt x="275" y="1167"/>
                    <a:pt x="584" y="1167"/>
                  </a:cubicBezTo>
                  <a:cubicBezTo>
                    <a:pt x="894" y="1167"/>
                    <a:pt x="1168" y="917"/>
                    <a:pt x="1168" y="583"/>
                  </a:cubicBezTo>
                  <a:cubicBezTo>
                    <a:pt x="1168" y="262"/>
                    <a:pt x="894" y="0"/>
                    <a:pt x="5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47"/>
            <p:cNvSpPr/>
            <p:nvPr/>
          </p:nvSpPr>
          <p:spPr>
            <a:xfrm>
              <a:off x="6874892" y="3495641"/>
              <a:ext cx="36824" cy="36824"/>
            </a:xfrm>
            <a:custGeom>
              <a:avLst/>
              <a:gdLst/>
              <a:ahLst/>
              <a:cxnLst/>
              <a:rect l="l" t="t" r="r" b="b"/>
              <a:pathLst>
                <a:path w="1156" h="1156" extrusionOk="0">
                  <a:moveTo>
                    <a:pt x="584" y="311"/>
                  </a:moveTo>
                  <a:cubicBezTo>
                    <a:pt x="727" y="311"/>
                    <a:pt x="834" y="430"/>
                    <a:pt x="834" y="561"/>
                  </a:cubicBezTo>
                  <a:cubicBezTo>
                    <a:pt x="834" y="715"/>
                    <a:pt x="715" y="823"/>
                    <a:pt x="584" y="823"/>
                  </a:cubicBezTo>
                  <a:cubicBezTo>
                    <a:pt x="441" y="823"/>
                    <a:pt x="322" y="703"/>
                    <a:pt x="322" y="561"/>
                  </a:cubicBezTo>
                  <a:cubicBezTo>
                    <a:pt x="322" y="430"/>
                    <a:pt x="441" y="311"/>
                    <a:pt x="584" y="311"/>
                  </a:cubicBezTo>
                  <a:close/>
                  <a:moveTo>
                    <a:pt x="563" y="1"/>
                  </a:moveTo>
                  <a:cubicBezTo>
                    <a:pt x="251" y="1"/>
                    <a:pt x="0" y="258"/>
                    <a:pt x="0" y="584"/>
                  </a:cubicBezTo>
                  <a:cubicBezTo>
                    <a:pt x="0" y="906"/>
                    <a:pt x="262" y="1156"/>
                    <a:pt x="584" y="1156"/>
                  </a:cubicBezTo>
                  <a:cubicBezTo>
                    <a:pt x="905" y="1156"/>
                    <a:pt x="1155" y="894"/>
                    <a:pt x="1155" y="584"/>
                  </a:cubicBezTo>
                  <a:cubicBezTo>
                    <a:pt x="1155" y="251"/>
                    <a:pt x="893" y="1"/>
                    <a:pt x="584" y="1"/>
                  </a:cubicBezTo>
                  <a:cubicBezTo>
                    <a:pt x="577" y="1"/>
                    <a:pt x="570" y="1"/>
                    <a:pt x="5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7"/>
            <p:cNvSpPr/>
            <p:nvPr/>
          </p:nvSpPr>
          <p:spPr>
            <a:xfrm>
              <a:off x="6780059" y="3538136"/>
              <a:ext cx="53134" cy="53134"/>
            </a:xfrm>
            <a:custGeom>
              <a:avLst/>
              <a:gdLst/>
              <a:ahLst/>
              <a:cxnLst/>
              <a:rect l="l" t="t" r="r" b="b"/>
              <a:pathLst>
                <a:path w="1668" h="1668" extrusionOk="0">
                  <a:moveTo>
                    <a:pt x="834" y="334"/>
                  </a:moveTo>
                  <a:cubicBezTo>
                    <a:pt x="1120" y="334"/>
                    <a:pt x="1334" y="560"/>
                    <a:pt x="1334" y="834"/>
                  </a:cubicBezTo>
                  <a:cubicBezTo>
                    <a:pt x="1334" y="1120"/>
                    <a:pt x="1120" y="1346"/>
                    <a:pt x="834" y="1346"/>
                  </a:cubicBezTo>
                  <a:cubicBezTo>
                    <a:pt x="548" y="1346"/>
                    <a:pt x="322" y="1120"/>
                    <a:pt x="322" y="834"/>
                  </a:cubicBezTo>
                  <a:cubicBezTo>
                    <a:pt x="322" y="572"/>
                    <a:pt x="548" y="334"/>
                    <a:pt x="834" y="334"/>
                  </a:cubicBezTo>
                  <a:close/>
                  <a:moveTo>
                    <a:pt x="834" y="1"/>
                  </a:moveTo>
                  <a:cubicBezTo>
                    <a:pt x="370" y="24"/>
                    <a:pt x="1" y="393"/>
                    <a:pt x="1" y="834"/>
                  </a:cubicBezTo>
                  <a:cubicBezTo>
                    <a:pt x="1" y="1298"/>
                    <a:pt x="370" y="1667"/>
                    <a:pt x="834" y="1667"/>
                  </a:cubicBezTo>
                  <a:cubicBezTo>
                    <a:pt x="1298" y="1667"/>
                    <a:pt x="1668" y="1298"/>
                    <a:pt x="1668" y="834"/>
                  </a:cubicBezTo>
                  <a:cubicBezTo>
                    <a:pt x="1668" y="382"/>
                    <a:pt x="1298" y="1"/>
                    <a:pt x="8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7"/>
            <p:cNvSpPr/>
            <p:nvPr/>
          </p:nvSpPr>
          <p:spPr>
            <a:xfrm>
              <a:off x="6664394" y="3346974"/>
              <a:ext cx="353113" cy="351998"/>
            </a:xfrm>
            <a:custGeom>
              <a:avLst/>
              <a:gdLst/>
              <a:ahLst/>
              <a:cxnLst/>
              <a:rect l="l" t="t" r="r" b="b"/>
              <a:pathLst>
                <a:path w="11085" h="11050" extrusionOk="0">
                  <a:moveTo>
                    <a:pt x="5549" y="358"/>
                  </a:moveTo>
                  <a:cubicBezTo>
                    <a:pt x="5680" y="358"/>
                    <a:pt x="5799" y="477"/>
                    <a:pt x="5799" y="620"/>
                  </a:cubicBezTo>
                  <a:cubicBezTo>
                    <a:pt x="5799" y="763"/>
                    <a:pt x="5680" y="870"/>
                    <a:pt x="5549" y="870"/>
                  </a:cubicBezTo>
                  <a:cubicBezTo>
                    <a:pt x="5418" y="870"/>
                    <a:pt x="5299" y="763"/>
                    <a:pt x="5299" y="620"/>
                  </a:cubicBezTo>
                  <a:cubicBezTo>
                    <a:pt x="5299" y="465"/>
                    <a:pt x="5418" y="358"/>
                    <a:pt x="5549" y="358"/>
                  </a:cubicBezTo>
                  <a:close/>
                  <a:moveTo>
                    <a:pt x="9752" y="1001"/>
                  </a:moveTo>
                  <a:cubicBezTo>
                    <a:pt x="10061" y="1001"/>
                    <a:pt x="10228" y="1394"/>
                    <a:pt x="10002" y="1620"/>
                  </a:cubicBezTo>
                  <a:cubicBezTo>
                    <a:pt x="9936" y="1686"/>
                    <a:pt x="9844" y="1718"/>
                    <a:pt x="9750" y="1718"/>
                  </a:cubicBezTo>
                  <a:cubicBezTo>
                    <a:pt x="9656" y="1718"/>
                    <a:pt x="9561" y="1686"/>
                    <a:pt x="9490" y="1620"/>
                  </a:cubicBezTo>
                  <a:cubicBezTo>
                    <a:pt x="9275" y="1394"/>
                    <a:pt x="9430" y="1001"/>
                    <a:pt x="9752" y="1001"/>
                  </a:cubicBezTo>
                  <a:close/>
                  <a:moveTo>
                    <a:pt x="1554" y="1203"/>
                  </a:moveTo>
                  <a:cubicBezTo>
                    <a:pt x="1655" y="1203"/>
                    <a:pt x="1756" y="1239"/>
                    <a:pt x="1834" y="1310"/>
                  </a:cubicBezTo>
                  <a:cubicBezTo>
                    <a:pt x="1977" y="1465"/>
                    <a:pt x="1977" y="1715"/>
                    <a:pt x="1834" y="1870"/>
                  </a:cubicBezTo>
                  <a:cubicBezTo>
                    <a:pt x="1756" y="1941"/>
                    <a:pt x="1658" y="1977"/>
                    <a:pt x="1559" y="1977"/>
                  </a:cubicBezTo>
                  <a:cubicBezTo>
                    <a:pt x="1459" y="1977"/>
                    <a:pt x="1358" y="1941"/>
                    <a:pt x="1274" y="1870"/>
                  </a:cubicBezTo>
                  <a:cubicBezTo>
                    <a:pt x="1131" y="1715"/>
                    <a:pt x="1131" y="1465"/>
                    <a:pt x="1274" y="1310"/>
                  </a:cubicBezTo>
                  <a:cubicBezTo>
                    <a:pt x="1352" y="1239"/>
                    <a:pt x="1453" y="1203"/>
                    <a:pt x="1554" y="1203"/>
                  </a:cubicBezTo>
                  <a:close/>
                  <a:moveTo>
                    <a:pt x="596" y="5323"/>
                  </a:moveTo>
                  <a:cubicBezTo>
                    <a:pt x="727" y="5323"/>
                    <a:pt x="846" y="5442"/>
                    <a:pt x="846" y="5573"/>
                  </a:cubicBezTo>
                  <a:cubicBezTo>
                    <a:pt x="858" y="5704"/>
                    <a:pt x="738" y="5823"/>
                    <a:pt x="596" y="5823"/>
                  </a:cubicBezTo>
                  <a:cubicBezTo>
                    <a:pt x="441" y="5823"/>
                    <a:pt x="346" y="5704"/>
                    <a:pt x="346" y="5573"/>
                  </a:cubicBezTo>
                  <a:cubicBezTo>
                    <a:pt x="346" y="5430"/>
                    <a:pt x="465" y="5323"/>
                    <a:pt x="596" y="5323"/>
                  </a:cubicBezTo>
                  <a:close/>
                  <a:moveTo>
                    <a:pt x="10502" y="5323"/>
                  </a:moveTo>
                  <a:cubicBezTo>
                    <a:pt x="10656" y="5323"/>
                    <a:pt x="10764" y="5442"/>
                    <a:pt x="10764" y="5573"/>
                  </a:cubicBezTo>
                  <a:cubicBezTo>
                    <a:pt x="10764" y="5704"/>
                    <a:pt x="10644" y="5823"/>
                    <a:pt x="10502" y="5823"/>
                  </a:cubicBezTo>
                  <a:cubicBezTo>
                    <a:pt x="10359" y="5823"/>
                    <a:pt x="10252" y="5704"/>
                    <a:pt x="10252" y="5573"/>
                  </a:cubicBezTo>
                  <a:cubicBezTo>
                    <a:pt x="10252" y="5430"/>
                    <a:pt x="10371" y="5323"/>
                    <a:pt x="10502" y="5323"/>
                  </a:cubicBezTo>
                  <a:close/>
                  <a:moveTo>
                    <a:pt x="2036" y="8799"/>
                  </a:moveTo>
                  <a:cubicBezTo>
                    <a:pt x="2274" y="8823"/>
                    <a:pt x="2393" y="9085"/>
                    <a:pt x="2227" y="9252"/>
                  </a:cubicBezTo>
                  <a:cubicBezTo>
                    <a:pt x="2179" y="9305"/>
                    <a:pt x="2114" y="9332"/>
                    <a:pt x="2047" y="9332"/>
                  </a:cubicBezTo>
                  <a:cubicBezTo>
                    <a:pt x="1980" y="9332"/>
                    <a:pt x="1911" y="9305"/>
                    <a:pt x="1858" y="9252"/>
                  </a:cubicBezTo>
                  <a:cubicBezTo>
                    <a:pt x="1691" y="9085"/>
                    <a:pt x="1810" y="8799"/>
                    <a:pt x="2036" y="8799"/>
                  </a:cubicBezTo>
                  <a:close/>
                  <a:moveTo>
                    <a:pt x="5549" y="10264"/>
                  </a:moveTo>
                  <a:cubicBezTo>
                    <a:pt x="5680" y="10264"/>
                    <a:pt x="5799" y="10383"/>
                    <a:pt x="5799" y="10514"/>
                  </a:cubicBezTo>
                  <a:cubicBezTo>
                    <a:pt x="5799" y="10669"/>
                    <a:pt x="5680" y="10764"/>
                    <a:pt x="5549" y="10764"/>
                  </a:cubicBezTo>
                  <a:cubicBezTo>
                    <a:pt x="5418" y="10764"/>
                    <a:pt x="5299" y="10645"/>
                    <a:pt x="5299" y="10514"/>
                  </a:cubicBezTo>
                  <a:cubicBezTo>
                    <a:pt x="5299" y="10371"/>
                    <a:pt x="5418" y="10264"/>
                    <a:pt x="5549" y="10264"/>
                  </a:cubicBezTo>
                  <a:close/>
                  <a:moveTo>
                    <a:pt x="5501" y="1"/>
                  </a:moveTo>
                  <a:cubicBezTo>
                    <a:pt x="5180" y="1"/>
                    <a:pt x="4918" y="275"/>
                    <a:pt x="4918" y="584"/>
                  </a:cubicBezTo>
                  <a:cubicBezTo>
                    <a:pt x="4918" y="858"/>
                    <a:pt x="5096" y="1060"/>
                    <a:pt x="5334" y="1132"/>
                  </a:cubicBezTo>
                  <a:lnTo>
                    <a:pt x="5334" y="2025"/>
                  </a:lnTo>
                  <a:cubicBezTo>
                    <a:pt x="5299" y="2013"/>
                    <a:pt x="5251" y="2001"/>
                    <a:pt x="5191" y="1989"/>
                  </a:cubicBezTo>
                  <a:cubicBezTo>
                    <a:pt x="5015" y="1924"/>
                    <a:pt x="4880" y="1886"/>
                    <a:pt x="4761" y="1886"/>
                  </a:cubicBezTo>
                  <a:cubicBezTo>
                    <a:pt x="4576" y="1886"/>
                    <a:pt x="4430" y="1978"/>
                    <a:pt x="4227" y="2203"/>
                  </a:cubicBezTo>
                  <a:cubicBezTo>
                    <a:pt x="4144" y="2299"/>
                    <a:pt x="4072" y="2370"/>
                    <a:pt x="4001" y="2406"/>
                  </a:cubicBezTo>
                  <a:cubicBezTo>
                    <a:pt x="3929" y="2442"/>
                    <a:pt x="3810" y="2442"/>
                    <a:pt x="3703" y="2465"/>
                  </a:cubicBezTo>
                  <a:cubicBezTo>
                    <a:pt x="3370" y="2489"/>
                    <a:pt x="3179" y="2537"/>
                    <a:pt x="3036" y="2823"/>
                  </a:cubicBezTo>
                  <a:lnTo>
                    <a:pt x="2120" y="1906"/>
                  </a:lnTo>
                  <a:cubicBezTo>
                    <a:pt x="2286" y="1632"/>
                    <a:pt x="2274" y="1275"/>
                    <a:pt x="2036" y="1037"/>
                  </a:cubicBezTo>
                  <a:cubicBezTo>
                    <a:pt x="1893" y="894"/>
                    <a:pt x="1712" y="822"/>
                    <a:pt x="1530" y="822"/>
                  </a:cubicBezTo>
                  <a:cubicBezTo>
                    <a:pt x="1349" y="822"/>
                    <a:pt x="1167" y="894"/>
                    <a:pt x="1024" y="1037"/>
                  </a:cubicBezTo>
                  <a:cubicBezTo>
                    <a:pt x="546" y="1505"/>
                    <a:pt x="939" y="2252"/>
                    <a:pt x="1509" y="2252"/>
                  </a:cubicBezTo>
                  <a:cubicBezTo>
                    <a:pt x="1635" y="2252"/>
                    <a:pt x="1770" y="2216"/>
                    <a:pt x="1905" y="2132"/>
                  </a:cubicBezTo>
                  <a:lnTo>
                    <a:pt x="2917" y="3144"/>
                  </a:lnTo>
                  <a:cubicBezTo>
                    <a:pt x="2846" y="3370"/>
                    <a:pt x="2810" y="3394"/>
                    <a:pt x="2572" y="3549"/>
                  </a:cubicBezTo>
                  <a:cubicBezTo>
                    <a:pt x="2143" y="3799"/>
                    <a:pt x="2084" y="3966"/>
                    <a:pt x="2143" y="4442"/>
                  </a:cubicBezTo>
                  <a:cubicBezTo>
                    <a:pt x="2155" y="4561"/>
                    <a:pt x="2167" y="4668"/>
                    <a:pt x="2155" y="4751"/>
                  </a:cubicBezTo>
                  <a:cubicBezTo>
                    <a:pt x="2108" y="4918"/>
                    <a:pt x="1941" y="5061"/>
                    <a:pt x="1846" y="5359"/>
                  </a:cubicBezTo>
                  <a:lnTo>
                    <a:pt x="1131" y="5359"/>
                  </a:lnTo>
                  <a:cubicBezTo>
                    <a:pt x="1060" y="5120"/>
                    <a:pt x="846" y="4942"/>
                    <a:pt x="584" y="4942"/>
                  </a:cubicBezTo>
                  <a:cubicBezTo>
                    <a:pt x="250" y="4942"/>
                    <a:pt x="0" y="5216"/>
                    <a:pt x="0" y="5525"/>
                  </a:cubicBezTo>
                  <a:cubicBezTo>
                    <a:pt x="0" y="5859"/>
                    <a:pt x="262" y="6109"/>
                    <a:pt x="584" y="6109"/>
                  </a:cubicBezTo>
                  <a:cubicBezTo>
                    <a:pt x="846" y="6109"/>
                    <a:pt x="1060" y="5930"/>
                    <a:pt x="1131" y="5692"/>
                  </a:cubicBezTo>
                  <a:lnTo>
                    <a:pt x="1846" y="5692"/>
                  </a:lnTo>
                  <a:cubicBezTo>
                    <a:pt x="1929" y="5990"/>
                    <a:pt x="2108" y="6132"/>
                    <a:pt x="2155" y="6299"/>
                  </a:cubicBezTo>
                  <a:cubicBezTo>
                    <a:pt x="2203" y="6513"/>
                    <a:pt x="2036" y="6871"/>
                    <a:pt x="2179" y="7156"/>
                  </a:cubicBezTo>
                  <a:cubicBezTo>
                    <a:pt x="2322" y="7430"/>
                    <a:pt x="2703" y="7526"/>
                    <a:pt x="2822" y="7704"/>
                  </a:cubicBezTo>
                  <a:cubicBezTo>
                    <a:pt x="2870" y="7764"/>
                    <a:pt x="2894" y="7835"/>
                    <a:pt x="2929" y="7930"/>
                  </a:cubicBezTo>
                  <a:lnTo>
                    <a:pt x="2322" y="8538"/>
                  </a:lnTo>
                  <a:cubicBezTo>
                    <a:pt x="2229" y="8489"/>
                    <a:pt x="2127" y="8464"/>
                    <a:pt x="2025" y="8464"/>
                  </a:cubicBezTo>
                  <a:cubicBezTo>
                    <a:pt x="1880" y="8464"/>
                    <a:pt x="1737" y="8515"/>
                    <a:pt x="1631" y="8621"/>
                  </a:cubicBezTo>
                  <a:cubicBezTo>
                    <a:pt x="1262" y="9002"/>
                    <a:pt x="1536" y="9621"/>
                    <a:pt x="2048" y="9621"/>
                  </a:cubicBezTo>
                  <a:cubicBezTo>
                    <a:pt x="2489" y="9621"/>
                    <a:pt x="2786" y="9157"/>
                    <a:pt x="2560" y="8764"/>
                  </a:cubicBezTo>
                  <a:lnTo>
                    <a:pt x="3084" y="8240"/>
                  </a:lnTo>
                  <a:cubicBezTo>
                    <a:pt x="3322" y="8704"/>
                    <a:pt x="3810" y="8538"/>
                    <a:pt x="4060" y="8657"/>
                  </a:cubicBezTo>
                  <a:cubicBezTo>
                    <a:pt x="4251" y="8740"/>
                    <a:pt x="4418" y="9085"/>
                    <a:pt x="4727" y="9157"/>
                  </a:cubicBezTo>
                  <a:cubicBezTo>
                    <a:pt x="4769" y="9167"/>
                    <a:pt x="4811" y="9172"/>
                    <a:pt x="4853" y="9172"/>
                  </a:cubicBezTo>
                  <a:cubicBezTo>
                    <a:pt x="5045" y="9172"/>
                    <a:pt x="5230" y="9075"/>
                    <a:pt x="5406" y="9026"/>
                  </a:cubicBezTo>
                  <a:lnTo>
                    <a:pt x="5406" y="9919"/>
                  </a:lnTo>
                  <a:cubicBezTo>
                    <a:pt x="5168" y="9990"/>
                    <a:pt x="4989" y="10204"/>
                    <a:pt x="4989" y="10466"/>
                  </a:cubicBezTo>
                  <a:cubicBezTo>
                    <a:pt x="4989" y="10800"/>
                    <a:pt x="5251" y="11050"/>
                    <a:pt x="5561" y="11050"/>
                  </a:cubicBezTo>
                  <a:cubicBezTo>
                    <a:pt x="5894" y="11050"/>
                    <a:pt x="6144" y="10788"/>
                    <a:pt x="6144" y="10466"/>
                  </a:cubicBezTo>
                  <a:cubicBezTo>
                    <a:pt x="6144" y="10204"/>
                    <a:pt x="5965" y="9990"/>
                    <a:pt x="5727" y="9919"/>
                  </a:cubicBezTo>
                  <a:lnTo>
                    <a:pt x="5727" y="9026"/>
                  </a:lnTo>
                  <a:cubicBezTo>
                    <a:pt x="5903" y="9075"/>
                    <a:pt x="6080" y="9172"/>
                    <a:pt x="6269" y="9172"/>
                  </a:cubicBezTo>
                  <a:cubicBezTo>
                    <a:pt x="6310" y="9172"/>
                    <a:pt x="6352" y="9167"/>
                    <a:pt x="6394" y="9157"/>
                  </a:cubicBezTo>
                  <a:cubicBezTo>
                    <a:pt x="6715" y="9085"/>
                    <a:pt x="6894" y="8740"/>
                    <a:pt x="7073" y="8657"/>
                  </a:cubicBezTo>
                  <a:cubicBezTo>
                    <a:pt x="7323" y="8538"/>
                    <a:pt x="7799" y="8704"/>
                    <a:pt x="8049" y="8240"/>
                  </a:cubicBezTo>
                  <a:lnTo>
                    <a:pt x="8216" y="8407"/>
                  </a:lnTo>
                  <a:cubicBezTo>
                    <a:pt x="8245" y="8436"/>
                    <a:pt x="8287" y="8451"/>
                    <a:pt x="8329" y="8451"/>
                  </a:cubicBezTo>
                  <a:cubicBezTo>
                    <a:pt x="8370" y="8451"/>
                    <a:pt x="8412" y="8436"/>
                    <a:pt x="8442" y="8407"/>
                  </a:cubicBezTo>
                  <a:cubicBezTo>
                    <a:pt x="8501" y="8347"/>
                    <a:pt x="8501" y="8240"/>
                    <a:pt x="8442" y="8180"/>
                  </a:cubicBezTo>
                  <a:lnTo>
                    <a:pt x="8168" y="7907"/>
                  </a:lnTo>
                  <a:cubicBezTo>
                    <a:pt x="8239" y="7692"/>
                    <a:pt x="8275" y="7656"/>
                    <a:pt x="8513" y="7514"/>
                  </a:cubicBezTo>
                  <a:cubicBezTo>
                    <a:pt x="8942" y="7252"/>
                    <a:pt x="9013" y="7097"/>
                    <a:pt x="8942" y="6621"/>
                  </a:cubicBezTo>
                  <a:cubicBezTo>
                    <a:pt x="8894" y="6323"/>
                    <a:pt x="8918" y="6287"/>
                    <a:pt x="9073" y="6037"/>
                  </a:cubicBezTo>
                  <a:cubicBezTo>
                    <a:pt x="9156" y="5930"/>
                    <a:pt x="9216" y="5811"/>
                    <a:pt x="9240" y="5692"/>
                  </a:cubicBezTo>
                  <a:lnTo>
                    <a:pt x="9954" y="5692"/>
                  </a:lnTo>
                  <a:cubicBezTo>
                    <a:pt x="10025" y="5930"/>
                    <a:pt x="10240" y="6109"/>
                    <a:pt x="10502" y="6109"/>
                  </a:cubicBezTo>
                  <a:cubicBezTo>
                    <a:pt x="10835" y="6109"/>
                    <a:pt x="11085" y="5847"/>
                    <a:pt x="11085" y="5525"/>
                  </a:cubicBezTo>
                  <a:cubicBezTo>
                    <a:pt x="11085" y="5251"/>
                    <a:pt x="10823" y="4989"/>
                    <a:pt x="10502" y="4989"/>
                  </a:cubicBezTo>
                  <a:cubicBezTo>
                    <a:pt x="10240" y="4989"/>
                    <a:pt x="10025" y="5168"/>
                    <a:pt x="9954" y="5406"/>
                  </a:cubicBezTo>
                  <a:lnTo>
                    <a:pt x="9240" y="5406"/>
                  </a:lnTo>
                  <a:cubicBezTo>
                    <a:pt x="9156" y="5109"/>
                    <a:pt x="8978" y="4966"/>
                    <a:pt x="8930" y="4799"/>
                  </a:cubicBezTo>
                  <a:cubicBezTo>
                    <a:pt x="8882" y="4585"/>
                    <a:pt x="9049" y="4239"/>
                    <a:pt x="8894" y="3954"/>
                  </a:cubicBezTo>
                  <a:cubicBezTo>
                    <a:pt x="8763" y="3668"/>
                    <a:pt x="8382" y="3573"/>
                    <a:pt x="8263" y="3394"/>
                  </a:cubicBezTo>
                  <a:cubicBezTo>
                    <a:pt x="8216" y="3335"/>
                    <a:pt x="8180" y="3263"/>
                    <a:pt x="8156" y="3180"/>
                  </a:cubicBezTo>
                  <a:lnTo>
                    <a:pt x="9406" y="1930"/>
                  </a:lnTo>
                  <a:cubicBezTo>
                    <a:pt x="9513" y="1989"/>
                    <a:pt x="9632" y="2025"/>
                    <a:pt x="9752" y="2025"/>
                  </a:cubicBezTo>
                  <a:cubicBezTo>
                    <a:pt x="9930" y="2025"/>
                    <a:pt x="10109" y="1953"/>
                    <a:pt x="10228" y="1834"/>
                  </a:cubicBezTo>
                  <a:cubicBezTo>
                    <a:pt x="10490" y="1572"/>
                    <a:pt x="10490" y="1132"/>
                    <a:pt x="10228" y="870"/>
                  </a:cubicBezTo>
                  <a:cubicBezTo>
                    <a:pt x="10091" y="733"/>
                    <a:pt x="9915" y="665"/>
                    <a:pt x="9740" y="665"/>
                  </a:cubicBezTo>
                  <a:cubicBezTo>
                    <a:pt x="9564" y="665"/>
                    <a:pt x="9388" y="733"/>
                    <a:pt x="9251" y="870"/>
                  </a:cubicBezTo>
                  <a:cubicBezTo>
                    <a:pt x="9037" y="1096"/>
                    <a:pt x="9001" y="1430"/>
                    <a:pt x="9168" y="1691"/>
                  </a:cubicBezTo>
                  <a:lnTo>
                    <a:pt x="8025" y="2834"/>
                  </a:lnTo>
                  <a:cubicBezTo>
                    <a:pt x="7918" y="2644"/>
                    <a:pt x="7799" y="2537"/>
                    <a:pt x="7501" y="2489"/>
                  </a:cubicBezTo>
                  <a:cubicBezTo>
                    <a:pt x="7493" y="2488"/>
                    <a:pt x="7485" y="2488"/>
                    <a:pt x="7477" y="2488"/>
                  </a:cubicBezTo>
                  <a:cubicBezTo>
                    <a:pt x="7394" y="2488"/>
                    <a:pt x="7334" y="2545"/>
                    <a:pt x="7323" y="2632"/>
                  </a:cubicBezTo>
                  <a:cubicBezTo>
                    <a:pt x="7311" y="2715"/>
                    <a:pt x="7370" y="2787"/>
                    <a:pt x="7454" y="2811"/>
                  </a:cubicBezTo>
                  <a:cubicBezTo>
                    <a:pt x="7680" y="2834"/>
                    <a:pt x="7727" y="2906"/>
                    <a:pt x="7811" y="3192"/>
                  </a:cubicBezTo>
                  <a:cubicBezTo>
                    <a:pt x="7930" y="3549"/>
                    <a:pt x="7989" y="3644"/>
                    <a:pt x="8323" y="3835"/>
                  </a:cubicBezTo>
                  <a:cubicBezTo>
                    <a:pt x="8632" y="4025"/>
                    <a:pt x="8644" y="4061"/>
                    <a:pt x="8597" y="4418"/>
                  </a:cubicBezTo>
                  <a:cubicBezTo>
                    <a:pt x="8537" y="4799"/>
                    <a:pt x="8573" y="4906"/>
                    <a:pt x="8775" y="5216"/>
                  </a:cubicBezTo>
                  <a:cubicBezTo>
                    <a:pt x="8990" y="5525"/>
                    <a:pt x="8990" y="5573"/>
                    <a:pt x="8775" y="5871"/>
                  </a:cubicBezTo>
                  <a:cubicBezTo>
                    <a:pt x="8573" y="6180"/>
                    <a:pt x="8561" y="6287"/>
                    <a:pt x="8597" y="6668"/>
                  </a:cubicBezTo>
                  <a:cubicBezTo>
                    <a:pt x="8644" y="7025"/>
                    <a:pt x="8632" y="7061"/>
                    <a:pt x="8323" y="7252"/>
                  </a:cubicBezTo>
                  <a:cubicBezTo>
                    <a:pt x="7989" y="7442"/>
                    <a:pt x="7930" y="7537"/>
                    <a:pt x="7811" y="7895"/>
                  </a:cubicBezTo>
                  <a:cubicBezTo>
                    <a:pt x="7692" y="8240"/>
                    <a:pt x="7668" y="8264"/>
                    <a:pt x="7311" y="8299"/>
                  </a:cubicBezTo>
                  <a:cubicBezTo>
                    <a:pt x="6918" y="8323"/>
                    <a:pt x="6834" y="8383"/>
                    <a:pt x="6561" y="8657"/>
                  </a:cubicBezTo>
                  <a:cubicBezTo>
                    <a:pt x="6411" y="8813"/>
                    <a:pt x="6334" y="8876"/>
                    <a:pt x="6228" y="8876"/>
                  </a:cubicBezTo>
                  <a:cubicBezTo>
                    <a:pt x="6156" y="8876"/>
                    <a:pt x="6071" y="8847"/>
                    <a:pt x="5942" y="8799"/>
                  </a:cubicBezTo>
                  <a:cubicBezTo>
                    <a:pt x="5799" y="8752"/>
                    <a:pt x="5668" y="8692"/>
                    <a:pt x="5525" y="8692"/>
                  </a:cubicBezTo>
                  <a:cubicBezTo>
                    <a:pt x="5261" y="8692"/>
                    <a:pt x="4987" y="8875"/>
                    <a:pt x="4806" y="8875"/>
                  </a:cubicBezTo>
                  <a:cubicBezTo>
                    <a:pt x="4791" y="8875"/>
                    <a:pt x="4777" y="8874"/>
                    <a:pt x="4763" y="8871"/>
                  </a:cubicBezTo>
                  <a:cubicBezTo>
                    <a:pt x="4668" y="8859"/>
                    <a:pt x="4572" y="8752"/>
                    <a:pt x="4477" y="8657"/>
                  </a:cubicBezTo>
                  <a:cubicBezTo>
                    <a:pt x="4227" y="8383"/>
                    <a:pt x="4120" y="8323"/>
                    <a:pt x="3739" y="8299"/>
                  </a:cubicBezTo>
                  <a:cubicBezTo>
                    <a:pt x="3382" y="8264"/>
                    <a:pt x="3346" y="8240"/>
                    <a:pt x="3227" y="7895"/>
                  </a:cubicBezTo>
                  <a:cubicBezTo>
                    <a:pt x="3108" y="7537"/>
                    <a:pt x="3048" y="7442"/>
                    <a:pt x="2727" y="7252"/>
                  </a:cubicBezTo>
                  <a:cubicBezTo>
                    <a:pt x="2405" y="7061"/>
                    <a:pt x="2393" y="7025"/>
                    <a:pt x="2441" y="6668"/>
                  </a:cubicBezTo>
                  <a:cubicBezTo>
                    <a:pt x="2501" y="6287"/>
                    <a:pt x="2465" y="6180"/>
                    <a:pt x="2262" y="5871"/>
                  </a:cubicBezTo>
                  <a:cubicBezTo>
                    <a:pt x="2048" y="5561"/>
                    <a:pt x="2048" y="5513"/>
                    <a:pt x="2262" y="5216"/>
                  </a:cubicBezTo>
                  <a:cubicBezTo>
                    <a:pt x="2465" y="4906"/>
                    <a:pt x="2477" y="4799"/>
                    <a:pt x="2441" y="4418"/>
                  </a:cubicBezTo>
                  <a:cubicBezTo>
                    <a:pt x="2393" y="4061"/>
                    <a:pt x="2405" y="4025"/>
                    <a:pt x="2727" y="3835"/>
                  </a:cubicBezTo>
                  <a:cubicBezTo>
                    <a:pt x="2846" y="3763"/>
                    <a:pt x="2965" y="3680"/>
                    <a:pt x="3048" y="3585"/>
                  </a:cubicBezTo>
                  <a:cubicBezTo>
                    <a:pt x="3144" y="3477"/>
                    <a:pt x="3179" y="3323"/>
                    <a:pt x="3227" y="3192"/>
                  </a:cubicBezTo>
                  <a:cubicBezTo>
                    <a:pt x="3275" y="3061"/>
                    <a:pt x="3322" y="2942"/>
                    <a:pt x="3394" y="2882"/>
                  </a:cubicBezTo>
                  <a:cubicBezTo>
                    <a:pt x="3465" y="2823"/>
                    <a:pt x="3596" y="2799"/>
                    <a:pt x="3739" y="2787"/>
                  </a:cubicBezTo>
                  <a:cubicBezTo>
                    <a:pt x="4120" y="2763"/>
                    <a:pt x="4215" y="2703"/>
                    <a:pt x="4477" y="2430"/>
                  </a:cubicBezTo>
                  <a:cubicBezTo>
                    <a:pt x="4626" y="2273"/>
                    <a:pt x="4699" y="2210"/>
                    <a:pt x="4807" y="2210"/>
                  </a:cubicBezTo>
                  <a:cubicBezTo>
                    <a:pt x="4880" y="2210"/>
                    <a:pt x="4969" y="2239"/>
                    <a:pt x="5108" y="2287"/>
                  </a:cubicBezTo>
                  <a:cubicBezTo>
                    <a:pt x="5287" y="2352"/>
                    <a:pt x="5406" y="2385"/>
                    <a:pt x="5525" y="2385"/>
                  </a:cubicBezTo>
                  <a:cubicBezTo>
                    <a:pt x="5644" y="2385"/>
                    <a:pt x="5763" y="2352"/>
                    <a:pt x="5942" y="2287"/>
                  </a:cubicBezTo>
                  <a:cubicBezTo>
                    <a:pt x="6081" y="2233"/>
                    <a:pt x="6168" y="2206"/>
                    <a:pt x="6236" y="2206"/>
                  </a:cubicBezTo>
                  <a:cubicBezTo>
                    <a:pt x="6366" y="2206"/>
                    <a:pt x="6425" y="2306"/>
                    <a:pt x="6644" y="2525"/>
                  </a:cubicBezTo>
                  <a:cubicBezTo>
                    <a:pt x="6680" y="2555"/>
                    <a:pt x="6721" y="2570"/>
                    <a:pt x="6762" y="2570"/>
                  </a:cubicBezTo>
                  <a:cubicBezTo>
                    <a:pt x="6802" y="2570"/>
                    <a:pt x="6840" y="2555"/>
                    <a:pt x="6870" y="2525"/>
                  </a:cubicBezTo>
                  <a:cubicBezTo>
                    <a:pt x="6930" y="2465"/>
                    <a:pt x="6930" y="2358"/>
                    <a:pt x="6870" y="2299"/>
                  </a:cubicBezTo>
                  <a:lnTo>
                    <a:pt x="6787" y="2203"/>
                  </a:lnTo>
                  <a:cubicBezTo>
                    <a:pt x="6569" y="1978"/>
                    <a:pt x="6422" y="1886"/>
                    <a:pt x="6241" y="1886"/>
                  </a:cubicBezTo>
                  <a:cubicBezTo>
                    <a:pt x="6125" y="1886"/>
                    <a:pt x="5994" y="1924"/>
                    <a:pt x="5822" y="1989"/>
                  </a:cubicBezTo>
                  <a:cubicBezTo>
                    <a:pt x="5775" y="2001"/>
                    <a:pt x="5715" y="2013"/>
                    <a:pt x="5668" y="2025"/>
                  </a:cubicBezTo>
                  <a:lnTo>
                    <a:pt x="5668" y="1132"/>
                  </a:lnTo>
                  <a:cubicBezTo>
                    <a:pt x="5906" y="1060"/>
                    <a:pt x="6084" y="858"/>
                    <a:pt x="6084" y="584"/>
                  </a:cubicBezTo>
                  <a:cubicBezTo>
                    <a:pt x="6084" y="263"/>
                    <a:pt x="5822" y="1"/>
                    <a:pt x="55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7"/>
            <p:cNvSpPr/>
            <p:nvPr/>
          </p:nvSpPr>
          <p:spPr>
            <a:xfrm>
              <a:off x="6938984" y="3622042"/>
              <a:ext cx="53899" cy="51605"/>
            </a:xfrm>
            <a:custGeom>
              <a:avLst/>
              <a:gdLst/>
              <a:ahLst/>
              <a:cxnLst/>
              <a:rect l="l" t="t" r="r" b="b"/>
              <a:pathLst>
                <a:path w="1692" h="1620" extrusionOk="0">
                  <a:moveTo>
                    <a:pt x="919" y="548"/>
                  </a:moveTo>
                  <a:cubicBezTo>
                    <a:pt x="1015" y="548"/>
                    <a:pt x="1114" y="587"/>
                    <a:pt x="1191" y="665"/>
                  </a:cubicBezTo>
                  <a:cubicBezTo>
                    <a:pt x="1334" y="796"/>
                    <a:pt x="1334" y="1046"/>
                    <a:pt x="1191" y="1200"/>
                  </a:cubicBezTo>
                  <a:cubicBezTo>
                    <a:pt x="1114" y="1272"/>
                    <a:pt x="1015" y="1307"/>
                    <a:pt x="919" y="1307"/>
                  </a:cubicBezTo>
                  <a:cubicBezTo>
                    <a:pt x="822" y="1307"/>
                    <a:pt x="727" y="1272"/>
                    <a:pt x="655" y="1200"/>
                  </a:cubicBezTo>
                  <a:cubicBezTo>
                    <a:pt x="500" y="1046"/>
                    <a:pt x="500" y="807"/>
                    <a:pt x="655" y="665"/>
                  </a:cubicBezTo>
                  <a:cubicBezTo>
                    <a:pt x="727" y="587"/>
                    <a:pt x="822" y="548"/>
                    <a:pt x="919" y="548"/>
                  </a:cubicBezTo>
                  <a:close/>
                  <a:moveTo>
                    <a:pt x="167" y="1"/>
                  </a:moveTo>
                  <a:cubicBezTo>
                    <a:pt x="128" y="1"/>
                    <a:pt x="90" y="16"/>
                    <a:pt x="60" y="45"/>
                  </a:cubicBezTo>
                  <a:cubicBezTo>
                    <a:pt x="0" y="105"/>
                    <a:pt x="0" y="212"/>
                    <a:pt x="60" y="272"/>
                  </a:cubicBezTo>
                  <a:lnTo>
                    <a:pt x="334" y="557"/>
                  </a:lnTo>
                  <a:cubicBezTo>
                    <a:pt x="179" y="819"/>
                    <a:pt x="191" y="1177"/>
                    <a:pt x="429" y="1415"/>
                  </a:cubicBezTo>
                  <a:cubicBezTo>
                    <a:pt x="560" y="1552"/>
                    <a:pt x="739" y="1620"/>
                    <a:pt x="920" y="1620"/>
                  </a:cubicBezTo>
                  <a:cubicBezTo>
                    <a:pt x="1102" y="1620"/>
                    <a:pt x="1286" y="1552"/>
                    <a:pt x="1429" y="1415"/>
                  </a:cubicBezTo>
                  <a:cubicBezTo>
                    <a:pt x="1691" y="1153"/>
                    <a:pt x="1691" y="700"/>
                    <a:pt x="1429" y="415"/>
                  </a:cubicBezTo>
                  <a:cubicBezTo>
                    <a:pt x="1294" y="286"/>
                    <a:pt x="1120" y="223"/>
                    <a:pt x="945" y="223"/>
                  </a:cubicBezTo>
                  <a:cubicBezTo>
                    <a:pt x="812" y="223"/>
                    <a:pt x="678" y="259"/>
                    <a:pt x="560" y="331"/>
                  </a:cubicBezTo>
                  <a:lnTo>
                    <a:pt x="274" y="45"/>
                  </a:lnTo>
                  <a:cubicBezTo>
                    <a:pt x="244" y="16"/>
                    <a:pt x="206" y="1"/>
                    <a:pt x="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2" name="Google Shape;502;p47"/>
          <p:cNvGrpSpPr/>
          <p:nvPr/>
        </p:nvGrpSpPr>
        <p:grpSpPr>
          <a:xfrm>
            <a:off x="4297811" y="2953502"/>
            <a:ext cx="539839" cy="484208"/>
            <a:chOff x="6664394" y="3346974"/>
            <a:chExt cx="353113" cy="351998"/>
          </a:xfrm>
        </p:grpSpPr>
        <p:sp>
          <p:nvSpPr>
            <p:cNvPr id="503" name="Google Shape;503;p47"/>
            <p:cNvSpPr/>
            <p:nvPr/>
          </p:nvSpPr>
          <p:spPr>
            <a:xfrm>
              <a:off x="6788023" y="3450917"/>
              <a:ext cx="37207" cy="37175"/>
            </a:xfrm>
            <a:custGeom>
              <a:avLst/>
              <a:gdLst/>
              <a:ahLst/>
              <a:cxnLst/>
              <a:rect l="l" t="t" r="r" b="b"/>
              <a:pathLst>
                <a:path w="1168" h="1167" extrusionOk="0">
                  <a:moveTo>
                    <a:pt x="572" y="333"/>
                  </a:moveTo>
                  <a:cubicBezTo>
                    <a:pt x="703" y="333"/>
                    <a:pt x="822" y="453"/>
                    <a:pt x="822" y="583"/>
                  </a:cubicBezTo>
                  <a:cubicBezTo>
                    <a:pt x="822" y="738"/>
                    <a:pt x="703" y="834"/>
                    <a:pt x="572" y="834"/>
                  </a:cubicBezTo>
                  <a:cubicBezTo>
                    <a:pt x="429" y="834"/>
                    <a:pt x="310" y="738"/>
                    <a:pt x="310" y="583"/>
                  </a:cubicBezTo>
                  <a:cubicBezTo>
                    <a:pt x="310" y="441"/>
                    <a:pt x="429" y="333"/>
                    <a:pt x="572" y="333"/>
                  </a:cubicBezTo>
                  <a:close/>
                  <a:moveTo>
                    <a:pt x="584" y="0"/>
                  </a:moveTo>
                  <a:cubicBezTo>
                    <a:pt x="251" y="0"/>
                    <a:pt x="1" y="274"/>
                    <a:pt x="1" y="583"/>
                  </a:cubicBezTo>
                  <a:cubicBezTo>
                    <a:pt x="1" y="917"/>
                    <a:pt x="275" y="1167"/>
                    <a:pt x="584" y="1167"/>
                  </a:cubicBezTo>
                  <a:cubicBezTo>
                    <a:pt x="894" y="1167"/>
                    <a:pt x="1168" y="917"/>
                    <a:pt x="1168" y="583"/>
                  </a:cubicBezTo>
                  <a:cubicBezTo>
                    <a:pt x="1168" y="262"/>
                    <a:pt x="894" y="0"/>
                    <a:pt x="5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7"/>
            <p:cNvSpPr/>
            <p:nvPr/>
          </p:nvSpPr>
          <p:spPr>
            <a:xfrm>
              <a:off x="6874892" y="3495641"/>
              <a:ext cx="36824" cy="36824"/>
            </a:xfrm>
            <a:custGeom>
              <a:avLst/>
              <a:gdLst/>
              <a:ahLst/>
              <a:cxnLst/>
              <a:rect l="l" t="t" r="r" b="b"/>
              <a:pathLst>
                <a:path w="1156" h="1156" extrusionOk="0">
                  <a:moveTo>
                    <a:pt x="584" y="311"/>
                  </a:moveTo>
                  <a:cubicBezTo>
                    <a:pt x="727" y="311"/>
                    <a:pt x="834" y="430"/>
                    <a:pt x="834" y="561"/>
                  </a:cubicBezTo>
                  <a:cubicBezTo>
                    <a:pt x="834" y="715"/>
                    <a:pt x="715" y="823"/>
                    <a:pt x="584" y="823"/>
                  </a:cubicBezTo>
                  <a:cubicBezTo>
                    <a:pt x="441" y="823"/>
                    <a:pt x="322" y="703"/>
                    <a:pt x="322" y="561"/>
                  </a:cubicBezTo>
                  <a:cubicBezTo>
                    <a:pt x="322" y="430"/>
                    <a:pt x="441" y="311"/>
                    <a:pt x="584" y="311"/>
                  </a:cubicBezTo>
                  <a:close/>
                  <a:moveTo>
                    <a:pt x="563" y="1"/>
                  </a:moveTo>
                  <a:cubicBezTo>
                    <a:pt x="251" y="1"/>
                    <a:pt x="0" y="258"/>
                    <a:pt x="0" y="584"/>
                  </a:cubicBezTo>
                  <a:cubicBezTo>
                    <a:pt x="0" y="906"/>
                    <a:pt x="262" y="1156"/>
                    <a:pt x="584" y="1156"/>
                  </a:cubicBezTo>
                  <a:cubicBezTo>
                    <a:pt x="905" y="1156"/>
                    <a:pt x="1155" y="894"/>
                    <a:pt x="1155" y="584"/>
                  </a:cubicBezTo>
                  <a:cubicBezTo>
                    <a:pt x="1155" y="251"/>
                    <a:pt x="893" y="1"/>
                    <a:pt x="584" y="1"/>
                  </a:cubicBezTo>
                  <a:cubicBezTo>
                    <a:pt x="577" y="1"/>
                    <a:pt x="570" y="1"/>
                    <a:pt x="5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7"/>
            <p:cNvSpPr/>
            <p:nvPr/>
          </p:nvSpPr>
          <p:spPr>
            <a:xfrm>
              <a:off x="6780059" y="3538136"/>
              <a:ext cx="53134" cy="53134"/>
            </a:xfrm>
            <a:custGeom>
              <a:avLst/>
              <a:gdLst/>
              <a:ahLst/>
              <a:cxnLst/>
              <a:rect l="l" t="t" r="r" b="b"/>
              <a:pathLst>
                <a:path w="1668" h="1668" extrusionOk="0">
                  <a:moveTo>
                    <a:pt x="834" y="334"/>
                  </a:moveTo>
                  <a:cubicBezTo>
                    <a:pt x="1120" y="334"/>
                    <a:pt x="1334" y="560"/>
                    <a:pt x="1334" y="834"/>
                  </a:cubicBezTo>
                  <a:cubicBezTo>
                    <a:pt x="1334" y="1120"/>
                    <a:pt x="1120" y="1346"/>
                    <a:pt x="834" y="1346"/>
                  </a:cubicBezTo>
                  <a:cubicBezTo>
                    <a:pt x="548" y="1346"/>
                    <a:pt x="322" y="1120"/>
                    <a:pt x="322" y="834"/>
                  </a:cubicBezTo>
                  <a:cubicBezTo>
                    <a:pt x="322" y="572"/>
                    <a:pt x="548" y="334"/>
                    <a:pt x="834" y="334"/>
                  </a:cubicBezTo>
                  <a:close/>
                  <a:moveTo>
                    <a:pt x="834" y="1"/>
                  </a:moveTo>
                  <a:cubicBezTo>
                    <a:pt x="370" y="24"/>
                    <a:pt x="1" y="393"/>
                    <a:pt x="1" y="834"/>
                  </a:cubicBezTo>
                  <a:cubicBezTo>
                    <a:pt x="1" y="1298"/>
                    <a:pt x="370" y="1667"/>
                    <a:pt x="834" y="1667"/>
                  </a:cubicBezTo>
                  <a:cubicBezTo>
                    <a:pt x="1298" y="1667"/>
                    <a:pt x="1668" y="1298"/>
                    <a:pt x="1668" y="834"/>
                  </a:cubicBezTo>
                  <a:cubicBezTo>
                    <a:pt x="1668" y="382"/>
                    <a:pt x="1298" y="1"/>
                    <a:pt x="8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7"/>
            <p:cNvSpPr/>
            <p:nvPr/>
          </p:nvSpPr>
          <p:spPr>
            <a:xfrm>
              <a:off x="6664394" y="3346974"/>
              <a:ext cx="353113" cy="351998"/>
            </a:xfrm>
            <a:custGeom>
              <a:avLst/>
              <a:gdLst/>
              <a:ahLst/>
              <a:cxnLst/>
              <a:rect l="l" t="t" r="r" b="b"/>
              <a:pathLst>
                <a:path w="11085" h="11050" extrusionOk="0">
                  <a:moveTo>
                    <a:pt x="5549" y="358"/>
                  </a:moveTo>
                  <a:cubicBezTo>
                    <a:pt x="5680" y="358"/>
                    <a:pt x="5799" y="477"/>
                    <a:pt x="5799" y="620"/>
                  </a:cubicBezTo>
                  <a:cubicBezTo>
                    <a:pt x="5799" y="763"/>
                    <a:pt x="5680" y="870"/>
                    <a:pt x="5549" y="870"/>
                  </a:cubicBezTo>
                  <a:cubicBezTo>
                    <a:pt x="5418" y="870"/>
                    <a:pt x="5299" y="763"/>
                    <a:pt x="5299" y="620"/>
                  </a:cubicBezTo>
                  <a:cubicBezTo>
                    <a:pt x="5299" y="465"/>
                    <a:pt x="5418" y="358"/>
                    <a:pt x="5549" y="358"/>
                  </a:cubicBezTo>
                  <a:close/>
                  <a:moveTo>
                    <a:pt x="9752" y="1001"/>
                  </a:moveTo>
                  <a:cubicBezTo>
                    <a:pt x="10061" y="1001"/>
                    <a:pt x="10228" y="1394"/>
                    <a:pt x="10002" y="1620"/>
                  </a:cubicBezTo>
                  <a:cubicBezTo>
                    <a:pt x="9936" y="1686"/>
                    <a:pt x="9844" y="1718"/>
                    <a:pt x="9750" y="1718"/>
                  </a:cubicBezTo>
                  <a:cubicBezTo>
                    <a:pt x="9656" y="1718"/>
                    <a:pt x="9561" y="1686"/>
                    <a:pt x="9490" y="1620"/>
                  </a:cubicBezTo>
                  <a:cubicBezTo>
                    <a:pt x="9275" y="1394"/>
                    <a:pt x="9430" y="1001"/>
                    <a:pt x="9752" y="1001"/>
                  </a:cubicBezTo>
                  <a:close/>
                  <a:moveTo>
                    <a:pt x="1554" y="1203"/>
                  </a:moveTo>
                  <a:cubicBezTo>
                    <a:pt x="1655" y="1203"/>
                    <a:pt x="1756" y="1239"/>
                    <a:pt x="1834" y="1310"/>
                  </a:cubicBezTo>
                  <a:cubicBezTo>
                    <a:pt x="1977" y="1465"/>
                    <a:pt x="1977" y="1715"/>
                    <a:pt x="1834" y="1870"/>
                  </a:cubicBezTo>
                  <a:cubicBezTo>
                    <a:pt x="1756" y="1941"/>
                    <a:pt x="1658" y="1977"/>
                    <a:pt x="1559" y="1977"/>
                  </a:cubicBezTo>
                  <a:cubicBezTo>
                    <a:pt x="1459" y="1977"/>
                    <a:pt x="1358" y="1941"/>
                    <a:pt x="1274" y="1870"/>
                  </a:cubicBezTo>
                  <a:cubicBezTo>
                    <a:pt x="1131" y="1715"/>
                    <a:pt x="1131" y="1465"/>
                    <a:pt x="1274" y="1310"/>
                  </a:cubicBezTo>
                  <a:cubicBezTo>
                    <a:pt x="1352" y="1239"/>
                    <a:pt x="1453" y="1203"/>
                    <a:pt x="1554" y="1203"/>
                  </a:cubicBezTo>
                  <a:close/>
                  <a:moveTo>
                    <a:pt x="596" y="5323"/>
                  </a:moveTo>
                  <a:cubicBezTo>
                    <a:pt x="727" y="5323"/>
                    <a:pt x="846" y="5442"/>
                    <a:pt x="846" y="5573"/>
                  </a:cubicBezTo>
                  <a:cubicBezTo>
                    <a:pt x="858" y="5704"/>
                    <a:pt x="738" y="5823"/>
                    <a:pt x="596" y="5823"/>
                  </a:cubicBezTo>
                  <a:cubicBezTo>
                    <a:pt x="441" y="5823"/>
                    <a:pt x="346" y="5704"/>
                    <a:pt x="346" y="5573"/>
                  </a:cubicBezTo>
                  <a:cubicBezTo>
                    <a:pt x="346" y="5430"/>
                    <a:pt x="465" y="5323"/>
                    <a:pt x="596" y="5323"/>
                  </a:cubicBezTo>
                  <a:close/>
                  <a:moveTo>
                    <a:pt x="10502" y="5323"/>
                  </a:moveTo>
                  <a:cubicBezTo>
                    <a:pt x="10656" y="5323"/>
                    <a:pt x="10764" y="5442"/>
                    <a:pt x="10764" y="5573"/>
                  </a:cubicBezTo>
                  <a:cubicBezTo>
                    <a:pt x="10764" y="5704"/>
                    <a:pt x="10644" y="5823"/>
                    <a:pt x="10502" y="5823"/>
                  </a:cubicBezTo>
                  <a:cubicBezTo>
                    <a:pt x="10359" y="5823"/>
                    <a:pt x="10252" y="5704"/>
                    <a:pt x="10252" y="5573"/>
                  </a:cubicBezTo>
                  <a:cubicBezTo>
                    <a:pt x="10252" y="5430"/>
                    <a:pt x="10371" y="5323"/>
                    <a:pt x="10502" y="5323"/>
                  </a:cubicBezTo>
                  <a:close/>
                  <a:moveTo>
                    <a:pt x="2036" y="8799"/>
                  </a:moveTo>
                  <a:cubicBezTo>
                    <a:pt x="2274" y="8823"/>
                    <a:pt x="2393" y="9085"/>
                    <a:pt x="2227" y="9252"/>
                  </a:cubicBezTo>
                  <a:cubicBezTo>
                    <a:pt x="2179" y="9305"/>
                    <a:pt x="2114" y="9332"/>
                    <a:pt x="2047" y="9332"/>
                  </a:cubicBezTo>
                  <a:cubicBezTo>
                    <a:pt x="1980" y="9332"/>
                    <a:pt x="1911" y="9305"/>
                    <a:pt x="1858" y="9252"/>
                  </a:cubicBezTo>
                  <a:cubicBezTo>
                    <a:pt x="1691" y="9085"/>
                    <a:pt x="1810" y="8799"/>
                    <a:pt x="2036" y="8799"/>
                  </a:cubicBezTo>
                  <a:close/>
                  <a:moveTo>
                    <a:pt x="5549" y="10264"/>
                  </a:moveTo>
                  <a:cubicBezTo>
                    <a:pt x="5680" y="10264"/>
                    <a:pt x="5799" y="10383"/>
                    <a:pt x="5799" y="10514"/>
                  </a:cubicBezTo>
                  <a:cubicBezTo>
                    <a:pt x="5799" y="10669"/>
                    <a:pt x="5680" y="10764"/>
                    <a:pt x="5549" y="10764"/>
                  </a:cubicBezTo>
                  <a:cubicBezTo>
                    <a:pt x="5418" y="10764"/>
                    <a:pt x="5299" y="10645"/>
                    <a:pt x="5299" y="10514"/>
                  </a:cubicBezTo>
                  <a:cubicBezTo>
                    <a:pt x="5299" y="10371"/>
                    <a:pt x="5418" y="10264"/>
                    <a:pt x="5549" y="10264"/>
                  </a:cubicBezTo>
                  <a:close/>
                  <a:moveTo>
                    <a:pt x="5501" y="1"/>
                  </a:moveTo>
                  <a:cubicBezTo>
                    <a:pt x="5180" y="1"/>
                    <a:pt x="4918" y="275"/>
                    <a:pt x="4918" y="584"/>
                  </a:cubicBezTo>
                  <a:cubicBezTo>
                    <a:pt x="4918" y="858"/>
                    <a:pt x="5096" y="1060"/>
                    <a:pt x="5334" y="1132"/>
                  </a:cubicBezTo>
                  <a:lnTo>
                    <a:pt x="5334" y="2025"/>
                  </a:lnTo>
                  <a:cubicBezTo>
                    <a:pt x="5299" y="2013"/>
                    <a:pt x="5251" y="2001"/>
                    <a:pt x="5191" y="1989"/>
                  </a:cubicBezTo>
                  <a:cubicBezTo>
                    <a:pt x="5015" y="1924"/>
                    <a:pt x="4880" y="1886"/>
                    <a:pt x="4761" y="1886"/>
                  </a:cubicBezTo>
                  <a:cubicBezTo>
                    <a:pt x="4576" y="1886"/>
                    <a:pt x="4430" y="1978"/>
                    <a:pt x="4227" y="2203"/>
                  </a:cubicBezTo>
                  <a:cubicBezTo>
                    <a:pt x="4144" y="2299"/>
                    <a:pt x="4072" y="2370"/>
                    <a:pt x="4001" y="2406"/>
                  </a:cubicBezTo>
                  <a:cubicBezTo>
                    <a:pt x="3929" y="2442"/>
                    <a:pt x="3810" y="2442"/>
                    <a:pt x="3703" y="2465"/>
                  </a:cubicBezTo>
                  <a:cubicBezTo>
                    <a:pt x="3370" y="2489"/>
                    <a:pt x="3179" y="2537"/>
                    <a:pt x="3036" y="2823"/>
                  </a:cubicBezTo>
                  <a:lnTo>
                    <a:pt x="2120" y="1906"/>
                  </a:lnTo>
                  <a:cubicBezTo>
                    <a:pt x="2286" y="1632"/>
                    <a:pt x="2274" y="1275"/>
                    <a:pt x="2036" y="1037"/>
                  </a:cubicBezTo>
                  <a:cubicBezTo>
                    <a:pt x="1893" y="894"/>
                    <a:pt x="1712" y="822"/>
                    <a:pt x="1530" y="822"/>
                  </a:cubicBezTo>
                  <a:cubicBezTo>
                    <a:pt x="1349" y="822"/>
                    <a:pt x="1167" y="894"/>
                    <a:pt x="1024" y="1037"/>
                  </a:cubicBezTo>
                  <a:cubicBezTo>
                    <a:pt x="546" y="1505"/>
                    <a:pt x="939" y="2252"/>
                    <a:pt x="1509" y="2252"/>
                  </a:cubicBezTo>
                  <a:cubicBezTo>
                    <a:pt x="1635" y="2252"/>
                    <a:pt x="1770" y="2216"/>
                    <a:pt x="1905" y="2132"/>
                  </a:cubicBezTo>
                  <a:lnTo>
                    <a:pt x="2917" y="3144"/>
                  </a:lnTo>
                  <a:cubicBezTo>
                    <a:pt x="2846" y="3370"/>
                    <a:pt x="2810" y="3394"/>
                    <a:pt x="2572" y="3549"/>
                  </a:cubicBezTo>
                  <a:cubicBezTo>
                    <a:pt x="2143" y="3799"/>
                    <a:pt x="2084" y="3966"/>
                    <a:pt x="2143" y="4442"/>
                  </a:cubicBezTo>
                  <a:cubicBezTo>
                    <a:pt x="2155" y="4561"/>
                    <a:pt x="2167" y="4668"/>
                    <a:pt x="2155" y="4751"/>
                  </a:cubicBezTo>
                  <a:cubicBezTo>
                    <a:pt x="2108" y="4918"/>
                    <a:pt x="1941" y="5061"/>
                    <a:pt x="1846" y="5359"/>
                  </a:cubicBezTo>
                  <a:lnTo>
                    <a:pt x="1131" y="5359"/>
                  </a:lnTo>
                  <a:cubicBezTo>
                    <a:pt x="1060" y="5120"/>
                    <a:pt x="846" y="4942"/>
                    <a:pt x="584" y="4942"/>
                  </a:cubicBezTo>
                  <a:cubicBezTo>
                    <a:pt x="250" y="4942"/>
                    <a:pt x="0" y="5216"/>
                    <a:pt x="0" y="5525"/>
                  </a:cubicBezTo>
                  <a:cubicBezTo>
                    <a:pt x="0" y="5859"/>
                    <a:pt x="262" y="6109"/>
                    <a:pt x="584" y="6109"/>
                  </a:cubicBezTo>
                  <a:cubicBezTo>
                    <a:pt x="846" y="6109"/>
                    <a:pt x="1060" y="5930"/>
                    <a:pt x="1131" y="5692"/>
                  </a:cubicBezTo>
                  <a:lnTo>
                    <a:pt x="1846" y="5692"/>
                  </a:lnTo>
                  <a:cubicBezTo>
                    <a:pt x="1929" y="5990"/>
                    <a:pt x="2108" y="6132"/>
                    <a:pt x="2155" y="6299"/>
                  </a:cubicBezTo>
                  <a:cubicBezTo>
                    <a:pt x="2203" y="6513"/>
                    <a:pt x="2036" y="6871"/>
                    <a:pt x="2179" y="7156"/>
                  </a:cubicBezTo>
                  <a:cubicBezTo>
                    <a:pt x="2322" y="7430"/>
                    <a:pt x="2703" y="7526"/>
                    <a:pt x="2822" y="7704"/>
                  </a:cubicBezTo>
                  <a:cubicBezTo>
                    <a:pt x="2870" y="7764"/>
                    <a:pt x="2894" y="7835"/>
                    <a:pt x="2929" y="7930"/>
                  </a:cubicBezTo>
                  <a:lnTo>
                    <a:pt x="2322" y="8538"/>
                  </a:lnTo>
                  <a:cubicBezTo>
                    <a:pt x="2229" y="8489"/>
                    <a:pt x="2127" y="8464"/>
                    <a:pt x="2025" y="8464"/>
                  </a:cubicBezTo>
                  <a:cubicBezTo>
                    <a:pt x="1880" y="8464"/>
                    <a:pt x="1737" y="8515"/>
                    <a:pt x="1631" y="8621"/>
                  </a:cubicBezTo>
                  <a:cubicBezTo>
                    <a:pt x="1262" y="9002"/>
                    <a:pt x="1536" y="9621"/>
                    <a:pt x="2048" y="9621"/>
                  </a:cubicBezTo>
                  <a:cubicBezTo>
                    <a:pt x="2489" y="9621"/>
                    <a:pt x="2786" y="9157"/>
                    <a:pt x="2560" y="8764"/>
                  </a:cubicBezTo>
                  <a:lnTo>
                    <a:pt x="3084" y="8240"/>
                  </a:lnTo>
                  <a:cubicBezTo>
                    <a:pt x="3322" y="8704"/>
                    <a:pt x="3810" y="8538"/>
                    <a:pt x="4060" y="8657"/>
                  </a:cubicBezTo>
                  <a:cubicBezTo>
                    <a:pt x="4251" y="8740"/>
                    <a:pt x="4418" y="9085"/>
                    <a:pt x="4727" y="9157"/>
                  </a:cubicBezTo>
                  <a:cubicBezTo>
                    <a:pt x="4769" y="9167"/>
                    <a:pt x="4811" y="9172"/>
                    <a:pt x="4853" y="9172"/>
                  </a:cubicBezTo>
                  <a:cubicBezTo>
                    <a:pt x="5045" y="9172"/>
                    <a:pt x="5230" y="9075"/>
                    <a:pt x="5406" y="9026"/>
                  </a:cubicBezTo>
                  <a:lnTo>
                    <a:pt x="5406" y="9919"/>
                  </a:lnTo>
                  <a:cubicBezTo>
                    <a:pt x="5168" y="9990"/>
                    <a:pt x="4989" y="10204"/>
                    <a:pt x="4989" y="10466"/>
                  </a:cubicBezTo>
                  <a:cubicBezTo>
                    <a:pt x="4989" y="10800"/>
                    <a:pt x="5251" y="11050"/>
                    <a:pt x="5561" y="11050"/>
                  </a:cubicBezTo>
                  <a:cubicBezTo>
                    <a:pt x="5894" y="11050"/>
                    <a:pt x="6144" y="10788"/>
                    <a:pt x="6144" y="10466"/>
                  </a:cubicBezTo>
                  <a:cubicBezTo>
                    <a:pt x="6144" y="10204"/>
                    <a:pt x="5965" y="9990"/>
                    <a:pt x="5727" y="9919"/>
                  </a:cubicBezTo>
                  <a:lnTo>
                    <a:pt x="5727" y="9026"/>
                  </a:lnTo>
                  <a:cubicBezTo>
                    <a:pt x="5903" y="9075"/>
                    <a:pt x="6080" y="9172"/>
                    <a:pt x="6269" y="9172"/>
                  </a:cubicBezTo>
                  <a:cubicBezTo>
                    <a:pt x="6310" y="9172"/>
                    <a:pt x="6352" y="9167"/>
                    <a:pt x="6394" y="9157"/>
                  </a:cubicBezTo>
                  <a:cubicBezTo>
                    <a:pt x="6715" y="9085"/>
                    <a:pt x="6894" y="8740"/>
                    <a:pt x="7073" y="8657"/>
                  </a:cubicBezTo>
                  <a:cubicBezTo>
                    <a:pt x="7323" y="8538"/>
                    <a:pt x="7799" y="8704"/>
                    <a:pt x="8049" y="8240"/>
                  </a:cubicBezTo>
                  <a:lnTo>
                    <a:pt x="8216" y="8407"/>
                  </a:lnTo>
                  <a:cubicBezTo>
                    <a:pt x="8245" y="8436"/>
                    <a:pt x="8287" y="8451"/>
                    <a:pt x="8329" y="8451"/>
                  </a:cubicBezTo>
                  <a:cubicBezTo>
                    <a:pt x="8370" y="8451"/>
                    <a:pt x="8412" y="8436"/>
                    <a:pt x="8442" y="8407"/>
                  </a:cubicBezTo>
                  <a:cubicBezTo>
                    <a:pt x="8501" y="8347"/>
                    <a:pt x="8501" y="8240"/>
                    <a:pt x="8442" y="8180"/>
                  </a:cubicBezTo>
                  <a:lnTo>
                    <a:pt x="8168" y="7907"/>
                  </a:lnTo>
                  <a:cubicBezTo>
                    <a:pt x="8239" y="7692"/>
                    <a:pt x="8275" y="7656"/>
                    <a:pt x="8513" y="7514"/>
                  </a:cubicBezTo>
                  <a:cubicBezTo>
                    <a:pt x="8942" y="7252"/>
                    <a:pt x="9013" y="7097"/>
                    <a:pt x="8942" y="6621"/>
                  </a:cubicBezTo>
                  <a:cubicBezTo>
                    <a:pt x="8894" y="6323"/>
                    <a:pt x="8918" y="6287"/>
                    <a:pt x="9073" y="6037"/>
                  </a:cubicBezTo>
                  <a:cubicBezTo>
                    <a:pt x="9156" y="5930"/>
                    <a:pt x="9216" y="5811"/>
                    <a:pt x="9240" y="5692"/>
                  </a:cubicBezTo>
                  <a:lnTo>
                    <a:pt x="9954" y="5692"/>
                  </a:lnTo>
                  <a:cubicBezTo>
                    <a:pt x="10025" y="5930"/>
                    <a:pt x="10240" y="6109"/>
                    <a:pt x="10502" y="6109"/>
                  </a:cubicBezTo>
                  <a:cubicBezTo>
                    <a:pt x="10835" y="6109"/>
                    <a:pt x="11085" y="5847"/>
                    <a:pt x="11085" y="5525"/>
                  </a:cubicBezTo>
                  <a:cubicBezTo>
                    <a:pt x="11085" y="5251"/>
                    <a:pt x="10823" y="4989"/>
                    <a:pt x="10502" y="4989"/>
                  </a:cubicBezTo>
                  <a:cubicBezTo>
                    <a:pt x="10240" y="4989"/>
                    <a:pt x="10025" y="5168"/>
                    <a:pt x="9954" y="5406"/>
                  </a:cubicBezTo>
                  <a:lnTo>
                    <a:pt x="9240" y="5406"/>
                  </a:lnTo>
                  <a:cubicBezTo>
                    <a:pt x="9156" y="5109"/>
                    <a:pt x="8978" y="4966"/>
                    <a:pt x="8930" y="4799"/>
                  </a:cubicBezTo>
                  <a:cubicBezTo>
                    <a:pt x="8882" y="4585"/>
                    <a:pt x="9049" y="4239"/>
                    <a:pt x="8894" y="3954"/>
                  </a:cubicBezTo>
                  <a:cubicBezTo>
                    <a:pt x="8763" y="3668"/>
                    <a:pt x="8382" y="3573"/>
                    <a:pt x="8263" y="3394"/>
                  </a:cubicBezTo>
                  <a:cubicBezTo>
                    <a:pt x="8216" y="3335"/>
                    <a:pt x="8180" y="3263"/>
                    <a:pt x="8156" y="3180"/>
                  </a:cubicBezTo>
                  <a:lnTo>
                    <a:pt x="9406" y="1930"/>
                  </a:lnTo>
                  <a:cubicBezTo>
                    <a:pt x="9513" y="1989"/>
                    <a:pt x="9632" y="2025"/>
                    <a:pt x="9752" y="2025"/>
                  </a:cubicBezTo>
                  <a:cubicBezTo>
                    <a:pt x="9930" y="2025"/>
                    <a:pt x="10109" y="1953"/>
                    <a:pt x="10228" y="1834"/>
                  </a:cubicBezTo>
                  <a:cubicBezTo>
                    <a:pt x="10490" y="1572"/>
                    <a:pt x="10490" y="1132"/>
                    <a:pt x="10228" y="870"/>
                  </a:cubicBezTo>
                  <a:cubicBezTo>
                    <a:pt x="10091" y="733"/>
                    <a:pt x="9915" y="665"/>
                    <a:pt x="9740" y="665"/>
                  </a:cubicBezTo>
                  <a:cubicBezTo>
                    <a:pt x="9564" y="665"/>
                    <a:pt x="9388" y="733"/>
                    <a:pt x="9251" y="870"/>
                  </a:cubicBezTo>
                  <a:cubicBezTo>
                    <a:pt x="9037" y="1096"/>
                    <a:pt x="9001" y="1430"/>
                    <a:pt x="9168" y="1691"/>
                  </a:cubicBezTo>
                  <a:lnTo>
                    <a:pt x="8025" y="2834"/>
                  </a:lnTo>
                  <a:cubicBezTo>
                    <a:pt x="7918" y="2644"/>
                    <a:pt x="7799" y="2537"/>
                    <a:pt x="7501" y="2489"/>
                  </a:cubicBezTo>
                  <a:cubicBezTo>
                    <a:pt x="7493" y="2488"/>
                    <a:pt x="7485" y="2488"/>
                    <a:pt x="7477" y="2488"/>
                  </a:cubicBezTo>
                  <a:cubicBezTo>
                    <a:pt x="7394" y="2488"/>
                    <a:pt x="7334" y="2545"/>
                    <a:pt x="7323" y="2632"/>
                  </a:cubicBezTo>
                  <a:cubicBezTo>
                    <a:pt x="7311" y="2715"/>
                    <a:pt x="7370" y="2787"/>
                    <a:pt x="7454" y="2811"/>
                  </a:cubicBezTo>
                  <a:cubicBezTo>
                    <a:pt x="7680" y="2834"/>
                    <a:pt x="7727" y="2906"/>
                    <a:pt x="7811" y="3192"/>
                  </a:cubicBezTo>
                  <a:cubicBezTo>
                    <a:pt x="7930" y="3549"/>
                    <a:pt x="7989" y="3644"/>
                    <a:pt x="8323" y="3835"/>
                  </a:cubicBezTo>
                  <a:cubicBezTo>
                    <a:pt x="8632" y="4025"/>
                    <a:pt x="8644" y="4061"/>
                    <a:pt x="8597" y="4418"/>
                  </a:cubicBezTo>
                  <a:cubicBezTo>
                    <a:pt x="8537" y="4799"/>
                    <a:pt x="8573" y="4906"/>
                    <a:pt x="8775" y="5216"/>
                  </a:cubicBezTo>
                  <a:cubicBezTo>
                    <a:pt x="8990" y="5525"/>
                    <a:pt x="8990" y="5573"/>
                    <a:pt x="8775" y="5871"/>
                  </a:cubicBezTo>
                  <a:cubicBezTo>
                    <a:pt x="8573" y="6180"/>
                    <a:pt x="8561" y="6287"/>
                    <a:pt x="8597" y="6668"/>
                  </a:cubicBezTo>
                  <a:cubicBezTo>
                    <a:pt x="8644" y="7025"/>
                    <a:pt x="8632" y="7061"/>
                    <a:pt x="8323" y="7252"/>
                  </a:cubicBezTo>
                  <a:cubicBezTo>
                    <a:pt x="7989" y="7442"/>
                    <a:pt x="7930" y="7537"/>
                    <a:pt x="7811" y="7895"/>
                  </a:cubicBezTo>
                  <a:cubicBezTo>
                    <a:pt x="7692" y="8240"/>
                    <a:pt x="7668" y="8264"/>
                    <a:pt x="7311" y="8299"/>
                  </a:cubicBezTo>
                  <a:cubicBezTo>
                    <a:pt x="6918" y="8323"/>
                    <a:pt x="6834" y="8383"/>
                    <a:pt x="6561" y="8657"/>
                  </a:cubicBezTo>
                  <a:cubicBezTo>
                    <a:pt x="6411" y="8813"/>
                    <a:pt x="6334" y="8876"/>
                    <a:pt x="6228" y="8876"/>
                  </a:cubicBezTo>
                  <a:cubicBezTo>
                    <a:pt x="6156" y="8876"/>
                    <a:pt x="6071" y="8847"/>
                    <a:pt x="5942" y="8799"/>
                  </a:cubicBezTo>
                  <a:cubicBezTo>
                    <a:pt x="5799" y="8752"/>
                    <a:pt x="5668" y="8692"/>
                    <a:pt x="5525" y="8692"/>
                  </a:cubicBezTo>
                  <a:cubicBezTo>
                    <a:pt x="5261" y="8692"/>
                    <a:pt x="4987" y="8875"/>
                    <a:pt x="4806" y="8875"/>
                  </a:cubicBezTo>
                  <a:cubicBezTo>
                    <a:pt x="4791" y="8875"/>
                    <a:pt x="4777" y="8874"/>
                    <a:pt x="4763" y="8871"/>
                  </a:cubicBezTo>
                  <a:cubicBezTo>
                    <a:pt x="4668" y="8859"/>
                    <a:pt x="4572" y="8752"/>
                    <a:pt x="4477" y="8657"/>
                  </a:cubicBezTo>
                  <a:cubicBezTo>
                    <a:pt x="4227" y="8383"/>
                    <a:pt x="4120" y="8323"/>
                    <a:pt x="3739" y="8299"/>
                  </a:cubicBezTo>
                  <a:cubicBezTo>
                    <a:pt x="3382" y="8264"/>
                    <a:pt x="3346" y="8240"/>
                    <a:pt x="3227" y="7895"/>
                  </a:cubicBezTo>
                  <a:cubicBezTo>
                    <a:pt x="3108" y="7537"/>
                    <a:pt x="3048" y="7442"/>
                    <a:pt x="2727" y="7252"/>
                  </a:cubicBezTo>
                  <a:cubicBezTo>
                    <a:pt x="2405" y="7061"/>
                    <a:pt x="2393" y="7025"/>
                    <a:pt x="2441" y="6668"/>
                  </a:cubicBezTo>
                  <a:cubicBezTo>
                    <a:pt x="2501" y="6287"/>
                    <a:pt x="2465" y="6180"/>
                    <a:pt x="2262" y="5871"/>
                  </a:cubicBezTo>
                  <a:cubicBezTo>
                    <a:pt x="2048" y="5561"/>
                    <a:pt x="2048" y="5513"/>
                    <a:pt x="2262" y="5216"/>
                  </a:cubicBezTo>
                  <a:cubicBezTo>
                    <a:pt x="2465" y="4906"/>
                    <a:pt x="2477" y="4799"/>
                    <a:pt x="2441" y="4418"/>
                  </a:cubicBezTo>
                  <a:cubicBezTo>
                    <a:pt x="2393" y="4061"/>
                    <a:pt x="2405" y="4025"/>
                    <a:pt x="2727" y="3835"/>
                  </a:cubicBezTo>
                  <a:cubicBezTo>
                    <a:pt x="2846" y="3763"/>
                    <a:pt x="2965" y="3680"/>
                    <a:pt x="3048" y="3585"/>
                  </a:cubicBezTo>
                  <a:cubicBezTo>
                    <a:pt x="3144" y="3477"/>
                    <a:pt x="3179" y="3323"/>
                    <a:pt x="3227" y="3192"/>
                  </a:cubicBezTo>
                  <a:cubicBezTo>
                    <a:pt x="3275" y="3061"/>
                    <a:pt x="3322" y="2942"/>
                    <a:pt x="3394" y="2882"/>
                  </a:cubicBezTo>
                  <a:cubicBezTo>
                    <a:pt x="3465" y="2823"/>
                    <a:pt x="3596" y="2799"/>
                    <a:pt x="3739" y="2787"/>
                  </a:cubicBezTo>
                  <a:cubicBezTo>
                    <a:pt x="4120" y="2763"/>
                    <a:pt x="4215" y="2703"/>
                    <a:pt x="4477" y="2430"/>
                  </a:cubicBezTo>
                  <a:cubicBezTo>
                    <a:pt x="4626" y="2273"/>
                    <a:pt x="4699" y="2210"/>
                    <a:pt x="4807" y="2210"/>
                  </a:cubicBezTo>
                  <a:cubicBezTo>
                    <a:pt x="4880" y="2210"/>
                    <a:pt x="4969" y="2239"/>
                    <a:pt x="5108" y="2287"/>
                  </a:cubicBezTo>
                  <a:cubicBezTo>
                    <a:pt x="5287" y="2352"/>
                    <a:pt x="5406" y="2385"/>
                    <a:pt x="5525" y="2385"/>
                  </a:cubicBezTo>
                  <a:cubicBezTo>
                    <a:pt x="5644" y="2385"/>
                    <a:pt x="5763" y="2352"/>
                    <a:pt x="5942" y="2287"/>
                  </a:cubicBezTo>
                  <a:cubicBezTo>
                    <a:pt x="6081" y="2233"/>
                    <a:pt x="6168" y="2206"/>
                    <a:pt x="6236" y="2206"/>
                  </a:cubicBezTo>
                  <a:cubicBezTo>
                    <a:pt x="6366" y="2206"/>
                    <a:pt x="6425" y="2306"/>
                    <a:pt x="6644" y="2525"/>
                  </a:cubicBezTo>
                  <a:cubicBezTo>
                    <a:pt x="6680" y="2555"/>
                    <a:pt x="6721" y="2570"/>
                    <a:pt x="6762" y="2570"/>
                  </a:cubicBezTo>
                  <a:cubicBezTo>
                    <a:pt x="6802" y="2570"/>
                    <a:pt x="6840" y="2555"/>
                    <a:pt x="6870" y="2525"/>
                  </a:cubicBezTo>
                  <a:cubicBezTo>
                    <a:pt x="6930" y="2465"/>
                    <a:pt x="6930" y="2358"/>
                    <a:pt x="6870" y="2299"/>
                  </a:cubicBezTo>
                  <a:lnTo>
                    <a:pt x="6787" y="2203"/>
                  </a:lnTo>
                  <a:cubicBezTo>
                    <a:pt x="6569" y="1978"/>
                    <a:pt x="6422" y="1886"/>
                    <a:pt x="6241" y="1886"/>
                  </a:cubicBezTo>
                  <a:cubicBezTo>
                    <a:pt x="6125" y="1886"/>
                    <a:pt x="5994" y="1924"/>
                    <a:pt x="5822" y="1989"/>
                  </a:cubicBezTo>
                  <a:cubicBezTo>
                    <a:pt x="5775" y="2001"/>
                    <a:pt x="5715" y="2013"/>
                    <a:pt x="5668" y="2025"/>
                  </a:cubicBezTo>
                  <a:lnTo>
                    <a:pt x="5668" y="1132"/>
                  </a:lnTo>
                  <a:cubicBezTo>
                    <a:pt x="5906" y="1060"/>
                    <a:pt x="6084" y="858"/>
                    <a:pt x="6084" y="584"/>
                  </a:cubicBezTo>
                  <a:cubicBezTo>
                    <a:pt x="6084" y="263"/>
                    <a:pt x="5822" y="1"/>
                    <a:pt x="55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7"/>
            <p:cNvSpPr/>
            <p:nvPr/>
          </p:nvSpPr>
          <p:spPr>
            <a:xfrm>
              <a:off x="6938984" y="3622042"/>
              <a:ext cx="53899" cy="51605"/>
            </a:xfrm>
            <a:custGeom>
              <a:avLst/>
              <a:gdLst/>
              <a:ahLst/>
              <a:cxnLst/>
              <a:rect l="l" t="t" r="r" b="b"/>
              <a:pathLst>
                <a:path w="1692" h="1620" extrusionOk="0">
                  <a:moveTo>
                    <a:pt x="919" y="548"/>
                  </a:moveTo>
                  <a:cubicBezTo>
                    <a:pt x="1015" y="548"/>
                    <a:pt x="1114" y="587"/>
                    <a:pt x="1191" y="665"/>
                  </a:cubicBezTo>
                  <a:cubicBezTo>
                    <a:pt x="1334" y="796"/>
                    <a:pt x="1334" y="1046"/>
                    <a:pt x="1191" y="1200"/>
                  </a:cubicBezTo>
                  <a:cubicBezTo>
                    <a:pt x="1114" y="1272"/>
                    <a:pt x="1015" y="1307"/>
                    <a:pt x="919" y="1307"/>
                  </a:cubicBezTo>
                  <a:cubicBezTo>
                    <a:pt x="822" y="1307"/>
                    <a:pt x="727" y="1272"/>
                    <a:pt x="655" y="1200"/>
                  </a:cubicBezTo>
                  <a:cubicBezTo>
                    <a:pt x="500" y="1046"/>
                    <a:pt x="500" y="807"/>
                    <a:pt x="655" y="665"/>
                  </a:cubicBezTo>
                  <a:cubicBezTo>
                    <a:pt x="727" y="587"/>
                    <a:pt x="822" y="548"/>
                    <a:pt x="919" y="548"/>
                  </a:cubicBezTo>
                  <a:close/>
                  <a:moveTo>
                    <a:pt x="167" y="1"/>
                  </a:moveTo>
                  <a:cubicBezTo>
                    <a:pt x="128" y="1"/>
                    <a:pt x="90" y="16"/>
                    <a:pt x="60" y="45"/>
                  </a:cubicBezTo>
                  <a:cubicBezTo>
                    <a:pt x="0" y="105"/>
                    <a:pt x="0" y="212"/>
                    <a:pt x="60" y="272"/>
                  </a:cubicBezTo>
                  <a:lnTo>
                    <a:pt x="334" y="557"/>
                  </a:lnTo>
                  <a:cubicBezTo>
                    <a:pt x="179" y="819"/>
                    <a:pt x="191" y="1177"/>
                    <a:pt x="429" y="1415"/>
                  </a:cubicBezTo>
                  <a:cubicBezTo>
                    <a:pt x="560" y="1552"/>
                    <a:pt x="739" y="1620"/>
                    <a:pt x="920" y="1620"/>
                  </a:cubicBezTo>
                  <a:cubicBezTo>
                    <a:pt x="1102" y="1620"/>
                    <a:pt x="1286" y="1552"/>
                    <a:pt x="1429" y="1415"/>
                  </a:cubicBezTo>
                  <a:cubicBezTo>
                    <a:pt x="1691" y="1153"/>
                    <a:pt x="1691" y="700"/>
                    <a:pt x="1429" y="415"/>
                  </a:cubicBezTo>
                  <a:cubicBezTo>
                    <a:pt x="1294" y="286"/>
                    <a:pt x="1120" y="223"/>
                    <a:pt x="945" y="223"/>
                  </a:cubicBezTo>
                  <a:cubicBezTo>
                    <a:pt x="812" y="223"/>
                    <a:pt x="678" y="259"/>
                    <a:pt x="560" y="331"/>
                  </a:cubicBezTo>
                  <a:lnTo>
                    <a:pt x="274" y="45"/>
                  </a:lnTo>
                  <a:cubicBezTo>
                    <a:pt x="244" y="16"/>
                    <a:pt x="206" y="1"/>
                    <a:pt x="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512" name="Google Shape;512;p48"/>
          <p:cNvPicPr preferRelativeResize="0"/>
          <p:nvPr/>
        </p:nvPicPr>
        <p:blipFill>
          <a:blip r:embed="rId3">
            <a:alphaModFix amt="41000"/>
          </a:blip>
          <a:stretch>
            <a:fillRect/>
          </a:stretch>
        </p:blipFill>
        <p:spPr>
          <a:xfrm>
            <a:off x="2444496" y="602125"/>
            <a:ext cx="4543925" cy="3673575"/>
          </a:xfrm>
          <a:prstGeom prst="rect">
            <a:avLst/>
          </a:prstGeom>
          <a:noFill/>
          <a:ln>
            <a:noFill/>
          </a:ln>
        </p:spPr>
      </p:pic>
      <p:sp>
        <p:nvSpPr>
          <p:cNvPr id="513" name="Google Shape;513;p48"/>
          <p:cNvSpPr txBox="1">
            <a:spLocks noGrp="1"/>
          </p:cNvSpPr>
          <p:nvPr>
            <p:ph type="title"/>
          </p:nvPr>
        </p:nvSpPr>
        <p:spPr>
          <a:xfrm>
            <a:off x="720000" y="381000"/>
            <a:ext cx="7711200" cy="48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i="1">
                <a:latin typeface="Big Shoulders Text"/>
                <a:ea typeface="Big Shoulders Text"/>
                <a:cs typeface="Big Shoulders Text"/>
                <a:sym typeface="Big Shoulders Text"/>
              </a:rPr>
              <a:t>CLOSING REMARKS </a:t>
            </a:r>
            <a:endParaRPr sz="4500">
              <a:solidFill>
                <a:schemeClr val="lt1"/>
              </a:solidFill>
              <a:latin typeface="Big Shoulders Text"/>
              <a:ea typeface="Big Shoulders Text"/>
              <a:cs typeface="Big Shoulders Text"/>
              <a:sym typeface="Big Shoulders Text"/>
            </a:endParaRPr>
          </a:p>
        </p:txBody>
      </p:sp>
      <p:sp>
        <p:nvSpPr>
          <p:cNvPr id="514" name="Google Shape;514;p48"/>
          <p:cNvSpPr txBox="1">
            <a:spLocks noGrp="1"/>
          </p:cNvSpPr>
          <p:nvPr>
            <p:ph type="subTitle" idx="1"/>
          </p:nvPr>
        </p:nvSpPr>
        <p:spPr>
          <a:xfrm>
            <a:off x="490550" y="1038775"/>
            <a:ext cx="8221800" cy="357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612C28"/>
              </a:buClr>
              <a:buSzPts val="1100"/>
              <a:buFont typeface="Arial"/>
              <a:buNone/>
            </a:pPr>
            <a:r>
              <a:rPr lang="en" sz="1700">
                <a:solidFill>
                  <a:schemeClr val="lt1"/>
                </a:solidFill>
                <a:latin typeface="Big Shoulders Text"/>
                <a:ea typeface="Big Shoulders Text"/>
                <a:cs typeface="Big Shoulders Text"/>
                <a:sym typeface="Big Shoulders Text"/>
              </a:rPr>
              <a:t>Some last words of advice!</a:t>
            </a:r>
            <a:endParaRPr sz="1700">
              <a:solidFill>
                <a:schemeClr val="lt1"/>
              </a:solidFill>
              <a:latin typeface="Big Shoulders Text"/>
              <a:ea typeface="Big Shoulders Text"/>
              <a:cs typeface="Big Shoulders Text"/>
              <a:sym typeface="Big Shoulders Text"/>
            </a:endParaRPr>
          </a:p>
          <a:p>
            <a:pPr marL="457200" lvl="0" indent="-336550" algn="l" rtl="0">
              <a:lnSpc>
                <a:spcPct val="150000"/>
              </a:lnSpc>
              <a:spcBef>
                <a:spcPts val="160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Strive for academic excellence - remember that is the primary reason you are here!</a:t>
            </a:r>
            <a:endParaRPr sz="1700">
              <a:solidFill>
                <a:schemeClr val="lt1"/>
              </a:solidFill>
              <a:latin typeface="Big Shoulders Text"/>
              <a:ea typeface="Big Shoulders Text"/>
              <a:cs typeface="Big Shoulders Text"/>
              <a:sym typeface="Big Shoulders Text"/>
            </a:endParaRPr>
          </a:p>
          <a:p>
            <a:pPr marL="457200" lvl="0"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Get involved in a club, team, or other extra curricular activity</a:t>
            </a:r>
            <a:endParaRPr sz="1700">
              <a:solidFill>
                <a:schemeClr val="lt1"/>
              </a:solidFill>
              <a:latin typeface="Big Shoulders Text"/>
              <a:ea typeface="Big Shoulders Text"/>
              <a:cs typeface="Big Shoulders Text"/>
              <a:sym typeface="Big Shoulders Text"/>
            </a:endParaRPr>
          </a:p>
          <a:p>
            <a:pPr marL="457200" lvl="0" indent="-336550" algn="l" rtl="0">
              <a:lnSpc>
                <a:spcPct val="150000"/>
              </a:lnSpc>
              <a:spcBef>
                <a:spcPts val="0"/>
              </a:spcBef>
              <a:spcAft>
                <a:spcPts val="0"/>
              </a:spcAft>
              <a:buClr>
                <a:schemeClr val="lt1"/>
              </a:buClr>
              <a:buSzPts val="1700"/>
              <a:buFont typeface="Big Shoulders Text"/>
              <a:buChar char="-"/>
            </a:pPr>
            <a:r>
              <a:rPr lang="en" sz="1700">
                <a:solidFill>
                  <a:schemeClr val="lt1"/>
                </a:solidFill>
                <a:latin typeface="Big Shoulders Text"/>
                <a:ea typeface="Big Shoulders Text"/>
                <a:cs typeface="Big Shoulders Text"/>
                <a:sym typeface="Big Shoulders Text"/>
              </a:rPr>
              <a:t>Develop personal relationships with your teachers, counselors, administrators and other school personnel! They are here to help you succeed!</a:t>
            </a:r>
            <a:endParaRPr sz="1700">
              <a:solidFill>
                <a:schemeClr val="lt1"/>
              </a:solidFill>
              <a:latin typeface="Big Shoulders Text"/>
              <a:ea typeface="Big Shoulders Text"/>
              <a:cs typeface="Big Shoulders Text"/>
              <a:sym typeface="Big Shoulders Text"/>
            </a:endParaRPr>
          </a:p>
          <a:p>
            <a:pPr marL="0" lvl="0" indent="0" algn="l" rtl="0">
              <a:spcBef>
                <a:spcPts val="1600"/>
              </a:spcBef>
              <a:spcAft>
                <a:spcPts val="1600"/>
              </a:spcAft>
              <a:buNone/>
            </a:pPr>
            <a:r>
              <a:rPr lang="en" sz="1700">
                <a:solidFill>
                  <a:schemeClr val="lt1"/>
                </a:solidFill>
                <a:latin typeface="Big Shoulders Text"/>
                <a:ea typeface="Big Shoulders Text"/>
                <a:cs typeface="Big Shoulders Text"/>
                <a:sym typeface="Big Shoulders Text"/>
              </a:rPr>
              <a:t>Despite the circumstances, we can all work together to ensure that this will be our best year yet!</a:t>
            </a:r>
            <a:endParaRPr sz="1700">
              <a:solidFill>
                <a:schemeClr val="lt1"/>
              </a:solidFill>
              <a:latin typeface="Big Shoulders Text"/>
              <a:ea typeface="Big Shoulders Text"/>
              <a:cs typeface="Big Shoulders Text"/>
              <a:sym typeface="Big Shoulders Text"/>
            </a:endParaRPr>
          </a:p>
        </p:txBody>
      </p:sp>
      <p:sp>
        <p:nvSpPr>
          <p:cNvPr id="515" name="Google Shape;515;p48"/>
          <p:cNvSpPr txBox="1"/>
          <p:nvPr/>
        </p:nvSpPr>
        <p:spPr>
          <a:xfrm>
            <a:off x="3415421" y="3869575"/>
            <a:ext cx="2123700" cy="84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300" i="1">
                <a:solidFill>
                  <a:srgbClr val="FFFFFF"/>
                </a:solidFill>
                <a:latin typeface="Big Shoulders Text"/>
                <a:ea typeface="Big Shoulders Text"/>
                <a:cs typeface="Big Shoulders Text"/>
                <a:sym typeface="Big Shoulders Text"/>
              </a:rPr>
              <a:t>GO BULLS!</a:t>
            </a:r>
            <a:endParaRPr sz="4300" i="1">
              <a:solidFill>
                <a:srgbClr val="FFFFFF"/>
              </a:solidFill>
              <a:latin typeface="Big Shoulders Text"/>
              <a:ea typeface="Big Shoulders Text"/>
              <a:cs typeface="Big Shoulders Text"/>
              <a:sym typeface="Big Shoulders Tex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0">
        <p:split orient="vert"/>
      </p:transition>
    </mc:Choice>
    <mc:Fallback>
      <p:transition spd="slow" advClick="0" advTm="30000">
        <p:split orient="vert"/>
      </p:transition>
    </mc:Fallback>
  </mc:AlternateContent>
</p:sld>
</file>

<file path=ppt/theme/theme1.xml><?xml version="1.0" encoding="utf-8"?>
<a:theme xmlns:a="http://schemas.openxmlformats.org/drawingml/2006/main" name="World Suicide Prevention Day by Slidesgo">
  <a:themeElements>
    <a:clrScheme name="Simple Light">
      <a:dk1>
        <a:srgbClr val="9393CC"/>
      </a:dk1>
      <a:lt1>
        <a:srgbClr val="FFFFFF"/>
      </a:lt1>
      <a:dk2>
        <a:srgbClr val="CCCCCC"/>
      </a:dk2>
      <a:lt2>
        <a:srgbClr val="8E7CC3"/>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1337</Words>
  <Application>Microsoft Office PowerPoint</Application>
  <PresentationFormat>On-screen Show (16:9)</PresentationFormat>
  <Paragraphs>145</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Roboto Light</vt:lpstr>
      <vt:lpstr>Lato Light</vt:lpstr>
      <vt:lpstr>Roboto</vt:lpstr>
      <vt:lpstr>Big Shoulders Text</vt:lpstr>
      <vt:lpstr>Viaoda Libre</vt:lpstr>
      <vt:lpstr>Arial</vt:lpstr>
      <vt:lpstr>World Suicide Prevention Day by Slidesgo</vt:lpstr>
      <vt:lpstr>WELCOME TO HICKORY RIDGE 2021-2022</vt:lpstr>
      <vt:lpstr>BECOMING A BULL!</vt:lpstr>
      <vt:lpstr>WELCOME TO HRHS!!</vt:lpstr>
      <vt:lpstr>MEET YOUR ADMIN!</vt:lpstr>
      <vt:lpstr>Dr. Poole </vt:lpstr>
      <vt:lpstr>HIGH SCHOOL STRUCTURE</vt:lpstr>
      <vt:lpstr>HIGH SCHOOL STRUCTURE </vt:lpstr>
      <vt:lpstr>RULES, POLICIES, &amp; PROCEDURES</vt:lpstr>
      <vt:lpstr>ATTENDANCE &amp; TARDIES</vt:lpstr>
      <vt:lpstr>ELECTRONIC DEVICES</vt:lpstr>
      <vt:lpstr>DRESS CODE</vt:lpstr>
      <vt:lpstr>BASIC SAFETY PROTOCOLS</vt:lpstr>
      <vt:lpstr>CONSEQUENCES</vt:lpstr>
      <vt:lpstr>BUS POLICIES</vt:lpstr>
      <vt:lpstr>Clubs</vt:lpstr>
      <vt:lpstr>CLUBS AND SPORTS</vt:lpstr>
      <vt:lpstr>PERFORMANCE ARTS</vt:lpstr>
      <vt:lpstr>Masks &amp; Social Distancing</vt:lpstr>
      <vt:lpstr>CLOSING REMARKS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HICKORY RIDGE 2021-2022</dc:title>
  <dc:creator>Thomas Smith</dc:creator>
  <cp:lastModifiedBy>Thomas Smith</cp:lastModifiedBy>
  <cp:revision>11</cp:revision>
  <dcterms:modified xsi:type="dcterms:W3CDTF">2021-08-20T15:39:46Z</dcterms:modified>
</cp:coreProperties>
</file>