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446"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678279-2903-4F4C-8DB5-E1972A2FC0D7}">
  <a:tblStyle styleId="{60678279-2903-4F4C-8DB5-E1972A2FC0D7}" styleName="Table_0">
    <a:wholeTbl>
      <a:tcTxStyle>
        <a:font>
          <a:latin typeface="Arial"/>
          <a:ea typeface="Arial"/>
          <a:cs typeface="Arial"/>
        </a:font>
        <a:srgbClr val="000000"/>
      </a:tcTxStyle>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0E12331-26A4-4B5E-A27A-037A79D3D79C}" styleName="Table_1">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96"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marL="0" marR="0" lvl="0" indent="0" algn="l" rtl="0">
              <a:spcBef>
                <a:spcPts val="0"/>
              </a:spcBef>
              <a:buChar char="●"/>
              <a:defRPr sz="1100" b="0" i="0" u="none" strike="noStrike" cap="none">
                <a:solidFill>
                  <a:schemeClr val="dk1"/>
                </a:solidFill>
                <a:latin typeface="Arial"/>
                <a:ea typeface="Arial"/>
                <a:cs typeface="Arial"/>
                <a:sym typeface="Arial"/>
              </a:defRPr>
            </a:lvl1pPr>
            <a:lvl2pPr marL="457200" marR="0" lvl="1" indent="0" algn="l" rtl="0">
              <a:spcBef>
                <a:spcPts val="0"/>
              </a:spcBef>
              <a:buChar char="○"/>
              <a:defRPr sz="1100" b="0" i="0" u="none" strike="noStrike" cap="none">
                <a:solidFill>
                  <a:schemeClr val="dk1"/>
                </a:solidFill>
                <a:latin typeface="Arial"/>
                <a:ea typeface="Arial"/>
                <a:cs typeface="Arial"/>
                <a:sym typeface="Arial"/>
              </a:defRPr>
            </a:lvl2pPr>
            <a:lvl3pPr marL="914400" marR="0" lvl="2" indent="0" algn="l" rtl="0">
              <a:spcBef>
                <a:spcPts val="0"/>
              </a:spcBef>
              <a:buChar char="■"/>
              <a:defRPr sz="1100" b="0" i="0" u="none" strike="noStrike" cap="none">
                <a:solidFill>
                  <a:schemeClr val="dk1"/>
                </a:solidFill>
                <a:latin typeface="Arial"/>
                <a:ea typeface="Arial"/>
                <a:cs typeface="Arial"/>
                <a:sym typeface="Arial"/>
              </a:defRPr>
            </a:lvl3pPr>
            <a:lvl4pPr marL="1371600" marR="0" lvl="3" indent="0" algn="l" rtl="0">
              <a:spcBef>
                <a:spcPts val="0"/>
              </a:spcBef>
              <a:buChar char="●"/>
              <a:defRPr sz="1100" b="0" i="0" u="none" strike="noStrike" cap="none">
                <a:solidFill>
                  <a:schemeClr val="dk1"/>
                </a:solidFill>
                <a:latin typeface="Arial"/>
                <a:ea typeface="Arial"/>
                <a:cs typeface="Arial"/>
                <a:sym typeface="Arial"/>
              </a:defRPr>
            </a:lvl4pPr>
            <a:lvl5pPr marL="1828800" marR="0" lvl="4" indent="0" algn="l" rtl="0">
              <a:spcBef>
                <a:spcPts val="0"/>
              </a:spcBef>
              <a:buChar char="○"/>
              <a:defRPr sz="1100" b="0" i="0" u="none" strike="noStrike" cap="none">
                <a:solidFill>
                  <a:schemeClr val="dk1"/>
                </a:solidFill>
                <a:latin typeface="Arial"/>
                <a:ea typeface="Arial"/>
                <a:cs typeface="Arial"/>
                <a:sym typeface="Arial"/>
              </a:defRPr>
            </a:lvl5pPr>
            <a:lvl6pPr marL="2286000" marR="0" lvl="5" indent="0" algn="l" rtl="0">
              <a:spcBef>
                <a:spcPts val="0"/>
              </a:spcBef>
              <a:buChar char="■"/>
              <a:defRPr sz="1100" b="0" i="0" u="none" strike="noStrike" cap="none">
                <a:solidFill>
                  <a:schemeClr val="dk1"/>
                </a:solidFill>
                <a:latin typeface="Arial"/>
                <a:ea typeface="Arial"/>
                <a:cs typeface="Arial"/>
                <a:sym typeface="Arial"/>
              </a:defRPr>
            </a:lvl6pPr>
            <a:lvl7pPr marL="2743200" marR="0" lvl="6" indent="0" algn="l" rtl="0">
              <a:spcBef>
                <a:spcPts val="0"/>
              </a:spcBef>
              <a:buChar char="●"/>
              <a:defRPr sz="1100" b="0" i="0" u="none" strike="noStrike" cap="none">
                <a:solidFill>
                  <a:schemeClr val="dk1"/>
                </a:solidFill>
                <a:latin typeface="Arial"/>
                <a:ea typeface="Arial"/>
                <a:cs typeface="Arial"/>
                <a:sym typeface="Arial"/>
              </a:defRPr>
            </a:lvl7pPr>
            <a:lvl8pPr marL="3200400" marR="0" lvl="7" indent="0" algn="l" rtl="0">
              <a:spcBef>
                <a:spcPts val="0"/>
              </a:spcBef>
              <a:buChar char="○"/>
              <a:defRPr sz="1100" b="0" i="0" u="none" strike="noStrike" cap="none">
                <a:solidFill>
                  <a:schemeClr val="dk1"/>
                </a:solidFill>
                <a:latin typeface="Arial"/>
                <a:ea typeface="Arial"/>
                <a:cs typeface="Arial"/>
                <a:sym typeface="Arial"/>
              </a:defRPr>
            </a:lvl8pPr>
            <a:lvl9pPr marL="3657600" marR="0" lvl="8" indent="0" algn="l" rtl="0">
              <a:spcBef>
                <a:spcPts val="0"/>
              </a:spcBef>
              <a:buChar char="■"/>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 name="Shape 5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 name="Shape 6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 name="Shape 7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 name="Shape 7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4" name="Shape 8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1" name="Shape 9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1" name="Shape 11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6" name="Shape 11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6" name="Shape 13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2" name="Shape 14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8" name="Shape 14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4" name="Shape 15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0" name="Shape 16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7" name="Shape 16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1" name="Shape 18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4" name="Shape 19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1" name="Shape 20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7" name="Shape 20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8" name="Shape 22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4" name="Shape 23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0" name="Shape 24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6" name="Shape 24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2" name="Shape 25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9" name="Shape 25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5" name="Shape 26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6" name="Shape 27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3" name="Shape 28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0" name="Shape 29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6" name="Shape 29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2" name="Shape 30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9" name="Shape 30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6" name="Shape 31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2" name="Shape 32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8" name="Shape 32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4" name="Shape 33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0" name="Shape 34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6" name="Shape 34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2" name="Shape 35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9" name="Shape 35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5" name="Shape 36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1" name="Shape 37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7" name="Shape 37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3" name="Shape 38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9" name="Shape 38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1" name="Shape 40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7" name="Shape 40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3" name="Shape 41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8" name="Shape 41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4" name="Shape 42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0" name="Shape 43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Shape 4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6" name="Shape 43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Shape 4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2" name="Shape 44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8" name="Shape 44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4" name="Shape 45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0" name="Shape 46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6" name="Shape 46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72" name="Shape 47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Shape 4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78" name="Shape 47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Shape 4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84" name="Shape 48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90" name="Shape 49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96" name="Shape 49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Shape 5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2" name="Shape 50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Shape 5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8" name="Shape 50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Shape 5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4" name="Shape 51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Shape 5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0" name="Shape 52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6" name="Shape 52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Shape 5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2" name="Shape 53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Shape 5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8" name="Shape 53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Shape 5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4" name="Shape 54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0" name="Shape 55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Shape 5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6" name="Shape 55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62" name="Shape 56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Shape 5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67" name="Shape 56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Shape 5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3" name="Shape 57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Shape 5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9" name="Shape 57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Shape 5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5" name="Shape 58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Shape 5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1" name="Shape 59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Shape 5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7" name="Shape 59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Shape 6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4" name="Shape 60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Shape 6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0" name="Shape 61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Shape 6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7" name="Shape 61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Shape 6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3" name="Shape 62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Shape 6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9" name="Shape 62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Shape 6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5" name="Shape 63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Shape 6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1" name="Shape 64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Shape 6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7" name="Shape 64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Shape 6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3" name="Shape 65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Shape 6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9" name="Shape 65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Shape 6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5" name="Shape 66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Shape 6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1" name="Shape 67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Shape 6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7" name="Shape 67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Shape 6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3" name="Shape 68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Shape 6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89" name="Shape 68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Shape 6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95" name="Shape 69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Shape 7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1" name="Shape 70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Shape 7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7" name="Shape 70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Shape 7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12" name="Shape 71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18" name="Shape 71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Shape 7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24" name="Shape 72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Shape 7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0" name="Shape 73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Shape 7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6" name="Shape 73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Shape 7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42" name="Shape 74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Shape 7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48" name="Shape 74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Shape 7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4" name="Shape 75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Shape 7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60" name="Shape 76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Shape 7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66" name="Shape 76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Shape 7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2" name="Shape 77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Shape 7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8" name="Shape 77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Shape 7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84" name="Shape 78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Shape 7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0" name="Shape 79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Shape 7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6" name="Shape 79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Shape 8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2" name="Shape 80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Shape 8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8" name="Shape 80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Shape 8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4" name="Shape 81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Shape 8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9" name="Shape 81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Shape 8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25" name="Shape 82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Shape 8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32" name="Shape 83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Shape 8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38" name="Shape 83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Shape 8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44" name="Shape 84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Shape 8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0" name="Shape 85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Shape 8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6" name="Shape 85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Shape 8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62" name="Shape 86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Shape 8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68" name="Shape 86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Shape 8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74" name="Shape 87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Shape 8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0" name="Shape 88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Shape 8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6" name="Shape 88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Shape 8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92" name="Shape 89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Shape 8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98" name="Shape 89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Shape 9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04" name="Shape 90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Shape 9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12" name="Shape 91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Shape 9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19" name="Shape 91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Shape 9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25" name="Shape 92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Shape 9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1" name="Shape 93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Shape 9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7" name="Shape 93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Shape 9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44" name="Shape 94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Shape 9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0" name="Shape 95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Shape 9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6" name="Shape 95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Shape 9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62" name="Shape 96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Shape 9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67" name="Shape 96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Shape 9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73" name="Shape 97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Shape 9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79" name="Shape 97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Shape 9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85" name="Shape 98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Shape 9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91" name="Shape 99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Shape 9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97" name="Shape 99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Shape 10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03" name="Shape 100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Shape 10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09" name="Shape 100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Shape 10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15" name="Shape 101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Shape 10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1" name="Shape 102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Shape 10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7" name="Shape 102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Shape 10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33" name="Shape 103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Shape 10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39" name="Shape 103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Shape 10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45" name="Shape 104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Shape 10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51" name="Shape 105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Shape 10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57" name="Shape 105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Shape 10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63" name="Shape 106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Shape 10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69" name="Shape 106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Shape 10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5" name="Shape 107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Shape 10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81" name="Shape 108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Shape 10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87" name="Shape 108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Shape 10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93" name="Shape 109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Shape 10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99" name="Shape 109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Shape 1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07" name="Shape 110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Shape 1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13" name="Shape 111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Shape 1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20" name="Shape 112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Shape 1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26" name="Shape 112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Shape 1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33" name="Shape 113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Shape 1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39" name="Shape 113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Shape 1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45" name="Shape 114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Shape 1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51" name="Shape 115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Shape 11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56" name="Shape 115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Shape 1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62" name="Shape 116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Shape 1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68" name="Shape 116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Shape 1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74" name="Shape 117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Shape 1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80" name="Shape 118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Shape 1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86" name="Shape 118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Shape 1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92" name="Shape 119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Shape 11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98" name="Shape 1198"/>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Shape 1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04" name="Shape 120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Shape 1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0" name="Shape 1210"/>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
        <p:cNvGrpSpPr/>
        <p:nvPr/>
      </p:nvGrpSpPr>
      <p:grpSpPr>
        <a:xfrm>
          <a:off x="0" y="0"/>
          <a:ext cx="0" cy="0"/>
          <a:chOff x="0" y="0"/>
          <a:chExt cx="0" cy="0"/>
        </a:xfrm>
      </p:grpSpPr>
      <p:sp>
        <p:nvSpPr>
          <p:cNvPr id="10" name="Shape 10"/>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11708" y="744575"/>
            <a:ext cx="8520600" cy="2052600"/>
          </a:xfrm>
          <a:prstGeom prst="rect">
            <a:avLst/>
          </a:prstGeom>
          <a:noFill/>
          <a:ln>
            <a:noFill/>
          </a:ln>
        </p:spPr>
        <p:txBody>
          <a:bodyPr wrap="square" lIns="91425" tIns="91425" rIns="91425" bIns="91425" anchor="b" anchorCtr="0"/>
          <a:lstStyle>
            <a:lvl1pPr marL="0" marR="0" lvl="0" indent="0" algn="ctr" rtl="0">
              <a:lnSpc>
                <a:spcPct val="100000"/>
              </a:lnSpc>
              <a:spcBef>
                <a:spcPts val="0"/>
              </a:spcBef>
              <a:spcAft>
                <a:spcPts val="0"/>
              </a:spcAft>
              <a:buClr>
                <a:schemeClr val="dk1"/>
              </a:buClr>
              <a:buFont typeface="Arial"/>
              <a:buNone/>
              <a:defRPr sz="52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5200">
                <a:solidFill>
                  <a:schemeClr val="dk1"/>
                </a:solidFill>
              </a:defRPr>
            </a:lvl2pPr>
            <a:lvl3pPr lvl="2" indent="0" algn="ctr">
              <a:spcBef>
                <a:spcPts val="0"/>
              </a:spcBef>
              <a:buClr>
                <a:schemeClr val="dk1"/>
              </a:buClr>
              <a:buFont typeface="Arial"/>
              <a:buNone/>
              <a:defRPr sz="5200">
                <a:solidFill>
                  <a:schemeClr val="dk1"/>
                </a:solidFill>
              </a:defRPr>
            </a:lvl3pPr>
            <a:lvl4pPr lvl="3" indent="0" algn="ctr">
              <a:spcBef>
                <a:spcPts val="0"/>
              </a:spcBef>
              <a:buClr>
                <a:schemeClr val="dk1"/>
              </a:buClr>
              <a:buFont typeface="Arial"/>
              <a:buNone/>
              <a:defRPr sz="5200">
                <a:solidFill>
                  <a:schemeClr val="dk1"/>
                </a:solidFill>
              </a:defRPr>
            </a:lvl4pPr>
            <a:lvl5pPr lvl="4" indent="0" algn="ctr">
              <a:spcBef>
                <a:spcPts val="0"/>
              </a:spcBef>
              <a:buClr>
                <a:schemeClr val="dk1"/>
              </a:buClr>
              <a:buFont typeface="Arial"/>
              <a:buNone/>
              <a:defRPr sz="5200">
                <a:solidFill>
                  <a:schemeClr val="dk1"/>
                </a:solidFill>
              </a:defRPr>
            </a:lvl5pPr>
            <a:lvl6pPr lvl="5" indent="0" algn="ctr">
              <a:spcBef>
                <a:spcPts val="0"/>
              </a:spcBef>
              <a:buClr>
                <a:schemeClr val="dk1"/>
              </a:buClr>
              <a:buFont typeface="Arial"/>
              <a:buNone/>
              <a:defRPr sz="5200">
                <a:solidFill>
                  <a:schemeClr val="dk1"/>
                </a:solidFill>
              </a:defRPr>
            </a:lvl6pPr>
            <a:lvl7pPr lvl="6" indent="0" algn="ctr">
              <a:spcBef>
                <a:spcPts val="0"/>
              </a:spcBef>
              <a:buClr>
                <a:schemeClr val="dk1"/>
              </a:buClr>
              <a:buFont typeface="Arial"/>
              <a:buNone/>
              <a:defRPr sz="5200">
                <a:solidFill>
                  <a:schemeClr val="dk1"/>
                </a:solidFill>
              </a:defRPr>
            </a:lvl7pPr>
            <a:lvl8pPr lvl="7" indent="0" algn="ctr">
              <a:spcBef>
                <a:spcPts val="0"/>
              </a:spcBef>
              <a:buClr>
                <a:schemeClr val="dk1"/>
              </a:buClr>
              <a:buFont typeface="Arial"/>
              <a:buNone/>
              <a:defRPr sz="5200">
                <a:solidFill>
                  <a:schemeClr val="dk1"/>
                </a:solidFill>
              </a:defRPr>
            </a:lvl8pPr>
            <a:lvl9pPr lvl="8" indent="0" algn="ctr">
              <a:spcBef>
                <a:spcPts val="0"/>
              </a:spcBef>
              <a:buClr>
                <a:schemeClr val="dk1"/>
              </a:buClr>
              <a:buFont typeface="Arial"/>
              <a:buNone/>
              <a:defRPr sz="5200">
                <a:solidFill>
                  <a:schemeClr val="dk1"/>
                </a:solidFill>
              </a:defRPr>
            </a:lvl9pPr>
          </a:lstStyle>
          <a:p>
            <a:endParaRPr/>
          </a:p>
        </p:txBody>
      </p:sp>
      <p:sp>
        <p:nvSpPr>
          <p:cNvPr id="13" name="Shape 13"/>
          <p:cNvSpPr txBox="1">
            <a:spLocks noGrp="1"/>
          </p:cNvSpPr>
          <p:nvPr>
            <p:ph type="subTitle" idx="1"/>
          </p:nvPr>
        </p:nvSpPr>
        <p:spPr>
          <a:xfrm>
            <a:off x="311700" y="2834125"/>
            <a:ext cx="8520600" cy="792600"/>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311700" y="2150850"/>
            <a:ext cx="8520600" cy="841800"/>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chemeClr val="dk1"/>
              </a:buClr>
              <a:buFont typeface="Arial"/>
              <a:buNone/>
              <a:defRPr sz="36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3600">
                <a:solidFill>
                  <a:schemeClr val="dk1"/>
                </a:solidFill>
              </a:defRPr>
            </a:lvl2pPr>
            <a:lvl3pPr lvl="2" indent="0" algn="ctr">
              <a:spcBef>
                <a:spcPts val="0"/>
              </a:spcBef>
              <a:buClr>
                <a:schemeClr val="dk1"/>
              </a:buClr>
              <a:buFont typeface="Arial"/>
              <a:buNone/>
              <a:defRPr sz="3600">
                <a:solidFill>
                  <a:schemeClr val="dk1"/>
                </a:solidFill>
              </a:defRPr>
            </a:lvl3pPr>
            <a:lvl4pPr lvl="3" indent="0" algn="ctr">
              <a:spcBef>
                <a:spcPts val="0"/>
              </a:spcBef>
              <a:buClr>
                <a:schemeClr val="dk1"/>
              </a:buClr>
              <a:buFont typeface="Arial"/>
              <a:buNone/>
              <a:defRPr sz="3600">
                <a:solidFill>
                  <a:schemeClr val="dk1"/>
                </a:solidFill>
              </a:defRPr>
            </a:lvl4pPr>
            <a:lvl5pPr lvl="4" indent="0" algn="ctr">
              <a:spcBef>
                <a:spcPts val="0"/>
              </a:spcBef>
              <a:buClr>
                <a:schemeClr val="dk1"/>
              </a:buClr>
              <a:buFont typeface="Arial"/>
              <a:buNone/>
              <a:defRPr sz="3600">
                <a:solidFill>
                  <a:schemeClr val="dk1"/>
                </a:solidFill>
              </a:defRPr>
            </a:lvl5pPr>
            <a:lvl6pPr lvl="5" indent="0" algn="ctr">
              <a:spcBef>
                <a:spcPts val="0"/>
              </a:spcBef>
              <a:buClr>
                <a:schemeClr val="dk1"/>
              </a:buClr>
              <a:buFont typeface="Arial"/>
              <a:buNone/>
              <a:defRPr sz="3600">
                <a:solidFill>
                  <a:schemeClr val="dk1"/>
                </a:solidFill>
              </a:defRPr>
            </a:lvl6pPr>
            <a:lvl7pPr lvl="6" indent="0" algn="ctr">
              <a:spcBef>
                <a:spcPts val="0"/>
              </a:spcBef>
              <a:buClr>
                <a:schemeClr val="dk1"/>
              </a:buClr>
              <a:buFont typeface="Arial"/>
              <a:buNone/>
              <a:defRPr sz="3600">
                <a:solidFill>
                  <a:schemeClr val="dk1"/>
                </a:solidFill>
              </a:defRPr>
            </a:lvl7pPr>
            <a:lvl8pPr lvl="7" indent="0" algn="ctr">
              <a:spcBef>
                <a:spcPts val="0"/>
              </a:spcBef>
              <a:buClr>
                <a:schemeClr val="dk1"/>
              </a:buClr>
              <a:buFont typeface="Arial"/>
              <a:buNone/>
              <a:defRPr sz="3600">
                <a:solidFill>
                  <a:schemeClr val="dk1"/>
                </a:solidFill>
              </a:defRPr>
            </a:lvl8pPr>
            <a:lvl9pPr lvl="8" indent="0" algn="ctr">
              <a:spcBef>
                <a:spcPts val="0"/>
              </a:spcBef>
              <a:buClr>
                <a:schemeClr val="dk1"/>
              </a:buClr>
              <a:buFont typeface="Arial"/>
              <a:buNone/>
              <a:defRPr sz="3600">
                <a:solidFill>
                  <a:schemeClr val="dk1"/>
                </a:solidFill>
              </a:defRPr>
            </a:lvl9pPr>
          </a:lstStyle>
          <a:p>
            <a:endParaRPr/>
          </a:p>
        </p:txBody>
      </p:sp>
      <p:sp>
        <p:nvSpPr>
          <p:cNvPr id="17" name="Shape 17"/>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20" name="Shape 20"/>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21" name="Shape 21"/>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24" name="Shape 24"/>
          <p:cNvSpPr txBox="1">
            <a:spLocks noGrp="1"/>
          </p:cNvSpPr>
          <p:nvPr>
            <p:ph type="body" idx="1"/>
          </p:nvPr>
        </p:nvSpPr>
        <p:spPr>
          <a:xfrm>
            <a:off x="311700" y="1152475"/>
            <a:ext cx="3999900" cy="3416400"/>
          </a:xfrm>
          <a:prstGeom prst="rect">
            <a:avLst/>
          </a:prstGeom>
          <a:noFill/>
          <a:ln>
            <a:noFill/>
          </a:ln>
        </p:spPr>
        <p:txBody>
          <a:bodyPr wrap="square"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25" name="Shape 25"/>
          <p:cNvSpPr txBox="1">
            <a:spLocks noGrp="1"/>
          </p:cNvSpPr>
          <p:nvPr>
            <p:ph type="body" idx="2"/>
          </p:nvPr>
        </p:nvSpPr>
        <p:spPr>
          <a:xfrm>
            <a:off x="4832400" y="1152475"/>
            <a:ext cx="3999900" cy="3416400"/>
          </a:xfrm>
          <a:prstGeom prst="rect">
            <a:avLst/>
          </a:prstGeom>
          <a:noFill/>
          <a:ln>
            <a:noFill/>
          </a:ln>
        </p:spPr>
        <p:txBody>
          <a:bodyPr wrap="square"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29" name="Shape 29"/>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55600"/>
            <a:ext cx="2808000" cy="7557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400">
                <a:solidFill>
                  <a:schemeClr val="dk1"/>
                </a:solidFill>
              </a:defRPr>
            </a:lvl2pPr>
            <a:lvl3pPr lvl="2" indent="0">
              <a:spcBef>
                <a:spcPts val="0"/>
              </a:spcBef>
              <a:buClr>
                <a:schemeClr val="dk1"/>
              </a:buClr>
              <a:buFont typeface="Arial"/>
              <a:buNone/>
              <a:defRPr sz="2400">
                <a:solidFill>
                  <a:schemeClr val="dk1"/>
                </a:solidFill>
              </a:defRPr>
            </a:lvl3pPr>
            <a:lvl4pPr lvl="3" indent="0">
              <a:spcBef>
                <a:spcPts val="0"/>
              </a:spcBef>
              <a:buClr>
                <a:schemeClr val="dk1"/>
              </a:buClr>
              <a:buFont typeface="Arial"/>
              <a:buNone/>
              <a:defRPr sz="2400">
                <a:solidFill>
                  <a:schemeClr val="dk1"/>
                </a:solidFill>
              </a:defRPr>
            </a:lvl4pPr>
            <a:lvl5pPr lvl="4" indent="0">
              <a:spcBef>
                <a:spcPts val="0"/>
              </a:spcBef>
              <a:buClr>
                <a:schemeClr val="dk1"/>
              </a:buClr>
              <a:buFont typeface="Arial"/>
              <a:buNone/>
              <a:defRPr sz="2400">
                <a:solidFill>
                  <a:schemeClr val="dk1"/>
                </a:solidFill>
              </a:defRPr>
            </a:lvl5pPr>
            <a:lvl6pPr lvl="5" indent="0">
              <a:spcBef>
                <a:spcPts val="0"/>
              </a:spcBef>
              <a:buClr>
                <a:schemeClr val="dk1"/>
              </a:buClr>
              <a:buFont typeface="Arial"/>
              <a:buNone/>
              <a:defRPr sz="2400">
                <a:solidFill>
                  <a:schemeClr val="dk1"/>
                </a:solidFill>
              </a:defRPr>
            </a:lvl6pPr>
            <a:lvl7pPr lvl="6" indent="0">
              <a:spcBef>
                <a:spcPts val="0"/>
              </a:spcBef>
              <a:buClr>
                <a:schemeClr val="dk1"/>
              </a:buClr>
              <a:buFont typeface="Arial"/>
              <a:buNone/>
              <a:defRPr sz="2400">
                <a:solidFill>
                  <a:schemeClr val="dk1"/>
                </a:solidFill>
              </a:defRPr>
            </a:lvl7pPr>
            <a:lvl8pPr lvl="7" indent="0">
              <a:spcBef>
                <a:spcPts val="0"/>
              </a:spcBef>
              <a:buClr>
                <a:schemeClr val="dk1"/>
              </a:buClr>
              <a:buFont typeface="Arial"/>
              <a:buNone/>
              <a:defRPr sz="2400">
                <a:solidFill>
                  <a:schemeClr val="dk1"/>
                </a:solidFill>
              </a:defRPr>
            </a:lvl8pPr>
            <a:lvl9pPr lvl="8" indent="0">
              <a:spcBef>
                <a:spcPts val="0"/>
              </a:spcBef>
              <a:buClr>
                <a:schemeClr val="dk1"/>
              </a:buClr>
              <a:buFont typeface="Arial"/>
              <a:buNone/>
              <a:defRPr sz="2400">
                <a:solidFill>
                  <a:schemeClr val="dk1"/>
                </a:solidFill>
              </a:defRPr>
            </a:lvl9pPr>
          </a:lstStyle>
          <a:p>
            <a:endParaRPr/>
          </a:p>
        </p:txBody>
      </p:sp>
      <p:sp>
        <p:nvSpPr>
          <p:cNvPr id="32" name="Shape 32"/>
          <p:cNvSpPr txBox="1">
            <a:spLocks noGrp="1"/>
          </p:cNvSpPr>
          <p:nvPr>
            <p:ph type="body" idx="1"/>
          </p:nvPr>
        </p:nvSpPr>
        <p:spPr>
          <a:xfrm>
            <a:off x="311700" y="1389600"/>
            <a:ext cx="2808000" cy="3179400"/>
          </a:xfrm>
          <a:prstGeom prst="rect">
            <a:avLst/>
          </a:prstGeom>
          <a:noFill/>
          <a:ln>
            <a:noFill/>
          </a:ln>
        </p:spPr>
        <p:txBody>
          <a:bodyPr wrap="square"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33" name="Shape 33"/>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Main poi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90250" y="450150"/>
            <a:ext cx="6367800" cy="4090800"/>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chemeClr val="dk1"/>
              </a:buClr>
              <a:buFont typeface="Arial"/>
              <a:buNone/>
              <a:defRPr sz="4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4800">
                <a:solidFill>
                  <a:schemeClr val="dk1"/>
                </a:solidFill>
              </a:defRPr>
            </a:lvl2pPr>
            <a:lvl3pPr lvl="2" indent="0">
              <a:spcBef>
                <a:spcPts val="0"/>
              </a:spcBef>
              <a:buClr>
                <a:schemeClr val="dk1"/>
              </a:buClr>
              <a:buFont typeface="Arial"/>
              <a:buNone/>
              <a:defRPr sz="4800">
                <a:solidFill>
                  <a:schemeClr val="dk1"/>
                </a:solidFill>
              </a:defRPr>
            </a:lvl3pPr>
            <a:lvl4pPr lvl="3" indent="0">
              <a:spcBef>
                <a:spcPts val="0"/>
              </a:spcBef>
              <a:buClr>
                <a:schemeClr val="dk1"/>
              </a:buClr>
              <a:buFont typeface="Arial"/>
              <a:buNone/>
              <a:defRPr sz="4800">
                <a:solidFill>
                  <a:schemeClr val="dk1"/>
                </a:solidFill>
              </a:defRPr>
            </a:lvl4pPr>
            <a:lvl5pPr lvl="4" indent="0">
              <a:spcBef>
                <a:spcPts val="0"/>
              </a:spcBef>
              <a:buClr>
                <a:schemeClr val="dk1"/>
              </a:buClr>
              <a:buFont typeface="Arial"/>
              <a:buNone/>
              <a:defRPr sz="4800">
                <a:solidFill>
                  <a:schemeClr val="dk1"/>
                </a:solidFill>
              </a:defRPr>
            </a:lvl5pPr>
            <a:lvl6pPr lvl="5" indent="0">
              <a:spcBef>
                <a:spcPts val="0"/>
              </a:spcBef>
              <a:buClr>
                <a:schemeClr val="dk1"/>
              </a:buClr>
              <a:buFont typeface="Arial"/>
              <a:buNone/>
              <a:defRPr sz="4800">
                <a:solidFill>
                  <a:schemeClr val="dk1"/>
                </a:solidFill>
              </a:defRPr>
            </a:lvl6pPr>
            <a:lvl7pPr lvl="6" indent="0">
              <a:spcBef>
                <a:spcPts val="0"/>
              </a:spcBef>
              <a:buClr>
                <a:schemeClr val="dk1"/>
              </a:buClr>
              <a:buFont typeface="Arial"/>
              <a:buNone/>
              <a:defRPr sz="4800">
                <a:solidFill>
                  <a:schemeClr val="dk1"/>
                </a:solidFill>
              </a:defRPr>
            </a:lvl7pPr>
            <a:lvl8pPr lvl="7" indent="0">
              <a:spcBef>
                <a:spcPts val="0"/>
              </a:spcBef>
              <a:buClr>
                <a:schemeClr val="dk1"/>
              </a:buClr>
              <a:buFont typeface="Arial"/>
              <a:buNone/>
              <a:defRPr sz="4800">
                <a:solidFill>
                  <a:schemeClr val="dk1"/>
                </a:solidFill>
              </a:defRPr>
            </a:lvl8pPr>
            <a:lvl9pPr lvl="8" indent="0">
              <a:spcBef>
                <a:spcPts val="0"/>
              </a:spcBef>
              <a:buClr>
                <a:schemeClr val="dk1"/>
              </a:buClr>
              <a:buFont typeface="Arial"/>
              <a:buNone/>
              <a:defRPr sz="4800">
                <a:solidFill>
                  <a:schemeClr val="dk1"/>
                </a:solidFill>
              </a:defRPr>
            </a:lvl9pPr>
          </a:lstStyle>
          <a:p>
            <a:endParaRPr/>
          </a:p>
        </p:txBody>
      </p:sp>
      <p:sp>
        <p:nvSpPr>
          <p:cNvPr id="36" name="Shape 36"/>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7"/>
        <p:cNvGrpSpPr/>
        <p:nvPr/>
      </p:nvGrpSpPr>
      <p:grpSpPr>
        <a:xfrm>
          <a:off x="0" y="0"/>
          <a:ext cx="0" cy="0"/>
          <a:chOff x="0" y="0"/>
          <a:chExt cx="0" cy="0"/>
        </a:xfrm>
      </p:grpSpPr>
      <p:sp>
        <p:nvSpPr>
          <p:cNvPr id="38" name="Shape 38"/>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9" name="Shape 39"/>
          <p:cNvSpPr txBox="1">
            <a:spLocks noGrp="1"/>
          </p:cNvSpPr>
          <p:nvPr>
            <p:ph type="title"/>
          </p:nvPr>
        </p:nvSpPr>
        <p:spPr>
          <a:xfrm>
            <a:off x="265500" y="1233175"/>
            <a:ext cx="4045200" cy="1482300"/>
          </a:xfrm>
          <a:prstGeom prst="rect">
            <a:avLst/>
          </a:prstGeom>
          <a:noFill/>
          <a:ln>
            <a:noFill/>
          </a:ln>
        </p:spPr>
        <p:txBody>
          <a:bodyPr wrap="square" lIns="91425" tIns="91425" rIns="91425" bIns="91425" anchor="b" anchorCtr="0"/>
          <a:lstStyle>
            <a:lvl1pPr marL="0" marR="0" lvl="0" indent="0" algn="ctr" rtl="0">
              <a:lnSpc>
                <a:spcPct val="100000"/>
              </a:lnSpc>
              <a:spcBef>
                <a:spcPts val="0"/>
              </a:spcBef>
              <a:spcAft>
                <a:spcPts val="0"/>
              </a:spcAft>
              <a:buClr>
                <a:schemeClr val="dk1"/>
              </a:buClr>
              <a:buFont typeface="Arial"/>
              <a:buNone/>
              <a:defRPr sz="42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4200">
                <a:solidFill>
                  <a:schemeClr val="dk1"/>
                </a:solidFill>
              </a:defRPr>
            </a:lvl2pPr>
            <a:lvl3pPr lvl="2" indent="0" algn="ctr">
              <a:spcBef>
                <a:spcPts val="0"/>
              </a:spcBef>
              <a:buClr>
                <a:schemeClr val="dk1"/>
              </a:buClr>
              <a:buFont typeface="Arial"/>
              <a:buNone/>
              <a:defRPr sz="4200">
                <a:solidFill>
                  <a:schemeClr val="dk1"/>
                </a:solidFill>
              </a:defRPr>
            </a:lvl3pPr>
            <a:lvl4pPr lvl="3" indent="0" algn="ctr">
              <a:spcBef>
                <a:spcPts val="0"/>
              </a:spcBef>
              <a:buClr>
                <a:schemeClr val="dk1"/>
              </a:buClr>
              <a:buFont typeface="Arial"/>
              <a:buNone/>
              <a:defRPr sz="4200">
                <a:solidFill>
                  <a:schemeClr val="dk1"/>
                </a:solidFill>
              </a:defRPr>
            </a:lvl4pPr>
            <a:lvl5pPr lvl="4" indent="0" algn="ctr">
              <a:spcBef>
                <a:spcPts val="0"/>
              </a:spcBef>
              <a:buClr>
                <a:schemeClr val="dk1"/>
              </a:buClr>
              <a:buFont typeface="Arial"/>
              <a:buNone/>
              <a:defRPr sz="4200">
                <a:solidFill>
                  <a:schemeClr val="dk1"/>
                </a:solidFill>
              </a:defRPr>
            </a:lvl5pPr>
            <a:lvl6pPr lvl="5" indent="0" algn="ctr">
              <a:spcBef>
                <a:spcPts val="0"/>
              </a:spcBef>
              <a:buClr>
                <a:schemeClr val="dk1"/>
              </a:buClr>
              <a:buFont typeface="Arial"/>
              <a:buNone/>
              <a:defRPr sz="4200">
                <a:solidFill>
                  <a:schemeClr val="dk1"/>
                </a:solidFill>
              </a:defRPr>
            </a:lvl6pPr>
            <a:lvl7pPr lvl="6" indent="0" algn="ctr">
              <a:spcBef>
                <a:spcPts val="0"/>
              </a:spcBef>
              <a:buClr>
                <a:schemeClr val="dk1"/>
              </a:buClr>
              <a:buFont typeface="Arial"/>
              <a:buNone/>
              <a:defRPr sz="4200">
                <a:solidFill>
                  <a:schemeClr val="dk1"/>
                </a:solidFill>
              </a:defRPr>
            </a:lvl7pPr>
            <a:lvl8pPr lvl="7" indent="0" algn="ctr">
              <a:spcBef>
                <a:spcPts val="0"/>
              </a:spcBef>
              <a:buClr>
                <a:schemeClr val="dk1"/>
              </a:buClr>
              <a:buFont typeface="Arial"/>
              <a:buNone/>
              <a:defRPr sz="4200">
                <a:solidFill>
                  <a:schemeClr val="dk1"/>
                </a:solidFill>
              </a:defRPr>
            </a:lvl8pPr>
            <a:lvl9pPr lvl="8" indent="0" algn="ctr">
              <a:spcBef>
                <a:spcPts val="0"/>
              </a:spcBef>
              <a:buClr>
                <a:schemeClr val="dk1"/>
              </a:buClr>
              <a:buFont typeface="Arial"/>
              <a:buNone/>
              <a:defRPr sz="4200">
                <a:solidFill>
                  <a:schemeClr val="dk1"/>
                </a:solidFill>
              </a:defRPr>
            </a:lvl9pPr>
          </a:lstStyle>
          <a:p>
            <a:endParaRPr/>
          </a:p>
        </p:txBody>
      </p:sp>
      <p:sp>
        <p:nvSpPr>
          <p:cNvPr id="40" name="Shape 40"/>
          <p:cNvSpPr txBox="1">
            <a:spLocks noGrp="1"/>
          </p:cNvSpPr>
          <p:nvPr>
            <p:ph type="subTitle" idx="1"/>
          </p:nvPr>
        </p:nvSpPr>
        <p:spPr>
          <a:xfrm>
            <a:off x="265500" y="2803075"/>
            <a:ext cx="4045200" cy="1235100"/>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9pPr>
          </a:lstStyle>
          <a:p>
            <a:endParaRPr/>
          </a:p>
        </p:txBody>
      </p:sp>
      <p:sp>
        <p:nvSpPr>
          <p:cNvPr id="41" name="Shape 41"/>
          <p:cNvSpPr txBox="1">
            <a:spLocks noGrp="1"/>
          </p:cNvSpPr>
          <p:nvPr>
            <p:ph type="body" idx="2"/>
          </p:nvPr>
        </p:nvSpPr>
        <p:spPr>
          <a:xfrm>
            <a:off x="4939500" y="724075"/>
            <a:ext cx="3837000" cy="3695100"/>
          </a:xfrm>
          <a:prstGeom prst="rect">
            <a:avLst/>
          </a:prstGeom>
          <a:noFill/>
          <a:ln>
            <a:noFill/>
          </a:ln>
        </p:spPr>
        <p:txBody>
          <a:bodyPr wrap="square" lIns="91425" tIns="91425" rIns="91425" bIns="91425" anchor="ctr"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2" name="Shape 42"/>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1700" y="4230575"/>
            <a:ext cx="5998800" cy="605100"/>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5" name="Shape 45"/>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106125"/>
            <a:ext cx="8520600" cy="1963500"/>
          </a:xfrm>
          <a:prstGeom prst="rect">
            <a:avLst/>
          </a:prstGeom>
          <a:noFill/>
          <a:ln>
            <a:noFill/>
          </a:ln>
        </p:spPr>
        <p:txBody>
          <a:bodyPr wrap="square" lIns="91425" tIns="91425" rIns="91425" bIns="91425" anchor="b" anchorCtr="0"/>
          <a:lstStyle>
            <a:lvl1pPr marL="0" marR="0" lvl="0" indent="0" algn="ctr" rtl="0">
              <a:lnSpc>
                <a:spcPct val="100000"/>
              </a:lnSpc>
              <a:spcBef>
                <a:spcPts val="0"/>
              </a:spcBef>
              <a:spcAft>
                <a:spcPts val="0"/>
              </a:spcAft>
              <a:buClr>
                <a:schemeClr val="dk1"/>
              </a:buClr>
              <a:buFont typeface="Arial"/>
              <a:buNone/>
              <a:defRPr sz="120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12000">
                <a:solidFill>
                  <a:schemeClr val="dk1"/>
                </a:solidFill>
              </a:defRPr>
            </a:lvl2pPr>
            <a:lvl3pPr lvl="2" indent="0" algn="ctr">
              <a:spcBef>
                <a:spcPts val="0"/>
              </a:spcBef>
              <a:buClr>
                <a:schemeClr val="dk1"/>
              </a:buClr>
              <a:buFont typeface="Arial"/>
              <a:buNone/>
              <a:defRPr sz="12000">
                <a:solidFill>
                  <a:schemeClr val="dk1"/>
                </a:solidFill>
              </a:defRPr>
            </a:lvl3pPr>
            <a:lvl4pPr lvl="3" indent="0" algn="ctr">
              <a:spcBef>
                <a:spcPts val="0"/>
              </a:spcBef>
              <a:buClr>
                <a:schemeClr val="dk1"/>
              </a:buClr>
              <a:buFont typeface="Arial"/>
              <a:buNone/>
              <a:defRPr sz="12000">
                <a:solidFill>
                  <a:schemeClr val="dk1"/>
                </a:solidFill>
              </a:defRPr>
            </a:lvl4pPr>
            <a:lvl5pPr lvl="4" indent="0" algn="ctr">
              <a:spcBef>
                <a:spcPts val="0"/>
              </a:spcBef>
              <a:buClr>
                <a:schemeClr val="dk1"/>
              </a:buClr>
              <a:buFont typeface="Arial"/>
              <a:buNone/>
              <a:defRPr sz="12000">
                <a:solidFill>
                  <a:schemeClr val="dk1"/>
                </a:solidFill>
              </a:defRPr>
            </a:lvl5pPr>
            <a:lvl6pPr lvl="5" indent="0" algn="ctr">
              <a:spcBef>
                <a:spcPts val="0"/>
              </a:spcBef>
              <a:buClr>
                <a:schemeClr val="dk1"/>
              </a:buClr>
              <a:buFont typeface="Arial"/>
              <a:buNone/>
              <a:defRPr sz="12000">
                <a:solidFill>
                  <a:schemeClr val="dk1"/>
                </a:solidFill>
              </a:defRPr>
            </a:lvl6pPr>
            <a:lvl7pPr lvl="6" indent="0" algn="ctr">
              <a:spcBef>
                <a:spcPts val="0"/>
              </a:spcBef>
              <a:buClr>
                <a:schemeClr val="dk1"/>
              </a:buClr>
              <a:buFont typeface="Arial"/>
              <a:buNone/>
              <a:defRPr sz="12000">
                <a:solidFill>
                  <a:schemeClr val="dk1"/>
                </a:solidFill>
              </a:defRPr>
            </a:lvl7pPr>
            <a:lvl8pPr lvl="7" indent="0" algn="ctr">
              <a:spcBef>
                <a:spcPts val="0"/>
              </a:spcBef>
              <a:buClr>
                <a:schemeClr val="dk1"/>
              </a:buClr>
              <a:buFont typeface="Arial"/>
              <a:buNone/>
              <a:defRPr sz="12000">
                <a:solidFill>
                  <a:schemeClr val="dk1"/>
                </a:solidFill>
              </a:defRPr>
            </a:lvl8pPr>
            <a:lvl9pPr lvl="8" indent="0" algn="ctr">
              <a:spcBef>
                <a:spcPts val="0"/>
              </a:spcBef>
              <a:buClr>
                <a:schemeClr val="dk1"/>
              </a:buClr>
              <a:buFont typeface="Arial"/>
              <a:buNone/>
              <a:defRPr sz="12000">
                <a:solidFill>
                  <a:schemeClr val="dk1"/>
                </a:solidFill>
              </a:defRPr>
            </a:lvl9pPr>
          </a:lstStyle>
          <a:p>
            <a:endParaRPr/>
          </a:p>
        </p:txBody>
      </p:sp>
      <p:sp>
        <p:nvSpPr>
          <p:cNvPr id="48" name="Shape 48"/>
          <p:cNvSpPr txBox="1">
            <a:spLocks noGrp="1"/>
          </p:cNvSpPr>
          <p:nvPr>
            <p:ph type="body" idx="1"/>
          </p:nvPr>
        </p:nvSpPr>
        <p:spPr>
          <a:xfrm>
            <a:off x="311700" y="3152225"/>
            <a:ext cx="8520600" cy="1300800"/>
          </a:xfrm>
          <a:prstGeom prst="rect">
            <a:avLst/>
          </a:prstGeom>
          <a:noFill/>
          <a:ln>
            <a:noFill/>
          </a:ln>
        </p:spPr>
        <p:txBody>
          <a:bodyPr wrap="square" lIns="91425" tIns="91425" rIns="91425" bIns="91425" anchor="t" anchorCtr="0"/>
          <a:lstStyle>
            <a:lvl1pPr marL="0" marR="0" lvl="0" indent="0" algn="ctr"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49" name="Shape 49"/>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marL="0" marR="0" lvl="0" indent="0" algn="l" rtl="0">
              <a:lnSpc>
                <a:spcPct val="115000"/>
              </a:lnSpc>
              <a:spcBef>
                <a:spcPts val="0"/>
              </a:spcBef>
              <a:spcAft>
                <a:spcPts val="1600"/>
              </a:spcAft>
              <a:buClr>
                <a:schemeClr val="dk2"/>
              </a:buClr>
              <a:buFont typeface="Arial"/>
              <a:buChar char="●"/>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wrap="square"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Arial"/>
              <a:buNone/>
            </a:pPr>
            <a:fld id="{00000000-1234-1234-1234-123412341234}" type="slidenum">
              <a:rPr lang="en" sz="1000" b="0" i="0" u="none" strike="noStrike" cap="none">
                <a:solidFill>
                  <a:schemeClr val="dk2"/>
                </a:solidFill>
                <a:latin typeface="Arial"/>
                <a:ea typeface="Arial"/>
                <a:cs typeface="Arial"/>
                <a:sym typeface="Arial"/>
              </a:rPr>
              <a:t>‹#›</a:t>
            </a:fld>
            <a:endParaRPr lang="en" sz="10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303" Type="http://schemas.openxmlformats.org/officeDocument/2006/relationships/tags" Target="../tags/tag303.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289" Type="http://schemas.openxmlformats.org/officeDocument/2006/relationships/tags" Target="../tags/tag289.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314" Type="http://schemas.openxmlformats.org/officeDocument/2006/relationships/tags" Target="../tags/tag314.xml"/><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315" Type="http://schemas.openxmlformats.org/officeDocument/2006/relationships/tags" Target="../tags/tag315.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16" Type="http://schemas.openxmlformats.org/officeDocument/2006/relationships/tags" Target="../tags/tag316.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208" Type="http://schemas.openxmlformats.org/officeDocument/2006/relationships/tags" Target="../tags/tag208.xml"/><Relationship Id="rId229" Type="http://schemas.openxmlformats.org/officeDocument/2006/relationships/tags" Target="../tags/tag229.xml"/><Relationship Id="rId19" Type="http://schemas.openxmlformats.org/officeDocument/2006/relationships/tags" Target="../tags/tag19.xml"/><Relationship Id="rId224" Type="http://schemas.openxmlformats.org/officeDocument/2006/relationships/tags" Target="../tags/tag224.xml"/><Relationship Id="rId240" Type="http://schemas.openxmlformats.org/officeDocument/2006/relationships/tags" Target="../tags/tag240.xml"/><Relationship Id="rId245" Type="http://schemas.openxmlformats.org/officeDocument/2006/relationships/tags" Target="../tags/tag245.xml"/><Relationship Id="rId261" Type="http://schemas.openxmlformats.org/officeDocument/2006/relationships/tags" Target="../tags/tag261.xml"/><Relationship Id="rId266" Type="http://schemas.openxmlformats.org/officeDocument/2006/relationships/tags" Target="../tags/tag266.xml"/><Relationship Id="rId287" Type="http://schemas.openxmlformats.org/officeDocument/2006/relationships/tags" Target="../tags/tag287.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282" Type="http://schemas.openxmlformats.org/officeDocument/2006/relationships/tags" Target="../tags/tag282.xml"/><Relationship Id="rId312" Type="http://schemas.openxmlformats.org/officeDocument/2006/relationships/tags" Target="../tags/tag312.xml"/><Relationship Id="rId317" Type="http://schemas.openxmlformats.org/officeDocument/2006/relationships/tags" Target="../tags/tag317.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189" Type="http://schemas.openxmlformats.org/officeDocument/2006/relationships/tags" Target="../tags/tag189.xml"/><Relationship Id="rId219" Type="http://schemas.openxmlformats.org/officeDocument/2006/relationships/tags" Target="../tags/tag219.xml"/><Relationship Id="rId3" Type="http://schemas.openxmlformats.org/officeDocument/2006/relationships/tags" Target="../tags/tag3.xml"/><Relationship Id="rId214" Type="http://schemas.openxmlformats.org/officeDocument/2006/relationships/tags" Target="../tags/tag214.xml"/><Relationship Id="rId230" Type="http://schemas.openxmlformats.org/officeDocument/2006/relationships/tags" Target="../tags/tag230.xml"/><Relationship Id="rId235" Type="http://schemas.openxmlformats.org/officeDocument/2006/relationships/tags" Target="../tags/tag235.xml"/><Relationship Id="rId251" Type="http://schemas.openxmlformats.org/officeDocument/2006/relationships/tags" Target="../tags/tag251.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72" Type="http://schemas.openxmlformats.org/officeDocument/2006/relationships/tags" Target="../tags/tag272.xml"/><Relationship Id="rId293" Type="http://schemas.openxmlformats.org/officeDocument/2006/relationships/tags" Target="../tags/tag293.xml"/><Relationship Id="rId302" Type="http://schemas.openxmlformats.org/officeDocument/2006/relationships/tags" Target="../tags/tag302.xml"/><Relationship Id="rId307" Type="http://schemas.openxmlformats.org/officeDocument/2006/relationships/tags" Target="../tags/tag307.xml"/><Relationship Id="rId323" Type="http://schemas.openxmlformats.org/officeDocument/2006/relationships/slideLayout" Target="../slideLayouts/slideLayout2.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tags" Target="../tags/tag179.xml"/><Relationship Id="rId195" Type="http://schemas.openxmlformats.org/officeDocument/2006/relationships/tags" Target="../tags/tag195.xml"/><Relationship Id="rId209" Type="http://schemas.openxmlformats.org/officeDocument/2006/relationships/tags" Target="../tags/tag209.xml"/><Relationship Id="rId190" Type="http://schemas.openxmlformats.org/officeDocument/2006/relationships/tags" Target="../tags/tag190.xml"/><Relationship Id="rId204" Type="http://schemas.openxmlformats.org/officeDocument/2006/relationships/tags" Target="../tags/tag204.xml"/><Relationship Id="rId220" Type="http://schemas.openxmlformats.org/officeDocument/2006/relationships/tags" Target="../tags/tag220.xml"/><Relationship Id="rId225" Type="http://schemas.openxmlformats.org/officeDocument/2006/relationships/tags" Target="../tags/tag225.xml"/><Relationship Id="rId241" Type="http://schemas.openxmlformats.org/officeDocument/2006/relationships/tags" Target="../tags/tag241.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 Id="rId262" Type="http://schemas.openxmlformats.org/officeDocument/2006/relationships/tags" Target="../tags/tag262.xml"/><Relationship Id="rId283" Type="http://schemas.openxmlformats.org/officeDocument/2006/relationships/tags" Target="../tags/tag283.xml"/><Relationship Id="rId313" Type="http://schemas.openxmlformats.org/officeDocument/2006/relationships/tags" Target="../tags/tag313.xml"/><Relationship Id="rId318" Type="http://schemas.openxmlformats.org/officeDocument/2006/relationships/tags" Target="../tags/tag318.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48" Type="http://schemas.openxmlformats.org/officeDocument/2006/relationships/tags" Target="../tags/tag148.xml"/><Relationship Id="rId164" Type="http://schemas.openxmlformats.org/officeDocument/2006/relationships/tags" Target="../tags/tag164.xml"/><Relationship Id="rId169" Type="http://schemas.openxmlformats.org/officeDocument/2006/relationships/tags" Target="../tags/tag169.xml"/><Relationship Id="rId185" Type="http://schemas.openxmlformats.org/officeDocument/2006/relationships/tags" Target="../tags/tag185.xml"/><Relationship Id="rId4" Type="http://schemas.openxmlformats.org/officeDocument/2006/relationships/tags" Target="../tags/tag4.xml"/><Relationship Id="rId9" Type="http://schemas.openxmlformats.org/officeDocument/2006/relationships/tags" Target="../tags/tag9.xml"/><Relationship Id="rId180" Type="http://schemas.openxmlformats.org/officeDocument/2006/relationships/tags" Target="../tags/tag180.xml"/><Relationship Id="rId210" Type="http://schemas.openxmlformats.org/officeDocument/2006/relationships/tags" Target="../tags/tag21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196" Type="http://schemas.openxmlformats.org/officeDocument/2006/relationships/tags" Target="../tags/tag196.xml"/><Relationship Id="rId200" Type="http://schemas.openxmlformats.org/officeDocument/2006/relationships/tags" Target="../tags/tag200.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www.historytoday.com/taxonomy/term/14762" TargetMode="External"/><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4.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81.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8.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p:nvPr/>
        </p:nvSpPr>
        <p:spPr>
          <a:xfrm>
            <a:off x="595661" y="183900"/>
            <a:ext cx="7539300" cy="578100"/>
          </a:xfrm>
          <a:prstGeom prst="rect">
            <a:avLst/>
          </a:prstGeom>
          <a:noFill/>
          <a:ln>
            <a:noFill/>
          </a:ln>
        </p:spPr>
        <p:txBody>
          <a:bodyPr wrap="square"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800" b="1" dirty="0">
                <a:latin typeface="Arial Narrow" panose="020B0606020202030204" pitchFamily="34" charset="0"/>
              </a:rPr>
              <a:t>Warm Up- Analyze the document you were handed on your way in! </a:t>
            </a:r>
            <a:r>
              <a:rPr lang="en-US" sz="1800" b="1" dirty="0">
                <a:latin typeface="Arial Narrow" panose="020B0606020202030204" pitchFamily="34" charset="0"/>
                <a:sym typeface="Wingdings" panose="05000000000000000000" pitchFamily="2" charset="2"/>
              </a:rPr>
              <a:t></a:t>
            </a:r>
            <a:endParaRPr lang="en" sz="1800" b="1" i="0" u="none" strike="noStrike" cap="none" dirty="0">
              <a:solidFill>
                <a:srgbClr val="000000"/>
              </a:solidFill>
              <a:latin typeface="Arial Narrow" panose="020B0606020202030204" pitchFamily="34" charset="0"/>
              <a:sym typeface="Arial"/>
            </a:endParaRPr>
          </a:p>
        </p:txBody>
      </p:sp>
      <p:graphicFrame>
        <p:nvGraphicFramePr>
          <p:cNvPr id="55" name="Shape 55"/>
          <p:cNvGraphicFramePr/>
          <p:nvPr>
            <p:extLst>
              <p:ext uri="{D42A27DB-BD31-4B8C-83A1-F6EECF244321}">
                <p14:modId xmlns:p14="http://schemas.microsoft.com/office/powerpoint/2010/main" val="2317136606"/>
              </p:ext>
            </p:extLst>
          </p:nvPr>
        </p:nvGraphicFramePr>
        <p:xfrm>
          <a:off x="451944" y="855812"/>
          <a:ext cx="8156027" cy="3525688"/>
        </p:xfrm>
        <a:graphic>
          <a:graphicData uri="http://schemas.openxmlformats.org/drawingml/2006/table">
            <a:tbl>
              <a:tblPr>
                <a:noFill/>
                <a:tableStyleId>{60678279-2903-4F4C-8DB5-E1972A2FC0D7}</a:tableStyleId>
              </a:tblPr>
              <a:tblGrid>
                <a:gridCol w="1432629">
                  <a:extLst>
                    <a:ext uri="{9D8B030D-6E8A-4147-A177-3AD203B41FA5}">
                      <a16:colId xmlns:a16="http://schemas.microsoft.com/office/drawing/2014/main" val="20000"/>
                    </a:ext>
                  </a:extLst>
                </a:gridCol>
                <a:gridCol w="672339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400" b="1" u="none" strike="noStrike" cap="none" dirty="0">
                          <a:solidFill>
                            <a:srgbClr val="FF0000"/>
                          </a:solidFill>
                          <a:latin typeface="Arial Narrow" panose="020B0606020202030204" pitchFamily="34" charset="0"/>
                        </a:rPr>
                        <a:t>H</a:t>
                      </a:r>
                      <a:r>
                        <a:rPr lang="en" sz="14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63500" marR="234950" lvl="0" indent="-63500" algn="l" rtl="0">
                        <a:lnSpc>
                          <a:spcPct val="105000"/>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What is happening in the time and place of the document? Consider: years, change, events, dispute, or political, cultural, and economic setting.</a:t>
                      </a:r>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400" b="1" u="none" strike="noStrike" cap="none" dirty="0">
                          <a:solidFill>
                            <a:srgbClr val="FF0000"/>
                          </a:solidFill>
                          <a:latin typeface="Arial Narrow" panose="020B0606020202030204" pitchFamily="34" charset="0"/>
                        </a:rPr>
                        <a:t>I</a:t>
                      </a:r>
                      <a:r>
                        <a:rPr lang="en" sz="1400" u="none" strike="noStrike" cap="none" dirty="0">
                          <a:solidFill>
                            <a:schemeClr val="tx1"/>
                          </a:solidFill>
                          <a:latin typeface="Arial Narrow" panose="020B0606020202030204" pitchFamily="34" charset="0"/>
                        </a:rPr>
                        <a:t>ntended</a:t>
                      </a:r>
                      <a:r>
                        <a:rPr lang="en" sz="1400" u="none" strike="noStrike" cap="none" baseline="0" dirty="0">
                          <a:solidFill>
                            <a:schemeClr val="tx1"/>
                          </a:solidFill>
                          <a:latin typeface="Arial Narrow" panose="020B0606020202030204" pitchFamily="34" charset="0"/>
                        </a:rPr>
                        <a:t> A</a:t>
                      </a:r>
                      <a:r>
                        <a:rPr lang="en" sz="14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63500" marR="434975" lvl="0" indent="-63500" algn="l" rtl="0">
                        <a:lnSpc>
                          <a:spcPct val="102916"/>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Who is the document written to?</a:t>
                      </a:r>
                    </a:p>
                    <a:p>
                      <a:pPr marL="63500" marR="227965" lvl="0" indent="-63500" algn="l" rtl="0">
                        <a:lnSpc>
                          <a:spcPct val="105833"/>
                        </a:lnSpc>
                        <a:spcBef>
                          <a:spcPts val="25"/>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Consider: politicians, editors, competitors, government officials, public, self, family, friend</a:t>
                      </a: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400" b="1" u="none" strike="noStrike" cap="none" dirty="0">
                          <a:solidFill>
                            <a:srgbClr val="FF0000"/>
                          </a:solidFill>
                          <a:latin typeface="Arial Narrow" panose="020B0606020202030204" pitchFamily="34" charset="0"/>
                        </a:rPr>
                        <a:t>P</a:t>
                      </a:r>
                      <a:r>
                        <a:rPr lang="en" sz="1400" u="none" strike="noStrike" cap="none" dirty="0">
                          <a:latin typeface="Arial Narrow" panose="020B0606020202030204" pitchFamily="34" charset="0"/>
                        </a:rPr>
                        <a:t>urpose of Author</a:t>
                      </a:r>
                    </a:p>
                  </a:txBody>
                  <a:tcPr marL="91425" marR="91425" marT="91425" marB="91425"/>
                </a:tc>
                <a:tc>
                  <a:txBody>
                    <a:bodyPr/>
                    <a:lstStyle/>
                    <a:p>
                      <a:pPr marL="63500" marR="113665" lvl="0" indent="-63500" algn="l" rtl="0">
                        <a:lnSpc>
                          <a:spcPct val="105000"/>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Why is the author writing the document? What is the motivation?</a:t>
                      </a:r>
                    </a:p>
                    <a:p>
                      <a:pPr marL="63500" marR="162560" lvl="0" indent="-63500" algn="l" rtl="0">
                        <a:lnSpc>
                          <a:spcPct val="105000"/>
                        </a:lnSpc>
                        <a:spcBef>
                          <a:spcPts val="5"/>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Signal words: intends, contends, prove, reasons, objective, proposes, enlightens, argues, response, persuade, dissuade, defend, criticize</a:t>
                      </a: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400" b="1" u="none" strike="noStrike" cap="none" dirty="0">
                          <a:solidFill>
                            <a:srgbClr val="FF0000"/>
                          </a:solidFill>
                          <a:latin typeface="Arial Narrow" panose="020B0606020202030204" pitchFamily="34" charset="0"/>
                        </a:rPr>
                        <a:t>P</a:t>
                      </a:r>
                      <a:r>
                        <a:rPr lang="en" sz="1400" u="none" strike="noStrike" cap="none" dirty="0">
                          <a:latin typeface="Arial Narrow" panose="020B0606020202030204" pitchFamily="34" charset="0"/>
                        </a:rPr>
                        <a:t>oint of View of Author</a:t>
                      </a:r>
                    </a:p>
                  </a:txBody>
                  <a:tcPr marL="91425" marR="91425" marT="91425" marB="91425"/>
                </a:tc>
                <a:tc>
                  <a:txBody>
                    <a:bodyPr/>
                    <a:lstStyle/>
                    <a:p>
                      <a:pPr marL="63500" marR="101600" lvl="0" indent="-63500" algn="l" rtl="0">
                        <a:lnSpc>
                          <a:spcPct val="105833"/>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What is the point of view of the author?</a:t>
                      </a:r>
                    </a:p>
                    <a:p>
                      <a:pPr marL="63500" marR="180340" lvl="0" indent="-63500" algn="l" rtl="0">
                        <a:lnSpc>
                          <a:spcPct val="105833"/>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Signal words: support, negate, advocate, agree, disagree, suggest, implies, asserts, illustrates.</a:t>
                      </a: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400" b="1" u="none" strike="noStrike" cap="none" dirty="0">
                          <a:solidFill>
                            <a:srgbClr val="FF0000"/>
                          </a:solidFill>
                          <a:latin typeface="Arial Narrow" panose="020B0606020202030204" pitchFamily="34" charset="0"/>
                        </a:rPr>
                        <a:t>O</a:t>
                      </a:r>
                      <a:r>
                        <a:rPr lang="en" sz="1400" u="none" strike="noStrike" cap="none" dirty="0">
                          <a:latin typeface="Arial Narrow" panose="020B0606020202030204" pitchFamily="34" charset="0"/>
                        </a:rPr>
                        <a:t>ther Context</a:t>
                      </a:r>
                    </a:p>
                  </a:txBody>
                  <a:tcPr marL="91425" marR="91425" marT="91425" marB="91425"/>
                </a:tc>
                <a:tc>
                  <a:txBody>
                    <a:bodyPr/>
                    <a:lstStyle/>
                    <a:p>
                      <a:pPr marL="63500" marR="244475" lvl="0" indent="-63500" algn="l" rtl="0">
                        <a:lnSpc>
                          <a:spcPct val="105000"/>
                        </a:lnSpc>
                        <a:spcBef>
                          <a:spcPts val="0"/>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How does this document explain or support a key concept or a historical argument?</a:t>
                      </a:r>
                    </a:p>
                    <a:p>
                      <a:pPr marL="63500" marR="163830" lvl="0" indent="-63500" algn="l" rtl="0">
                        <a:lnSpc>
                          <a:spcPct val="105833"/>
                        </a:lnSpc>
                        <a:spcBef>
                          <a:spcPts val="5"/>
                        </a:spcBef>
                        <a:spcAft>
                          <a:spcPts val="0"/>
                        </a:spcAft>
                        <a:buClr>
                          <a:schemeClr val="dk1"/>
                        </a:buClr>
                        <a:buSzPct val="25000"/>
                        <a:buFont typeface="Arial"/>
                        <a:buNone/>
                      </a:pPr>
                      <a:r>
                        <a:rPr lang="en" sz="1400" u="none" strike="noStrike" cap="none" dirty="0">
                          <a:solidFill>
                            <a:schemeClr val="dk1"/>
                          </a:solidFill>
                          <a:latin typeface="Arial Narrow" panose="020B0606020202030204" pitchFamily="34" charset="0"/>
                          <a:ea typeface="Cambria"/>
                          <a:cs typeface="Cambria"/>
                          <a:sym typeface="Cambria"/>
                        </a:rPr>
                        <a:t>Signal words: Exemplifies, connects, demonstrates, supports, accentuates, highlights, clarifies,</a:t>
                      </a:r>
                      <a:r>
                        <a:rPr lang="en" sz="1400" u="none" strike="noStrike" cap="none" baseline="0" dirty="0">
                          <a:solidFill>
                            <a:schemeClr val="dk1"/>
                          </a:solidFill>
                          <a:latin typeface="Arial Narrow" panose="020B0606020202030204" pitchFamily="34" charset="0"/>
                          <a:ea typeface="Cambria"/>
                          <a:cs typeface="Cambria"/>
                          <a:sym typeface="Cambria"/>
                        </a:rPr>
                        <a:t> </a:t>
                      </a:r>
                      <a:r>
                        <a:rPr lang="en" sz="1400" u="none" strike="noStrike" cap="none" dirty="0">
                          <a:solidFill>
                            <a:schemeClr val="dk1"/>
                          </a:solidFill>
                          <a:latin typeface="Arial Narrow" panose="020B0606020202030204" pitchFamily="34" charset="0"/>
                          <a:ea typeface="Cambria"/>
                          <a:cs typeface="Cambria"/>
                          <a:sym typeface="Cambria"/>
                        </a:rPr>
                        <a:t>provides evidence for.</a:t>
                      </a:r>
                      <a:r>
                        <a:rPr lang="en" sz="1400" u="none" strike="noStrike" cap="none" baseline="0" dirty="0">
                          <a:solidFill>
                            <a:schemeClr val="dk1"/>
                          </a:solidFill>
                          <a:latin typeface="Arial Narrow" panose="020B0606020202030204" pitchFamily="34" charset="0"/>
                          <a:ea typeface="Cambria"/>
                          <a:cs typeface="Cambria"/>
                          <a:sym typeface="Cambria"/>
                        </a:rPr>
                        <a:t>  </a:t>
                      </a:r>
                      <a:r>
                        <a:rPr lang="en" sz="1400" u="none" strike="noStrike" cap="none" dirty="0">
                          <a:solidFill>
                            <a:schemeClr val="dk1"/>
                          </a:solidFill>
                          <a:latin typeface="Arial Narrow" panose="020B0606020202030204" pitchFamily="34" charset="0"/>
                          <a:ea typeface="Cambria"/>
                          <a:cs typeface="Cambria"/>
                          <a:sym typeface="Cambria"/>
                        </a:rPr>
                        <a:t>Give an example</a:t>
                      </a:r>
                      <a:r>
                        <a:rPr lang="en" sz="1400" u="none" strike="noStrike" cap="none" baseline="0" dirty="0">
                          <a:solidFill>
                            <a:schemeClr val="dk1"/>
                          </a:solidFill>
                          <a:latin typeface="Arial Narrow" panose="020B0606020202030204" pitchFamily="34" charset="0"/>
                          <a:ea typeface="Cambria"/>
                          <a:cs typeface="Cambria"/>
                          <a:sym typeface="Cambria"/>
                        </a:rPr>
                        <a:t> of similar theme in a different place/time period</a:t>
                      </a:r>
                      <a:endParaRPr lang="en" sz="1400" u="none" strike="noStrike" cap="none" dirty="0">
                        <a:solidFill>
                          <a:schemeClr val="dk1"/>
                        </a:solidFill>
                        <a:latin typeface="Arial Narrow" panose="020B0606020202030204" pitchFamily="34" charset="0"/>
                        <a:ea typeface="Cambria"/>
                        <a:cs typeface="Cambria"/>
                        <a:sym typeface="Cambria"/>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p:nvPr/>
        </p:nvSpPr>
        <p:spPr>
          <a:xfrm>
            <a:off x="476250" y="2246962"/>
            <a:ext cx="8191690" cy="649612"/>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1:  1491-1607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p:nvPr/>
        </p:nvSpPr>
        <p:spPr>
          <a:xfrm>
            <a:off x="176975" y="200575"/>
            <a:ext cx="861300" cy="1062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66" name="Shape 66" descr="https://lh4.googleusercontent.com/7G7WuFwxg7z-nFicw2HImd55ylzkbx4Q1g4yxb5Ht0vidfBjuyxmZeioZuYioUWDpFsmZGtjaLZET8oCrvPO6oUROEBsFHdNaDi2Wu8d4VqYKBbZtMZ00SXgulNjy1lClA"/>
          <p:cNvPicPr preferRelativeResize="0"/>
          <p:nvPr/>
        </p:nvPicPr>
        <p:blipFill rotWithShape="1">
          <a:blip r:embed="rId3">
            <a:alphaModFix/>
          </a:blip>
          <a:srcRect/>
          <a:stretch/>
        </p:blipFill>
        <p:spPr>
          <a:xfrm>
            <a:off x="176975" y="486325"/>
            <a:ext cx="5305425" cy="3238500"/>
          </a:xfrm>
          <a:prstGeom prst="rect">
            <a:avLst/>
          </a:prstGeom>
          <a:noFill/>
          <a:ln>
            <a:noFill/>
          </a:ln>
        </p:spPr>
      </p:pic>
      <p:graphicFrame>
        <p:nvGraphicFramePr>
          <p:cNvPr id="67" name="Shape 67"/>
          <p:cNvGraphicFramePr/>
          <p:nvPr>
            <p:extLst>
              <p:ext uri="{D42A27DB-BD31-4B8C-83A1-F6EECF244321}">
                <p14:modId xmlns:p14="http://schemas.microsoft.com/office/powerpoint/2010/main" val="1678197136"/>
              </p:ext>
            </p:extLst>
          </p:nvPr>
        </p:nvGraphicFramePr>
        <p:xfrm>
          <a:off x="5684100" y="306775"/>
          <a:ext cx="3122825" cy="4353650"/>
        </p:xfrm>
        <a:graphic>
          <a:graphicData uri="http://schemas.openxmlformats.org/drawingml/2006/table">
            <a:tbl>
              <a:tblPr>
                <a:noFill/>
                <a:tableStyleId>{60678279-2903-4F4C-8DB5-E1972A2FC0D7}</a:tableStyleId>
              </a:tblPr>
              <a:tblGrid>
                <a:gridCol w="888725">
                  <a:extLst>
                    <a:ext uri="{9D8B030D-6E8A-4147-A177-3AD203B41FA5}">
                      <a16:colId xmlns:a16="http://schemas.microsoft.com/office/drawing/2014/main" val="20000"/>
                    </a:ext>
                  </a:extLst>
                </a:gridCol>
                <a:gridCol w="2234100">
                  <a:extLst>
                    <a:ext uri="{9D8B030D-6E8A-4147-A177-3AD203B41FA5}">
                      <a16:colId xmlns:a16="http://schemas.microsoft.com/office/drawing/2014/main" val="20001"/>
                    </a:ext>
                  </a:extLst>
                </a:gridCol>
              </a:tblGrid>
              <a:tr h="865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65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1"/>
                  </a:ext>
                </a:extLst>
              </a:tr>
              <a:tr h="6051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2"/>
                  </a:ext>
                </a:extLst>
              </a:tr>
              <a:tr h="865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3"/>
                  </a:ext>
                </a:extLst>
              </a:tr>
              <a:tr h="11527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p:nvPr/>
        </p:nvSpPr>
        <p:spPr>
          <a:xfrm>
            <a:off x="271375" y="259575"/>
            <a:ext cx="790500" cy="1770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73" name="Shape 73"/>
          <p:cNvSpPr txBox="1"/>
          <p:nvPr/>
        </p:nvSpPr>
        <p:spPr>
          <a:xfrm>
            <a:off x="271375" y="70775"/>
            <a:ext cx="8613225" cy="20649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“’The discovery of America,’ the Scottish writer Adam Smith announced…was one of the “two greatest and most important events recorded in the history of mankind.”…It is not surprising that looking back nearly three centuries after the initial voyage of Christopher Columbus in 1492, Smith focused primarily on the economic results of the conquest and colonization of North and South America. The influx of goods from the New World, he insisted, greatly increased the “enjoyments” of the people of Europe and the market for European goods. Nonetheless, Smith did not fail to note the price paid by the indigenous population of the New World… ‘Benefits’ for some, Smith observed, went hand in hand with the ‘dreadful misfortunes’ for others…”</a:t>
            </a:r>
          </a:p>
          <a:p>
            <a:pPr marL="0" marR="0" lvl="0" indent="45720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 Eric Foner, </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Voices of Freedom: A Documentary History Vol. I, </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2014</a:t>
            </a:r>
          </a:p>
        </p:txBody>
      </p:sp>
      <p:graphicFrame>
        <p:nvGraphicFramePr>
          <p:cNvPr id="74" name="Shape 74"/>
          <p:cNvGraphicFramePr/>
          <p:nvPr>
            <p:extLst>
              <p:ext uri="{D42A27DB-BD31-4B8C-83A1-F6EECF244321}">
                <p14:modId xmlns:p14="http://schemas.microsoft.com/office/powerpoint/2010/main" val="287639723"/>
              </p:ext>
            </p:extLst>
          </p:nvPr>
        </p:nvGraphicFramePr>
        <p:xfrm>
          <a:off x="430925" y="2257850"/>
          <a:ext cx="8282151" cy="2339220"/>
        </p:xfrm>
        <a:graphic>
          <a:graphicData uri="http://schemas.openxmlformats.org/drawingml/2006/table">
            <a:tbl>
              <a:tblPr>
                <a:noFill/>
                <a:tableStyleId>{60678279-2903-4F4C-8DB5-E1972A2FC0D7}</a:tableStyleId>
              </a:tblPr>
              <a:tblGrid>
                <a:gridCol w="2002147">
                  <a:extLst>
                    <a:ext uri="{9D8B030D-6E8A-4147-A177-3AD203B41FA5}">
                      <a16:colId xmlns:a16="http://schemas.microsoft.com/office/drawing/2014/main" val="20000"/>
                    </a:ext>
                  </a:extLst>
                </a:gridCol>
                <a:gridCol w="6280004">
                  <a:extLst>
                    <a:ext uri="{9D8B030D-6E8A-4147-A177-3AD203B41FA5}">
                      <a16:colId xmlns:a16="http://schemas.microsoft.com/office/drawing/2014/main" val="20001"/>
                    </a:ext>
                  </a:extLst>
                </a:gridCol>
              </a:tblGrid>
              <a:tr h="515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5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336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336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5156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Shape 79" descr="http://static.guim.co.uk/sys-images/Guardian/Pix/pictures/2013/9/27/1380303261990/Cortez-fights-the-Aztecs--011.jpg"/>
          <p:cNvPicPr preferRelativeResize="0"/>
          <p:nvPr/>
        </p:nvPicPr>
        <p:blipFill rotWithShape="1">
          <a:blip r:embed="rId3">
            <a:alphaModFix/>
          </a:blip>
          <a:srcRect/>
          <a:stretch/>
        </p:blipFill>
        <p:spPr>
          <a:xfrm>
            <a:off x="152400" y="152400"/>
            <a:ext cx="6049999" cy="3629999"/>
          </a:xfrm>
          <a:prstGeom prst="rect">
            <a:avLst/>
          </a:prstGeom>
          <a:noFill/>
          <a:ln>
            <a:noFill/>
          </a:ln>
        </p:spPr>
      </p:pic>
      <p:graphicFrame>
        <p:nvGraphicFramePr>
          <p:cNvPr id="80" name="Shape 80"/>
          <p:cNvGraphicFramePr/>
          <p:nvPr>
            <p:extLst>
              <p:ext uri="{D42A27DB-BD31-4B8C-83A1-F6EECF244321}">
                <p14:modId xmlns:p14="http://schemas.microsoft.com/office/powerpoint/2010/main" val="1872068697"/>
              </p:ext>
            </p:extLst>
          </p:nvPr>
        </p:nvGraphicFramePr>
        <p:xfrm>
          <a:off x="6202399" y="152399"/>
          <a:ext cx="2571225" cy="4789125"/>
        </p:xfrm>
        <a:graphic>
          <a:graphicData uri="http://schemas.openxmlformats.org/drawingml/2006/table">
            <a:tbl>
              <a:tblPr>
                <a:noFill/>
                <a:tableStyleId>{60678279-2903-4F4C-8DB5-E1972A2FC0D7}</a:tableStyleId>
              </a:tblPr>
              <a:tblGrid>
                <a:gridCol w="884525">
                  <a:extLst>
                    <a:ext uri="{9D8B030D-6E8A-4147-A177-3AD203B41FA5}">
                      <a16:colId xmlns:a16="http://schemas.microsoft.com/office/drawing/2014/main" val="20000"/>
                    </a:ext>
                  </a:extLst>
                </a:gridCol>
                <a:gridCol w="1686700">
                  <a:extLst>
                    <a:ext uri="{9D8B030D-6E8A-4147-A177-3AD203B41FA5}">
                      <a16:colId xmlns:a16="http://schemas.microsoft.com/office/drawing/2014/main" val="20001"/>
                    </a:ext>
                  </a:extLst>
                </a:gridCol>
              </a:tblGrid>
              <a:tr h="942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880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1"/>
                  </a:ext>
                </a:extLst>
              </a:tr>
              <a:tr h="6593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2"/>
                  </a:ext>
                </a:extLst>
              </a:tr>
              <a:tr h="942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a:p>
                  </a:txBody>
                  <a:tcPr marL="91425" marR="91425" marT="91425" marB="91425"/>
                </a:tc>
                <a:extLst>
                  <a:ext uri="{0D108BD9-81ED-4DB2-BD59-A6C34878D82A}">
                    <a16:rowId xmlns:a16="http://schemas.microsoft.com/office/drawing/2014/main" val="10003"/>
                  </a:ext>
                </a:extLst>
              </a:tr>
              <a:tr h="12560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2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81" name="Shape 81"/>
          <p:cNvSpPr txBox="1"/>
          <p:nvPr/>
        </p:nvSpPr>
        <p:spPr>
          <a:xfrm>
            <a:off x="272225" y="3782400"/>
            <a:ext cx="5598600" cy="616200"/>
          </a:xfrm>
          <a:prstGeom prst="rect">
            <a:avLst/>
          </a:prstGeom>
          <a:noFill/>
          <a:ln>
            <a:noFill/>
          </a:ln>
        </p:spPr>
        <p:txBody>
          <a:bodyPr wrap="square"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 sz="1200" b="1" i="0" u="none" strike="noStrike" cap="none" dirty="0">
                <a:solidFill>
                  <a:schemeClr val="dk1"/>
                </a:solidFill>
                <a:latin typeface="Arial Narrow" panose="020B0606020202030204" pitchFamily="34" charset="0"/>
                <a:ea typeface="Times New Roman"/>
                <a:cs typeface="Times New Roman"/>
                <a:sym typeface="Times New Roman"/>
              </a:rPr>
              <a:t>Source:</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Aztecs under attack: Hernan Cortez. Retrieved from http://www.theguardian.com</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p:nvPr/>
        </p:nvSpPr>
        <p:spPr>
          <a:xfrm>
            <a:off x="294975" y="235975"/>
            <a:ext cx="460200" cy="354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7" name="Shape 87"/>
          <p:cNvSpPr txBox="1"/>
          <p:nvPr/>
        </p:nvSpPr>
        <p:spPr>
          <a:xfrm>
            <a:off x="399393" y="235975"/>
            <a:ext cx="7954182" cy="18759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"Concerning the treatment of Native American workers:</a:t>
            </a:r>
          </a:p>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When they were allowed to go home, they often found it deserted and had no other recourse than to go out into the woods to find food and to die. When they fell ill, which was very frequently because they are a delicate people unaccustomed to such work, the Spaniards did not believe them and pitilessly called them lazy dogs, and kicked and beat them; and when illness was apparent they sent them home as useless, giving them some cassava for the twenty-to eighty­ league journey. They would go then, falling into the first stream and dying there in desperation; others would hold on longer, but very few ever made it home. I sometimes came upon dead bodies on my way, and upon others who were gasping and moaning in their death agony, repeating 'Hungry, hungry."'</a:t>
            </a:r>
          </a:p>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-Bartolome de Las Casas, priest and social reformer, </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In Defense of the Indian, c. </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1550</a:t>
            </a:r>
          </a:p>
        </p:txBody>
      </p:sp>
      <p:graphicFrame>
        <p:nvGraphicFramePr>
          <p:cNvPr id="88" name="Shape 88"/>
          <p:cNvGraphicFramePr/>
          <p:nvPr>
            <p:extLst>
              <p:ext uri="{D42A27DB-BD31-4B8C-83A1-F6EECF244321}">
                <p14:modId xmlns:p14="http://schemas.microsoft.com/office/powerpoint/2010/main" val="1008330623"/>
              </p:ext>
            </p:extLst>
          </p:nvPr>
        </p:nvGraphicFramePr>
        <p:xfrm>
          <a:off x="441435" y="2480875"/>
          <a:ext cx="8008882" cy="2308995"/>
        </p:xfrm>
        <a:graphic>
          <a:graphicData uri="http://schemas.openxmlformats.org/drawingml/2006/table">
            <a:tbl>
              <a:tblPr>
                <a:noFill/>
                <a:tableStyleId>{60678279-2903-4F4C-8DB5-E1972A2FC0D7}</a:tableStyleId>
              </a:tblPr>
              <a:tblGrid>
                <a:gridCol w="1900472">
                  <a:extLst>
                    <a:ext uri="{9D8B030D-6E8A-4147-A177-3AD203B41FA5}">
                      <a16:colId xmlns:a16="http://schemas.microsoft.com/office/drawing/2014/main" val="20000"/>
                    </a:ext>
                  </a:extLst>
                </a:gridCol>
                <a:gridCol w="6108410">
                  <a:extLst>
                    <a:ext uri="{9D8B030D-6E8A-4147-A177-3AD203B41FA5}">
                      <a16:colId xmlns:a16="http://schemas.microsoft.com/office/drawing/2014/main" val="20001"/>
                    </a:ext>
                  </a:extLst>
                </a:gridCol>
              </a:tblGrid>
              <a:tr h="505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05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32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32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5055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Shape 93"/>
          <p:cNvPicPr preferRelativeResize="0"/>
          <p:nvPr/>
        </p:nvPicPr>
        <p:blipFill rotWithShape="1">
          <a:blip r:embed="rId3">
            <a:alphaModFix/>
          </a:blip>
          <a:srcRect/>
          <a:stretch/>
        </p:blipFill>
        <p:spPr>
          <a:xfrm>
            <a:off x="851338" y="147145"/>
            <a:ext cx="6682834" cy="2628330"/>
          </a:xfrm>
          <a:prstGeom prst="rect">
            <a:avLst/>
          </a:prstGeom>
          <a:noFill/>
          <a:ln>
            <a:noFill/>
          </a:ln>
        </p:spPr>
      </p:pic>
      <p:graphicFrame>
        <p:nvGraphicFramePr>
          <p:cNvPr id="94" name="Shape 94"/>
          <p:cNvGraphicFramePr/>
          <p:nvPr>
            <p:extLst>
              <p:ext uri="{D42A27DB-BD31-4B8C-83A1-F6EECF244321}">
                <p14:modId xmlns:p14="http://schemas.microsoft.com/office/powerpoint/2010/main" val="2359012312"/>
              </p:ext>
            </p:extLst>
          </p:nvPr>
        </p:nvGraphicFramePr>
        <p:xfrm>
          <a:off x="114600" y="2859011"/>
          <a:ext cx="8915300" cy="2115990"/>
        </p:xfrm>
        <a:graphic>
          <a:graphicData uri="http://schemas.openxmlformats.org/drawingml/2006/table">
            <a:tbl>
              <a:tblPr>
                <a:noFill/>
                <a:tableStyleId>{60678279-2903-4F4C-8DB5-E1972A2FC0D7}</a:tableStyleId>
              </a:tblPr>
              <a:tblGrid>
                <a:gridCol w="1566000">
                  <a:extLst>
                    <a:ext uri="{9D8B030D-6E8A-4147-A177-3AD203B41FA5}">
                      <a16:colId xmlns:a16="http://schemas.microsoft.com/office/drawing/2014/main" val="20000"/>
                    </a:ext>
                  </a:extLst>
                </a:gridCol>
                <a:gridCol w="7349300">
                  <a:extLst>
                    <a:ext uri="{9D8B030D-6E8A-4147-A177-3AD203B41FA5}">
                      <a16:colId xmlns:a16="http://schemas.microsoft.com/office/drawing/2014/main" val="20001"/>
                    </a:ext>
                  </a:extLst>
                </a:gridCol>
              </a:tblGrid>
              <a:tr h="400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00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261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261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005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95" name="Shape 95"/>
          <p:cNvSpPr txBox="1"/>
          <p:nvPr/>
        </p:nvSpPr>
        <p:spPr>
          <a:xfrm>
            <a:off x="7765400" y="40150"/>
            <a:ext cx="1264500" cy="3000000"/>
          </a:xfrm>
          <a:prstGeom prst="rect">
            <a:avLst/>
          </a:prstGeom>
          <a:noFill/>
          <a:ln>
            <a:noFill/>
          </a:ln>
        </p:spPr>
        <p:txBody>
          <a:bodyPr wrap="square" lIns="91425" tIns="91425" rIns="91425" bIns="91425" anchor="ctr" anchorCtr="0">
            <a:noAutofit/>
          </a:bodyPr>
          <a:lstStyle/>
          <a:p>
            <a:pPr marL="114300" marR="0" lvl="0" indent="0" algn="l" rtl="0">
              <a:lnSpc>
                <a:spcPct val="100000"/>
              </a:lnSpc>
              <a:spcBef>
                <a:spcPts val="0"/>
              </a:spcBef>
              <a:spcAft>
                <a:spcPts val="0"/>
              </a:spcAft>
              <a:buClr>
                <a:schemeClr val="dk1"/>
              </a:buClr>
              <a:buSzPct val="25000"/>
              <a:buFont typeface="Arial"/>
              <a:buNone/>
            </a:pPr>
            <a:r>
              <a:rPr lang="en" sz="1000" b="0" i="0" u="none" strike="noStrike" cap="none" dirty="0">
                <a:solidFill>
                  <a:schemeClr val="dk1"/>
                </a:solidFill>
                <a:highlight>
                  <a:srgbClr val="F1F1F1"/>
                </a:highlight>
                <a:latin typeface="Arial Narrow" panose="020B0606020202030204" pitchFamily="34" charset="0"/>
                <a:sym typeface="Arial"/>
              </a:rPr>
              <a:t>Cahokia Mounds, upper Mississippi Valley, mid-15th century.</a:t>
            </a:r>
          </a:p>
          <a:p>
            <a:pPr marL="114300" marR="0" lvl="0" indent="0" algn="l" rtl="0">
              <a:lnSpc>
                <a:spcPct val="100000"/>
              </a:lnSpc>
              <a:spcBef>
                <a:spcPts val="0"/>
              </a:spcBef>
              <a:spcAft>
                <a:spcPts val="0"/>
              </a:spcAft>
              <a:buClr>
                <a:srgbClr val="000000"/>
              </a:buClr>
              <a:buFont typeface="Arial"/>
              <a:buNone/>
            </a:pPr>
            <a:endParaRPr sz="1000" b="0" i="0" u="none" strike="noStrike" cap="none" dirty="0">
              <a:solidFill>
                <a:schemeClr val="dk1"/>
              </a:solidFill>
              <a:highlight>
                <a:srgbClr val="F1F1F1"/>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p:nvPr/>
        </p:nvSpPr>
        <p:spPr>
          <a:xfrm>
            <a:off x="346841" y="153375"/>
            <a:ext cx="8261131" cy="2442300"/>
          </a:xfrm>
          <a:prstGeom prst="rect">
            <a:avLst/>
          </a:prstGeom>
          <a:noFill/>
          <a:ln>
            <a:noFill/>
          </a:ln>
        </p:spPr>
        <p:txBody>
          <a:bodyPr wrap="square" lIns="91425" tIns="91425" rIns="91425" bIns="91425" anchor="ctr" anchorCtr="0">
            <a:noAutofit/>
          </a:bodyPr>
          <a:lstStyle/>
          <a:p>
            <a:pPr marL="91440" marR="187960" lvl="0" indent="-2539" algn="just" rtl="0">
              <a:lnSpc>
                <a:spcPct val="10375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To oppose those hordes of northern tribes, singly and alone, would prove certain destruction. We can make no progress in that way. We unite ourselves into one common band of brothers. We must have but one voice. Many voices makes confusion. We must have one fire, one pipe and one war club. This will give us strength. If our warriors are united they can defeat the enemy and drive them from our land; If we do this, we are safe . . . . And you of the different nations of the south, and you of the west, may place yourselves under our protection, and we will protect you. We earnestly desire the alliance and friendship of you all . . . ."</a:t>
            </a:r>
          </a:p>
          <a:p>
            <a:pPr marL="457200" marR="182880" lvl="0" indent="0" algn="l" rtl="0">
              <a:spcBef>
                <a:spcPts val="70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-Chief Elias Johnson, </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Legends, Traditions, and Laws of the Iroquois, or Six</a:t>
            </a:r>
          </a:p>
          <a:p>
            <a:pPr marL="457200" marR="182880">
              <a:spcBef>
                <a:spcPts val="700"/>
              </a:spcBef>
              <a:buClr>
                <a:schemeClr val="dk1"/>
              </a:buClr>
              <a:buSzPct val="25000"/>
            </a:pPr>
            <a:r>
              <a:rPr lang="en" i="1" dirty="0">
                <a:solidFill>
                  <a:schemeClr val="dk1"/>
                </a:solidFill>
                <a:latin typeface="Arial Narrow" panose="020B0606020202030204" pitchFamily="34" charset="0"/>
                <a:ea typeface="Times New Roman"/>
                <a:cs typeface="Times New Roman"/>
                <a:sym typeface="Times New Roman"/>
              </a:rPr>
              <a:t>				                     Nations, and History of the Tuscarora Indians, </a:t>
            </a:r>
            <a:r>
              <a:rPr lang="en" dirty="0">
                <a:solidFill>
                  <a:schemeClr val="dk1"/>
                </a:solidFill>
                <a:latin typeface="Arial Narrow" panose="020B0606020202030204" pitchFamily="34" charset="0"/>
                <a:ea typeface="Times New Roman"/>
                <a:cs typeface="Times New Roman"/>
                <a:sym typeface="Times New Roman"/>
              </a:rPr>
              <a:t>1881</a:t>
            </a:r>
          </a:p>
          <a:p>
            <a:pPr marL="457200" marR="182880" lvl="0" indent="0" algn="l" rtl="0">
              <a:lnSpc>
                <a:spcPct val="105833"/>
              </a:lnSpc>
              <a:spcBef>
                <a:spcPts val="700"/>
              </a:spcBef>
              <a:spcAft>
                <a:spcPts val="0"/>
              </a:spcAft>
              <a:buClr>
                <a:schemeClr val="dk1"/>
              </a:buClr>
              <a:buSzPct val="25000"/>
              <a:buFont typeface="Times New Roman"/>
              <a:buNone/>
            </a:pPr>
            <a:endParaRPr lang="en" sz="14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01" name="Shape 101"/>
          <p:cNvGraphicFramePr/>
          <p:nvPr>
            <p:extLst>
              <p:ext uri="{D42A27DB-BD31-4B8C-83A1-F6EECF244321}">
                <p14:modId xmlns:p14="http://schemas.microsoft.com/office/powerpoint/2010/main" val="692401405"/>
              </p:ext>
            </p:extLst>
          </p:nvPr>
        </p:nvGraphicFramePr>
        <p:xfrm>
          <a:off x="451945" y="2458425"/>
          <a:ext cx="8082455" cy="2339220"/>
        </p:xfrm>
        <a:graphic>
          <a:graphicData uri="http://schemas.openxmlformats.org/drawingml/2006/table">
            <a:tbl>
              <a:tblPr>
                <a:noFill/>
                <a:tableStyleId>{60678279-2903-4F4C-8DB5-E1972A2FC0D7}</a:tableStyleId>
              </a:tblPr>
              <a:tblGrid>
                <a:gridCol w="1946703">
                  <a:extLst>
                    <a:ext uri="{9D8B030D-6E8A-4147-A177-3AD203B41FA5}">
                      <a16:colId xmlns:a16="http://schemas.microsoft.com/office/drawing/2014/main" val="20000"/>
                    </a:ext>
                  </a:extLst>
                </a:gridCol>
                <a:gridCol w="6135752">
                  <a:extLst>
                    <a:ext uri="{9D8B030D-6E8A-4147-A177-3AD203B41FA5}">
                      <a16:colId xmlns:a16="http://schemas.microsoft.com/office/drawing/2014/main" val="20001"/>
                    </a:ext>
                  </a:extLst>
                </a:gridCol>
              </a:tblGrid>
              <a:tr h="515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5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1"/>
                  </a:ext>
                </a:extLst>
              </a:tr>
              <a:tr h="336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336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5156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102" name="Shape 102"/>
          <p:cNvSpPr txBox="1"/>
          <p:nvPr/>
        </p:nvSpPr>
        <p:spPr>
          <a:xfrm>
            <a:off x="153375" y="129775"/>
            <a:ext cx="519300" cy="1299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p:nvPr/>
        </p:nvSpPr>
        <p:spPr>
          <a:xfrm>
            <a:off x="357352" y="0"/>
            <a:ext cx="8160598"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800" b="0" i="0" u="none" strike="noStrike" cap="none" dirty="0">
                <a:solidFill>
                  <a:schemeClr val="dk1"/>
                </a:solidFill>
                <a:latin typeface="Arial Narrow" panose="020B0606020202030204" pitchFamily="34" charset="0"/>
                <a:sym typeface="Arial"/>
              </a:rPr>
              <a:t>When it became clear that there was no gold left, the Indians were taken as slave labor on huge estates, known later as </a:t>
            </a:r>
            <a:r>
              <a:rPr lang="en" sz="1800" b="0" i="1" u="none" strike="noStrike" cap="none" dirty="0">
                <a:solidFill>
                  <a:schemeClr val="dk1"/>
                </a:solidFill>
                <a:latin typeface="Arial Narrow" panose="020B0606020202030204" pitchFamily="34" charset="0"/>
                <a:sym typeface="Arial"/>
              </a:rPr>
              <a:t>encomiendas</a:t>
            </a:r>
            <a:r>
              <a:rPr lang="en" sz="1800" b="0" i="0" u="none" strike="noStrike" cap="none" dirty="0">
                <a:solidFill>
                  <a:schemeClr val="dk1"/>
                </a:solidFill>
                <a:latin typeface="Arial Narrow" panose="020B0606020202030204" pitchFamily="34" charset="0"/>
                <a:sym typeface="Arial"/>
              </a:rPr>
              <a:t>. They were worked at a ferocious pace, and died by the thousands. By the year 1511, there were perhaps fifty thousand Indians left. By 1550, there were five hundred. A report of the year 1650 shows none of the original Arawaks or their descendants left on the island.</a:t>
            </a:r>
          </a:p>
          <a:p>
            <a:pPr marL="0" marR="0" lvl="0" indent="0" algn="r" rtl="0">
              <a:lnSpc>
                <a:spcPct val="100000"/>
              </a:lnSpc>
              <a:spcBef>
                <a:spcPts val="0"/>
              </a:spcBef>
              <a:spcAft>
                <a:spcPts val="0"/>
              </a:spcAft>
              <a:buClr>
                <a:schemeClr val="dk1"/>
              </a:buClr>
              <a:buSzPct val="25000"/>
              <a:buFont typeface="Arial"/>
              <a:buNone/>
            </a:pPr>
            <a:r>
              <a:rPr lang="en" sz="1800" b="0" i="0" u="none" strike="noStrike" cap="none" dirty="0">
                <a:solidFill>
                  <a:schemeClr val="dk1"/>
                </a:solidFill>
                <a:latin typeface="Arial Narrow" panose="020B0606020202030204" pitchFamily="34" charset="0"/>
                <a:sym typeface="Arial"/>
              </a:rPr>
              <a:t>Howard Zinn “Columbus, the Indians, and Human Progress,” </a:t>
            </a:r>
          </a:p>
          <a:p>
            <a:pPr marL="0" marR="0" lvl="0" indent="0" algn="r" rtl="0">
              <a:lnSpc>
                <a:spcPct val="100000"/>
              </a:lnSpc>
              <a:spcBef>
                <a:spcPts val="0"/>
              </a:spcBef>
              <a:spcAft>
                <a:spcPts val="0"/>
              </a:spcAft>
              <a:buClr>
                <a:schemeClr val="dk1"/>
              </a:buClr>
              <a:buSzPct val="25000"/>
              <a:buFont typeface="Arial"/>
              <a:buNone/>
            </a:pPr>
            <a:r>
              <a:rPr lang="en" sz="1800" b="0" i="1" u="none" strike="noStrike" cap="none" dirty="0">
                <a:solidFill>
                  <a:schemeClr val="dk1"/>
                </a:solidFill>
                <a:latin typeface="Arial Narrow" panose="020B0606020202030204" pitchFamily="34" charset="0"/>
                <a:sym typeface="Arial"/>
              </a:rPr>
              <a:t>A People’s History of the United States,</a:t>
            </a:r>
            <a:r>
              <a:rPr lang="en" sz="1800" b="0" i="0" u="none" strike="noStrike" cap="none" dirty="0">
                <a:solidFill>
                  <a:schemeClr val="dk1"/>
                </a:solidFill>
                <a:latin typeface="Arial Narrow" panose="020B0606020202030204" pitchFamily="34" charset="0"/>
                <a:sym typeface="Arial"/>
              </a:rPr>
              <a:t>  1980</a:t>
            </a:r>
          </a:p>
        </p:txBody>
      </p:sp>
      <p:graphicFrame>
        <p:nvGraphicFramePr>
          <p:cNvPr id="108" name="Shape 108"/>
          <p:cNvGraphicFramePr/>
          <p:nvPr>
            <p:extLst>
              <p:ext uri="{D42A27DB-BD31-4B8C-83A1-F6EECF244321}">
                <p14:modId xmlns:p14="http://schemas.microsoft.com/office/powerpoint/2010/main" val="751949325"/>
              </p:ext>
            </p:extLst>
          </p:nvPr>
        </p:nvGraphicFramePr>
        <p:xfrm>
          <a:off x="357352" y="2520855"/>
          <a:ext cx="8425998" cy="2566218"/>
        </p:xfrm>
        <a:graphic>
          <a:graphicData uri="http://schemas.openxmlformats.org/drawingml/2006/table">
            <a:tbl>
              <a:tblPr>
                <a:noFill/>
                <a:tableStyleId>{60678279-2903-4F4C-8DB5-E1972A2FC0D7}</a:tableStyleId>
              </a:tblPr>
              <a:tblGrid>
                <a:gridCol w="1480059">
                  <a:extLst>
                    <a:ext uri="{9D8B030D-6E8A-4147-A177-3AD203B41FA5}">
                      <a16:colId xmlns:a16="http://schemas.microsoft.com/office/drawing/2014/main" val="20000"/>
                    </a:ext>
                  </a:extLst>
                </a:gridCol>
                <a:gridCol w="6945939">
                  <a:extLst>
                    <a:ext uri="{9D8B030D-6E8A-4147-A177-3AD203B41FA5}">
                      <a16:colId xmlns:a16="http://schemas.microsoft.com/office/drawing/2014/main" val="20001"/>
                    </a:ext>
                  </a:extLst>
                </a:gridCol>
              </a:tblGrid>
              <a:tr h="5404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404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1"/>
                  </a:ext>
                </a:extLst>
              </a:tr>
              <a:tr h="39618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54857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54046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p:nvPr/>
        </p:nvSpPr>
        <p:spPr>
          <a:xfrm>
            <a:off x="476250" y="2246859"/>
            <a:ext cx="8191628" cy="649818"/>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2:  1607-1754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p:nvPr/>
        </p:nvSpPr>
        <p:spPr>
          <a:xfrm>
            <a:off x="235975" y="200575"/>
            <a:ext cx="660600" cy="708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119" name="Shape 119"/>
          <p:cNvPicPr preferRelativeResize="0"/>
          <p:nvPr/>
        </p:nvPicPr>
        <p:blipFill rotWithShape="1">
          <a:blip r:embed="rId3">
            <a:alphaModFix/>
          </a:blip>
          <a:srcRect/>
          <a:stretch/>
        </p:blipFill>
        <p:spPr>
          <a:xfrm>
            <a:off x="388881" y="271375"/>
            <a:ext cx="4581197" cy="1841174"/>
          </a:xfrm>
          <a:prstGeom prst="rect">
            <a:avLst/>
          </a:prstGeom>
          <a:noFill/>
          <a:ln>
            <a:noFill/>
          </a:ln>
        </p:spPr>
      </p:pic>
      <p:sp>
        <p:nvSpPr>
          <p:cNvPr id="120" name="Shape 120"/>
          <p:cNvSpPr txBox="1"/>
          <p:nvPr/>
        </p:nvSpPr>
        <p:spPr>
          <a:xfrm>
            <a:off x="2259450" y="2629450"/>
            <a:ext cx="4625100" cy="1653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endParaRPr lang="en" sz="1400" b="0" i="0" u="none" strike="noStrike" cap="none" dirty="0">
              <a:solidFill>
                <a:srgbClr val="000000"/>
              </a:solidFill>
              <a:latin typeface="Arial"/>
              <a:ea typeface="Arial"/>
              <a:cs typeface="Arial"/>
              <a:sym typeface="Arial"/>
            </a:endParaRPr>
          </a:p>
        </p:txBody>
      </p:sp>
      <p:graphicFrame>
        <p:nvGraphicFramePr>
          <p:cNvPr id="121" name="Shape 121"/>
          <p:cNvGraphicFramePr/>
          <p:nvPr>
            <p:extLst>
              <p:ext uri="{D42A27DB-BD31-4B8C-83A1-F6EECF244321}">
                <p14:modId xmlns:p14="http://schemas.microsoft.com/office/powerpoint/2010/main" val="752605740"/>
              </p:ext>
            </p:extLst>
          </p:nvPr>
        </p:nvGraphicFramePr>
        <p:xfrm>
          <a:off x="388881" y="2300255"/>
          <a:ext cx="8008885" cy="2575440"/>
        </p:xfrm>
        <a:graphic>
          <a:graphicData uri="http://schemas.openxmlformats.org/drawingml/2006/table">
            <a:tbl>
              <a:tblPr>
                <a:noFill/>
                <a:tableStyleId>{60678279-2903-4F4C-8DB5-E1972A2FC0D7}</a:tableStyleId>
              </a:tblPr>
              <a:tblGrid>
                <a:gridCol w="1271550">
                  <a:extLst>
                    <a:ext uri="{9D8B030D-6E8A-4147-A177-3AD203B41FA5}">
                      <a16:colId xmlns:a16="http://schemas.microsoft.com/office/drawing/2014/main" val="20000"/>
                    </a:ext>
                  </a:extLst>
                </a:gridCol>
                <a:gridCol w="6737335">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2" name="TextBox 1"/>
          <p:cNvSpPr txBox="1"/>
          <p:nvPr/>
        </p:nvSpPr>
        <p:spPr>
          <a:xfrm>
            <a:off x="5087007" y="630621"/>
            <a:ext cx="3552496" cy="523220"/>
          </a:xfrm>
          <a:prstGeom prst="rect">
            <a:avLst/>
          </a:prstGeom>
          <a:noFill/>
        </p:spPr>
        <p:txBody>
          <a:bodyPr wrap="square" rtlCol="0">
            <a:spAutoFit/>
          </a:bodyPr>
          <a:lstStyle/>
          <a:p>
            <a:r>
              <a:rPr lang="en" dirty="0"/>
              <a:t>Virginia Tobacco Plantation 1670</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Shape 126" descr="http://www.smplanet.com/teaching/colonialamerica/images/jamestown-jamesfort.jpg"/>
          <p:cNvPicPr preferRelativeResize="0"/>
          <p:nvPr/>
        </p:nvPicPr>
        <p:blipFill rotWithShape="1">
          <a:blip r:embed="rId3">
            <a:alphaModFix/>
          </a:blip>
          <a:srcRect/>
          <a:stretch/>
        </p:blipFill>
        <p:spPr>
          <a:xfrm>
            <a:off x="238375" y="109425"/>
            <a:ext cx="5370225" cy="4188774"/>
          </a:xfrm>
          <a:prstGeom prst="rect">
            <a:avLst/>
          </a:prstGeom>
          <a:noFill/>
          <a:ln>
            <a:noFill/>
          </a:ln>
        </p:spPr>
      </p:pic>
      <p:graphicFrame>
        <p:nvGraphicFramePr>
          <p:cNvPr id="127" name="Shape 127"/>
          <p:cNvGraphicFramePr/>
          <p:nvPr>
            <p:extLst>
              <p:ext uri="{D42A27DB-BD31-4B8C-83A1-F6EECF244321}">
                <p14:modId xmlns:p14="http://schemas.microsoft.com/office/powerpoint/2010/main" val="310754554"/>
              </p:ext>
            </p:extLst>
          </p:nvPr>
        </p:nvGraphicFramePr>
        <p:xfrm>
          <a:off x="5731803" y="295706"/>
          <a:ext cx="3227025" cy="4240075"/>
        </p:xfrm>
        <a:graphic>
          <a:graphicData uri="http://schemas.openxmlformats.org/drawingml/2006/table">
            <a:tbl>
              <a:tblPr>
                <a:noFill/>
                <a:tableStyleId>{60678279-2903-4F4C-8DB5-E1972A2FC0D7}</a:tableStyleId>
              </a:tblPr>
              <a:tblGrid>
                <a:gridCol w="1034575">
                  <a:extLst>
                    <a:ext uri="{9D8B030D-6E8A-4147-A177-3AD203B41FA5}">
                      <a16:colId xmlns:a16="http://schemas.microsoft.com/office/drawing/2014/main" val="20000"/>
                    </a:ext>
                  </a:extLst>
                </a:gridCol>
                <a:gridCol w="2192450">
                  <a:extLst>
                    <a:ext uri="{9D8B030D-6E8A-4147-A177-3AD203B41FA5}">
                      <a16:colId xmlns:a16="http://schemas.microsoft.com/office/drawing/2014/main" val="20001"/>
                    </a:ext>
                  </a:extLst>
                </a:gridCol>
              </a:tblGrid>
              <a:tr h="911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11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5941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911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9114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p:nvPr/>
        </p:nvSpPr>
        <p:spPr>
          <a:xfrm>
            <a:off x="85975" y="358175"/>
            <a:ext cx="8596500" cy="22779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Objection 5:</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 But what warrant have we to take that land, which is and has been of long time possessed of others, the sons of Adam?</a:t>
            </a:r>
          </a:p>
          <a:p>
            <a:pPr marL="0" marR="0" lvl="0" indent="0" algn="l" rtl="0">
              <a:lnSpc>
                <a:spcPct val="115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Answer:</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 That which is common to all is proper to none. This savage people rule over many lands without title or property; for they enclose no ground, neither have they cattle to maintain it, but remove their dwellings as they have occasion, or as they can prevail against their neighbors. And why may not Christians have liberty to go and dwell amongst them in their waste lands and woods….Secondly, there is more than enough for them and us. Thirdly, God has consumed the natives with a miraculous plague, whereby the greater part of the country is left void of inhabitants. Fourthly, we shall come in with good leave of the natives.”</a:t>
            </a:r>
          </a:p>
          <a:p>
            <a:pPr marL="0" marR="0" lvl="0" indent="0" algn="l" rtl="0">
              <a:lnSpc>
                <a:spcPct val="115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a:t>
            </a:r>
            <a:r>
              <a:rPr lang="en" sz="1100" b="0" i="0" u="none" strike="noStrike" cap="none" dirty="0">
                <a:solidFill>
                  <a:schemeClr val="dk1"/>
                </a:solidFill>
                <a:latin typeface="Arial Narrow" panose="020B0606020202030204" pitchFamily="34" charset="0"/>
                <a:ea typeface="Times New Roman"/>
                <a:cs typeface="Times New Roman"/>
                <a:sym typeface="Times New Roman"/>
              </a:rPr>
              <a:t>John Winthrop, </a:t>
            </a:r>
            <a:r>
              <a:rPr lang="en" sz="1100" b="0" i="1" u="none" strike="noStrike" cap="none" dirty="0">
                <a:solidFill>
                  <a:schemeClr val="dk1"/>
                </a:solidFill>
                <a:latin typeface="Arial Narrow" panose="020B0606020202030204" pitchFamily="34" charset="0"/>
                <a:ea typeface="Times New Roman"/>
                <a:cs typeface="Times New Roman"/>
                <a:sym typeface="Times New Roman"/>
              </a:rPr>
              <a:t>General Considerations for the Plantation in New England with an Answer to Several Objections…, </a:t>
            </a:r>
            <a:r>
              <a:rPr lang="en" sz="1100" b="0" i="0" u="none" strike="noStrike" cap="none" dirty="0">
                <a:solidFill>
                  <a:schemeClr val="dk1"/>
                </a:solidFill>
                <a:latin typeface="Arial Narrow" panose="020B0606020202030204" pitchFamily="34" charset="0"/>
                <a:ea typeface="Times New Roman"/>
                <a:cs typeface="Times New Roman"/>
                <a:sym typeface="Times New Roman"/>
              </a:rPr>
              <a:t>1629</a:t>
            </a:r>
          </a:p>
        </p:txBody>
      </p:sp>
      <p:graphicFrame>
        <p:nvGraphicFramePr>
          <p:cNvPr id="133" name="Shape 133"/>
          <p:cNvGraphicFramePr/>
          <p:nvPr>
            <p:extLst>
              <p:ext uri="{D42A27DB-BD31-4B8C-83A1-F6EECF244321}">
                <p14:modId xmlns:p14="http://schemas.microsoft.com/office/powerpoint/2010/main" val="3414482082"/>
              </p:ext>
            </p:extLst>
          </p:nvPr>
        </p:nvGraphicFramePr>
        <p:xfrm>
          <a:off x="273269" y="2636075"/>
          <a:ext cx="8409206" cy="2072610"/>
        </p:xfrm>
        <a:graphic>
          <a:graphicData uri="http://schemas.openxmlformats.org/drawingml/2006/table">
            <a:tbl>
              <a:tblPr>
                <a:noFill/>
                <a:tableStyleId>{60678279-2903-4F4C-8DB5-E1972A2FC0D7}</a:tableStyleId>
              </a:tblPr>
              <a:tblGrid>
                <a:gridCol w="1477100">
                  <a:extLst>
                    <a:ext uri="{9D8B030D-6E8A-4147-A177-3AD203B41FA5}">
                      <a16:colId xmlns:a16="http://schemas.microsoft.com/office/drawing/2014/main" val="20000"/>
                    </a:ext>
                  </a:extLst>
                </a:gridCol>
                <a:gridCol w="6932106">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p:nvPr/>
        </p:nvSpPr>
        <p:spPr>
          <a:xfrm>
            <a:off x="0" y="0"/>
            <a:ext cx="89403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 </a:t>
            </a:r>
            <a:r>
              <a:rPr lang="en" sz="1800" b="0" i="0" u="none" strike="noStrike" cap="none" dirty="0">
                <a:solidFill>
                  <a:schemeClr val="dk1"/>
                </a:solidFill>
                <a:latin typeface="Arial Narrow" panose="020B0606020202030204" pitchFamily="34" charset="0"/>
                <a:ea typeface="Times New Roman"/>
                <a:cs typeface="Times New Roman"/>
                <a:sym typeface="Times New Roman"/>
              </a:rPr>
              <a:t>“The spring is now approaching, it pleased God the mortality began to cease amongst them, and the sick lame recovered… Afterwards they…began to plan their corn, in which service Squanto stood them in great stead, showing them both…how to set it, and after how to dress and tend it…”</a:t>
            </a:r>
          </a:p>
          <a:p>
            <a:pPr marL="0" marR="0" lvl="0" indent="0" algn="l" rtl="0">
              <a:lnSpc>
                <a:spcPct val="100000"/>
              </a:lnSpc>
              <a:spcBef>
                <a:spcPts val="1000"/>
              </a:spcBef>
              <a:spcAft>
                <a:spcPts val="0"/>
              </a:spcAft>
              <a:buClr>
                <a:schemeClr val="dk1"/>
              </a:buClr>
              <a:buSzPct val="25000"/>
              <a:buFont typeface="Times New Roman"/>
              <a:buNone/>
            </a:pPr>
            <a:r>
              <a:rPr lang="en" sz="1800" b="0" i="0" u="none" strike="noStrike" cap="none" dirty="0">
                <a:solidFill>
                  <a:schemeClr val="dk1"/>
                </a:solidFill>
                <a:latin typeface="Arial Narrow" panose="020B0606020202030204" pitchFamily="34" charset="0"/>
                <a:ea typeface="Times New Roman"/>
                <a:cs typeface="Times New Roman"/>
                <a:sym typeface="Times New Roman"/>
              </a:rPr>
              <a:t>	~William Bradford, Puritan Governor of Plymouth Colony, </a:t>
            </a:r>
            <a:r>
              <a:rPr lang="en" sz="1800" b="0" i="1" u="none" strike="noStrike" cap="none" dirty="0">
                <a:solidFill>
                  <a:schemeClr val="dk1"/>
                </a:solidFill>
                <a:latin typeface="Arial Narrow" panose="020B0606020202030204" pitchFamily="34" charset="0"/>
                <a:ea typeface="Times New Roman"/>
                <a:cs typeface="Times New Roman"/>
                <a:sym typeface="Times New Roman"/>
              </a:rPr>
              <a:t>A History of Plymouth Plantation</a:t>
            </a:r>
          </a:p>
        </p:txBody>
      </p:sp>
      <p:graphicFrame>
        <p:nvGraphicFramePr>
          <p:cNvPr id="139" name="Shape 139"/>
          <p:cNvGraphicFramePr/>
          <p:nvPr>
            <p:extLst>
              <p:ext uri="{D42A27DB-BD31-4B8C-83A1-F6EECF244321}">
                <p14:modId xmlns:p14="http://schemas.microsoft.com/office/powerpoint/2010/main" val="1242325010"/>
              </p:ext>
            </p:extLst>
          </p:nvPr>
        </p:nvGraphicFramePr>
        <p:xfrm>
          <a:off x="357351" y="2305150"/>
          <a:ext cx="8397765" cy="2742510"/>
        </p:xfrm>
        <a:graphic>
          <a:graphicData uri="http://schemas.openxmlformats.org/drawingml/2006/table">
            <a:tbl>
              <a:tblPr>
                <a:noFill/>
                <a:tableStyleId>{60678279-2903-4F4C-8DB5-E1972A2FC0D7}</a:tableStyleId>
              </a:tblPr>
              <a:tblGrid>
                <a:gridCol w="1475090">
                  <a:extLst>
                    <a:ext uri="{9D8B030D-6E8A-4147-A177-3AD203B41FA5}">
                      <a16:colId xmlns:a16="http://schemas.microsoft.com/office/drawing/2014/main" val="20000"/>
                    </a:ext>
                  </a:extLst>
                </a:gridCol>
                <a:gridCol w="6922675">
                  <a:extLst>
                    <a:ext uri="{9D8B030D-6E8A-4147-A177-3AD203B41FA5}">
                      <a16:colId xmlns:a16="http://schemas.microsoft.com/office/drawing/2014/main" val="20001"/>
                    </a:ext>
                  </a:extLst>
                </a:gridCol>
              </a:tblGrid>
              <a:tr h="512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2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2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2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561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p:nvPr/>
        </p:nvSpPr>
        <p:spPr>
          <a:xfrm>
            <a:off x="0" y="0"/>
            <a:ext cx="8796900"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1" i="0" u="none" strike="noStrike" cap="none" dirty="0">
                <a:solidFill>
                  <a:schemeClr val="dk1"/>
                </a:solidFill>
                <a:latin typeface="Times New Roman"/>
                <a:ea typeface="Times New Roman"/>
                <a:cs typeface="Times New Roman"/>
                <a:sym typeface="Times New Roman"/>
              </a:rPr>
              <a:t> </a:t>
            </a:r>
          </a:p>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…Whereas the enforcing of the conscience in matters of religion has frequently fallen out to be of dangerous consequence in those commonwealths where it has been practiced, and for the more quiet and peaceable government of this Province, and the better to preserve mutual love and amity among the inhabitants thereof. Be it therefore enacted that no person or persons whatever in the Province…professing to believe in Jesus Christ, shall from henceforth be any ways troubled, molested, or discountenanced for or in respect of his or her religion nor in the free exercise thereof within the Province…nor in any way compelled to the belief or exercise of any other religion against his or her consent, so [long] as they not be unfaithful to the Lord Proprietary, or molest or conspire against the civil government established in this Province under him…”</a:t>
            </a:r>
          </a:p>
          <a:p>
            <a:pPr marL="0" marR="0" lvl="0" indent="0" algn="l" rtl="0">
              <a:lnSpc>
                <a:spcPct val="115000"/>
              </a:lnSpc>
              <a:spcBef>
                <a:spcPts val="0"/>
              </a:spcBef>
              <a:spcAft>
                <a:spcPts val="0"/>
              </a:spcAft>
              <a:buClr>
                <a:schemeClr val="dk1"/>
              </a:buClr>
              <a:buSzPct val="25000"/>
              <a:buFont typeface="Times New Roman"/>
              <a:buNone/>
            </a:pPr>
            <a:r>
              <a:rPr lang="en" sz="1400" b="1" i="0" u="none" strike="noStrike" cap="none" dirty="0">
                <a:solidFill>
                  <a:schemeClr val="dk1"/>
                </a:solidFill>
                <a:latin typeface="Arial Narrow" panose="020B0606020202030204" pitchFamily="34" charset="0"/>
                <a:ea typeface="Times New Roman"/>
                <a:cs typeface="Times New Roman"/>
                <a:sym typeface="Times New Roman"/>
              </a:rPr>
              <a:t> </a:t>
            </a:r>
          </a:p>
          <a:p>
            <a:pPr marL="0" marR="0" lvl="0" indent="0" algn="r" rtl="0">
              <a:lnSpc>
                <a:spcPct val="115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Maryland Act Concerning Religion, 1644</a:t>
            </a:r>
          </a:p>
          <a:p>
            <a:pPr marL="0" marR="0" lvl="0" indent="0" algn="r" rtl="0">
              <a:lnSpc>
                <a:spcPct val="115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William Hand Browne, ed., </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Archives of Maryland</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 (Baltimore: Maryland Historical Society, 1883)</a:t>
            </a:r>
          </a:p>
        </p:txBody>
      </p:sp>
      <p:graphicFrame>
        <p:nvGraphicFramePr>
          <p:cNvPr id="145" name="Shape 145"/>
          <p:cNvGraphicFramePr/>
          <p:nvPr>
            <p:extLst>
              <p:ext uri="{D42A27DB-BD31-4B8C-83A1-F6EECF244321}">
                <p14:modId xmlns:p14="http://schemas.microsoft.com/office/powerpoint/2010/main" val="1626367082"/>
              </p:ext>
            </p:extLst>
          </p:nvPr>
        </p:nvGraphicFramePr>
        <p:xfrm>
          <a:off x="157655" y="3000000"/>
          <a:ext cx="8639245" cy="1905000"/>
        </p:xfrm>
        <a:graphic>
          <a:graphicData uri="http://schemas.openxmlformats.org/drawingml/2006/table">
            <a:tbl>
              <a:tblPr>
                <a:noFill/>
                <a:tableStyleId>{60678279-2903-4F4C-8DB5-E1972A2FC0D7}</a:tableStyleId>
              </a:tblPr>
              <a:tblGrid>
                <a:gridCol w="1517507">
                  <a:extLst>
                    <a:ext uri="{9D8B030D-6E8A-4147-A177-3AD203B41FA5}">
                      <a16:colId xmlns:a16="http://schemas.microsoft.com/office/drawing/2014/main" val="20000"/>
                    </a:ext>
                  </a:extLst>
                </a:gridCol>
                <a:gridCol w="712173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H</a:t>
                      </a:r>
                      <a:r>
                        <a:rPr lang="en" sz="10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I</a:t>
                      </a:r>
                      <a:r>
                        <a:rPr lang="en" sz="1000" u="none" strike="noStrike" cap="none" dirty="0">
                          <a:solidFill>
                            <a:schemeClr val="tx1"/>
                          </a:solidFill>
                        </a:rPr>
                        <a:t>ntended</a:t>
                      </a:r>
                      <a:r>
                        <a:rPr lang="en" sz="1000" u="none" strike="noStrike" cap="none" baseline="0" dirty="0">
                          <a:solidFill>
                            <a:schemeClr val="tx1"/>
                          </a:solidFill>
                        </a:rPr>
                        <a:t> A</a:t>
                      </a:r>
                      <a:r>
                        <a:rPr lang="en" sz="10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P</a:t>
                      </a:r>
                      <a:r>
                        <a:rPr lang="en" sz="10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P</a:t>
                      </a:r>
                      <a:r>
                        <a:rPr lang="en" sz="10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000" b="1" u="none" strike="noStrike" cap="none" dirty="0">
                          <a:solidFill>
                            <a:srgbClr val="FF0000"/>
                          </a:solidFill>
                        </a:rPr>
                        <a:t>O</a:t>
                      </a:r>
                      <a:r>
                        <a:rPr lang="en" sz="10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p:nvPr/>
        </p:nvSpPr>
        <p:spPr>
          <a:xfrm>
            <a:off x="0" y="0"/>
            <a:ext cx="86538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October 1670-ACT XII. What time Indians to serve.</a:t>
            </a:r>
          </a:p>
          <a:p>
            <a:pPr marL="0" marR="0" lvl="0" indent="0" algn="l" rtl="0">
              <a:lnSpc>
                <a:spcPct val="100000"/>
              </a:lnSpc>
              <a:spcBef>
                <a:spcPts val="100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This law created an additional distinction between African Americans and Native Americans. It was an attempt to make lifetime servitude the normal condition for all Africans imported into Virginia. The legislators repealed this statute in November 1682.</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a:t>
            </a:r>
          </a:p>
          <a:p>
            <a:pPr marL="0" marR="0" lvl="0" indent="0" algn="l" rtl="0">
              <a:lnSpc>
                <a:spcPct val="100000"/>
              </a:lnSpc>
              <a:spcBef>
                <a:spcPts val="100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WHEREAS some dispute have arisen whither Indians taken in war by any other nation, and by that nation that taketh them sold to the English, are servants for life or term of years, It is resolved and enacted that all servants not being Christians imported into this colony by shipping shall be slaves for their lives; but what shall come by land shall serve, if boys or girls, until thirty years of age, if men or women twelve years and no longer.</a:t>
            </a:r>
          </a:p>
          <a:p>
            <a:pPr marL="0" marR="0" lvl="0" indent="0" algn="r" rtl="0">
              <a:lnSpc>
                <a:spcPct val="100000"/>
              </a:lnSpc>
              <a:spcBef>
                <a:spcPts val="500"/>
              </a:spcBef>
              <a:spcAft>
                <a:spcPts val="0"/>
              </a:spcAft>
              <a:buClr>
                <a:schemeClr val="dk1"/>
              </a:buClr>
              <a:buSzPct val="25000"/>
              <a:buFont typeface="Times New Roman"/>
              <a:buNone/>
            </a:pPr>
            <a:r>
              <a:rPr lang="en" sz="140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-The House of Burgesses on Slavery 1670</a:t>
            </a:r>
          </a:p>
        </p:txBody>
      </p:sp>
      <p:graphicFrame>
        <p:nvGraphicFramePr>
          <p:cNvPr id="151" name="Shape 151"/>
          <p:cNvGraphicFramePr/>
          <p:nvPr>
            <p:extLst>
              <p:ext uri="{D42A27DB-BD31-4B8C-83A1-F6EECF244321}">
                <p14:modId xmlns:p14="http://schemas.microsoft.com/office/powerpoint/2010/main" val="667486259"/>
              </p:ext>
            </p:extLst>
          </p:nvPr>
        </p:nvGraphicFramePr>
        <p:xfrm>
          <a:off x="336331" y="2648675"/>
          <a:ext cx="8187559" cy="2333150"/>
        </p:xfrm>
        <a:graphic>
          <a:graphicData uri="http://schemas.openxmlformats.org/drawingml/2006/table">
            <a:tbl>
              <a:tblPr>
                <a:noFill/>
                <a:tableStyleId>{60678279-2903-4F4C-8DB5-E1972A2FC0D7}</a:tableStyleId>
              </a:tblPr>
              <a:tblGrid>
                <a:gridCol w="1438167">
                  <a:extLst>
                    <a:ext uri="{9D8B030D-6E8A-4147-A177-3AD203B41FA5}">
                      <a16:colId xmlns:a16="http://schemas.microsoft.com/office/drawing/2014/main" val="20000"/>
                    </a:ext>
                  </a:extLst>
                </a:gridCol>
                <a:gridCol w="6749392">
                  <a:extLst>
                    <a:ext uri="{9D8B030D-6E8A-4147-A177-3AD203B41FA5}">
                      <a16:colId xmlns:a16="http://schemas.microsoft.com/office/drawing/2014/main" val="20001"/>
                    </a:ext>
                  </a:extLst>
                </a:gridCol>
              </a:tblGrid>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H</a:t>
                      </a:r>
                      <a:r>
                        <a:rPr lang="en" sz="10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I</a:t>
                      </a:r>
                      <a:r>
                        <a:rPr lang="en" sz="1000" u="none" strike="noStrike" cap="none" dirty="0">
                          <a:solidFill>
                            <a:schemeClr val="tx1"/>
                          </a:solidFill>
                        </a:rPr>
                        <a:t>ntended</a:t>
                      </a:r>
                      <a:r>
                        <a:rPr lang="en" sz="1000" u="none" strike="noStrike" cap="none" baseline="0" dirty="0">
                          <a:solidFill>
                            <a:schemeClr val="tx1"/>
                          </a:solidFill>
                        </a:rPr>
                        <a:t> A</a:t>
                      </a:r>
                      <a:r>
                        <a:rPr lang="en" sz="10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P</a:t>
                      </a:r>
                      <a:r>
                        <a:rPr lang="en" sz="10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000" b="1" u="none" strike="noStrike" cap="none" dirty="0">
                          <a:solidFill>
                            <a:srgbClr val="FF0000"/>
                          </a:solidFill>
                        </a:rPr>
                        <a:t>P</a:t>
                      </a:r>
                      <a:r>
                        <a:rPr lang="en" sz="10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51900">
                <a:tc>
                  <a:txBody>
                    <a:bodyPr/>
                    <a:lstStyle/>
                    <a:p>
                      <a:pPr marL="0" marR="0" lvl="0" indent="0" algn="l" rtl="0">
                        <a:lnSpc>
                          <a:spcPct val="100000"/>
                        </a:lnSpc>
                        <a:spcBef>
                          <a:spcPts val="0"/>
                        </a:spcBef>
                        <a:spcAft>
                          <a:spcPts val="0"/>
                        </a:spcAft>
                        <a:buClr>
                          <a:srgbClr val="000000"/>
                        </a:buClr>
                        <a:buSzPct val="25000"/>
                        <a:buFont typeface="Arial"/>
                        <a:buNone/>
                      </a:pPr>
                      <a:r>
                        <a:rPr lang="en" sz="1000" b="1" u="none" strike="noStrike" cap="none" dirty="0">
                          <a:solidFill>
                            <a:srgbClr val="FF0000"/>
                          </a:solidFill>
                        </a:rPr>
                        <a:t>O</a:t>
                      </a:r>
                      <a:r>
                        <a:rPr lang="en" sz="10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p:nvPr/>
        </p:nvSpPr>
        <p:spPr>
          <a:xfrm>
            <a:off x="0" y="0"/>
            <a:ext cx="9069300"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“Loving and kind father and mother:</a:t>
            </a:r>
          </a:p>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“…this is to let you understand that I your Child am in a most heavy case by reason of the nature of this Country [which] is such that it causeth much sickness.…And when we are sick there is nothing to comfort us; for since I came out of the ship, I never ate anything but peas, and loblollie (that is water gruel)….There is indeed some fowl, but we are not allowed to go, and get it, but must work hard both early and late for a mess of water gruel, and a mouthful of bread, and beef.…[I]f you did know as much as I, when people cry out day, and night—Oh that they… would not care to lose any limb to be in England again….And I have nothing to comfort me…I have nothing at all—no, not a shirt to my back but two rags, nor no clothes but one poor suit….My cloak is stolen by one of my own fellows, and to his dying hour [he] would not tell me what he did with it; but some of my fellows saw him buy butter and beef from a ship, which my cloak, [no] doubt, paid for….And he [Mr. Jackson] much marveled that you would send a servant to the Company; he saith that I had been better knocked on the head. And indeed so I find it now, to my great grief and misery; and saith if you love me you will redeem me suddenly, and for which I do entreat and beg. And if you cannot get the merchants to redeem me for some little money, then for God’s sake get a gathering or entreat some good folks to lay out some little sum of money in meal and cheese and butter and beef.”</a:t>
            </a:r>
          </a:p>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 </a:t>
            </a:r>
          </a:p>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Letter from Richard Frethorne, indentured servant, to his parents in England, 1623</a:t>
            </a:r>
          </a:p>
        </p:txBody>
      </p:sp>
      <p:graphicFrame>
        <p:nvGraphicFramePr>
          <p:cNvPr id="157" name="Shape 157"/>
          <p:cNvGraphicFramePr/>
          <p:nvPr>
            <p:extLst>
              <p:ext uri="{D42A27DB-BD31-4B8C-83A1-F6EECF244321}">
                <p14:modId xmlns:p14="http://schemas.microsoft.com/office/powerpoint/2010/main" val="321129615"/>
              </p:ext>
            </p:extLst>
          </p:nvPr>
        </p:nvGraphicFramePr>
        <p:xfrm>
          <a:off x="294290" y="3000000"/>
          <a:ext cx="7968860" cy="1905000"/>
        </p:xfrm>
        <a:graphic>
          <a:graphicData uri="http://schemas.openxmlformats.org/drawingml/2006/table">
            <a:tbl>
              <a:tblPr>
                <a:noFill/>
                <a:tableStyleId>{60678279-2903-4F4C-8DB5-E1972A2FC0D7}</a:tableStyleId>
              </a:tblPr>
              <a:tblGrid>
                <a:gridCol w="2001410">
                  <a:extLst>
                    <a:ext uri="{9D8B030D-6E8A-4147-A177-3AD203B41FA5}">
                      <a16:colId xmlns:a16="http://schemas.microsoft.com/office/drawing/2014/main" val="20000"/>
                    </a:ext>
                  </a:extLst>
                </a:gridCol>
                <a:gridCol w="59674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Shape 162"/>
          <p:cNvPicPr preferRelativeResize="0"/>
          <p:nvPr/>
        </p:nvPicPr>
        <p:blipFill rotWithShape="1">
          <a:blip r:embed="rId3">
            <a:alphaModFix/>
          </a:blip>
          <a:srcRect/>
          <a:stretch/>
        </p:blipFill>
        <p:spPr>
          <a:xfrm>
            <a:off x="152400" y="152400"/>
            <a:ext cx="4274724" cy="4903349"/>
          </a:xfrm>
          <a:prstGeom prst="rect">
            <a:avLst/>
          </a:prstGeom>
          <a:noFill/>
          <a:ln>
            <a:noFill/>
          </a:ln>
        </p:spPr>
      </p:pic>
      <p:graphicFrame>
        <p:nvGraphicFramePr>
          <p:cNvPr id="163" name="Shape 163"/>
          <p:cNvGraphicFramePr/>
          <p:nvPr>
            <p:extLst>
              <p:ext uri="{D42A27DB-BD31-4B8C-83A1-F6EECF244321}">
                <p14:modId xmlns:p14="http://schemas.microsoft.com/office/powerpoint/2010/main" val="2597646554"/>
              </p:ext>
            </p:extLst>
          </p:nvPr>
        </p:nvGraphicFramePr>
        <p:xfrm>
          <a:off x="4666375" y="1460938"/>
          <a:ext cx="3964875" cy="3293991"/>
        </p:xfrm>
        <a:graphic>
          <a:graphicData uri="http://schemas.openxmlformats.org/drawingml/2006/table">
            <a:tbl>
              <a:tblPr>
                <a:noFill/>
                <a:tableStyleId>{60678279-2903-4F4C-8DB5-E1972A2FC0D7}</a:tableStyleId>
              </a:tblPr>
              <a:tblGrid>
                <a:gridCol w="1451575">
                  <a:extLst>
                    <a:ext uri="{9D8B030D-6E8A-4147-A177-3AD203B41FA5}">
                      <a16:colId xmlns:a16="http://schemas.microsoft.com/office/drawing/2014/main" val="20000"/>
                    </a:ext>
                  </a:extLst>
                </a:gridCol>
                <a:gridCol w="2513300">
                  <a:extLst>
                    <a:ext uri="{9D8B030D-6E8A-4147-A177-3AD203B41FA5}">
                      <a16:colId xmlns:a16="http://schemas.microsoft.com/office/drawing/2014/main" val="20001"/>
                    </a:ext>
                  </a:extLst>
                </a:gridCol>
              </a:tblGrid>
              <a:tr h="8828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9909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63062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68598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4954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164" name="Shape 164"/>
          <p:cNvSpPr txBox="1"/>
          <p:nvPr/>
        </p:nvSpPr>
        <p:spPr>
          <a:xfrm>
            <a:off x="4541750" y="458475"/>
            <a:ext cx="2269200" cy="1217700"/>
          </a:xfrm>
          <a:prstGeom prst="rect">
            <a:avLst/>
          </a:prstGeom>
          <a:noFill/>
          <a:ln>
            <a:noFill/>
          </a:ln>
        </p:spPr>
        <p:txBody>
          <a:bodyPr wrap="square" lIns="91425" tIns="91425" rIns="91425" bIns="91425" anchor="ctr" anchorCtr="0">
            <a:noAutofit/>
          </a:bodyPr>
          <a:lstStyle/>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John Collet, </a:t>
            </a:r>
            <a:r>
              <a:rPr lang="en" sz="1200" b="0" i="1" u="none" strike="noStrike" cap="none" dirty="0">
                <a:solidFill>
                  <a:schemeClr val="dk1"/>
                </a:solidFill>
                <a:latin typeface="Arial Narrow" panose="020B0606020202030204" pitchFamily="34" charset="0"/>
                <a:ea typeface="Times New Roman"/>
                <a:cs typeface="Times New Roman"/>
                <a:sym typeface="Times New Roman"/>
              </a:rPr>
              <a:t>George Whitefield Preaching¸</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18th Century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p:nvPr/>
        </p:nvSpPr>
        <p:spPr>
          <a:xfrm>
            <a:off x="401150" y="235975"/>
            <a:ext cx="578100" cy="708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0" name="Shape 170"/>
          <p:cNvSpPr txBox="1"/>
          <p:nvPr/>
        </p:nvSpPr>
        <p:spPr>
          <a:xfrm>
            <a:off x="283779" y="0"/>
            <a:ext cx="8742346" cy="25839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“We have no way of knowing how many of the colonists were devoted Calvinists, for no one took a census of beliefs. Yet common sense instructs us that religion (or the church) attracts not only a committed core, but also others who, like “horse-shed” Christians, limit their commitment…New England…had its “dark corners of the land,” the places or the groups of people that were less affected by religion and less likely to want clergy. The fishermen of Gloucester, Massachusetts, made life difficult for Richard Blinman, who arrived as a town minister in 1642. And, as told by Cotton Mather, a minister in some unnamed coastal village urged on his audience a more active practice of religion, lest otherwise they “contradict the main end of planting this wilderness!” Thereupon, a local resident cried out: “Sir, you think you are preaching to the people at the Bay; our main end was to catch fish.”</a:t>
            </a:r>
          </a:p>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 </a:t>
            </a:r>
          </a:p>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David D. Hall, </a:t>
            </a:r>
            <a:r>
              <a:rPr lang="en" sz="1200" b="0" i="1" u="none" strike="noStrike" cap="none" dirty="0">
                <a:solidFill>
                  <a:schemeClr val="dk1"/>
                </a:solidFill>
                <a:latin typeface="Arial Narrow" panose="020B0606020202030204" pitchFamily="34" charset="0"/>
                <a:ea typeface="Times New Roman"/>
                <a:cs typeface="Times New Roman"/>
                <a:sym typeface="Times New Roman"/>
              </a:rPr>
              <a:t>Worlds of Wonder, Days of Judgment,</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1989</a:t>
            </a:r>
          </a:p>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David D. Hall, </a:t>
            </a:r>
            <a:r>
              <a:rPr lang="en" sz="1200" b="0" i="1" u="none" strike="noStrike" cap="none" dirty="0">
                <a:solidFill>
                  <a:schemeClr val="dk1"/>
                </a:solidFill>
                <a:latin typeface="Arial Narrow" panose="020B0606020202030204" pitchFamily="34" charset="0"/>
                <a:ea typeface="Times New Roman"/>
                <a:cs typeface="Times New Roman"/>
                <a:sym typeface="Times New Roman"/>
              </a:rPr>
              <a:t>Worlds of Wonder, Days of Judgment: Popular Religious Beliefs in Early New England</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(New York: Alfred A. Knopf, 1989)</a:t>
            </a:r>
          </a:p>
        </p:txBody>
      </p:sp>
      <p:graphicFrame>
        <p:nvGraphicFramePr>
          <p:cNvPr id="171" name="Shape 171"/>
          <p:cNvGraphicFramePr/>
          <p:nvPr>
            <p:extLst>
              <p:ext uri="{D42A27DB-BD31-4B8C-83A1-F6EECF244321}">
                <p14:modId xmlns:p14="http://schemas.microsoft.com/office/powerpoint/2010/main" val="515833560"/>
              </p:ext>
            </p:extLst>
          </p:nvPr>
        </p:nvGraphicFramePr>
        <p:xfrm>
          <a:off x="315310" y="2714825"/>
          <a:ext cx="8597461" cy="1938630"/>
        </p:xfrm>
        <a:graphic>
          <a:graphicData uri="http://schemas.openxmlformats.org/drawingml/2006/table">
            <a:tbl>
              <a:tblPr>
                <a:noFill/>
                <a:tableStyleId>{60678279-2903-4F4C-8DB5-E1972A2FC0D7}</a:tableStyleId>
              </a:tblPr>
              <a:tblGrid>
                <a:gridCol w="2350299">
                  <a:extLst>
                    <a:ext uri="{9D8B030D-6E8A-4147-A177-3AD203B41FA5}">
                      <a16:colId xmlns:a16="http://schemas.microsoft.com/office/drawing/2014/main" val="20000"/>
                    </a:ext>
                  </a:extLst>
                </a:gridCol>
                <a:gridCol w="6247162">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146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p:nvPr/>
        </p:nvSpPr>
        <p:spPr>
          <a:xfrm>
            <a:off x="401150" y="247775"/>
            <a:ext cx="755100" cy="945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7" name="Shape 177"/>
          <p:cNvSpPr txBox="1"/>
          <p:nvPr/>
        </p:nvSpPr>
        <p:spPr>
          <a:xfrm>
            <a:off x="462456" y="47200"/>
            <a:ext cx="826113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33333"/>
              </a:buClr>
              <a:buSzPct val="25000"/>
              <a:buFont typeface="Arial"/>
              <a:buNone/>
            </a:pPr>
            <a:r>
              <a:rPr lang="en" sz="1200" b="0" i="0" u="none" strike="noStrike" cap="none" dirty="0">
                <a:solidFill>
                  <a:srgbClr val="333333"/>
                </a:solidFill>
                <a:latin typeface="Arial Narrow" panose="020B0606020202030204" pitchFamily="34" charset="0"/>
                <a:sym typeface="Arial"/>
              </a:rPr>
              <a:t>“In the name of God, Amen. We . . . the loyal Subjects of our dread sovereign Lord King James . . .  Having undertaken for the glory of God, and advancement of the Christian Faith, and honor of our King and Country, a Voyage to plant the first Colony in the Northern parts of Virginia; do by these presents solemnly and mutually, in the presence of God and one another, covenant, and combine ourselves together into a civil body politick, for our better ordering and preservation and furtherance of the ends aforesaid . . . do enact . . . such just and equal Laws, Ordinances, acts, constitutions, and offices from time to time, as shall be thought most meet and convenient for the general good of the Colony; unto which we promise all due submission and obedience.”</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The Mayflower Compact, 1620</a:t>
            </a:r>
          </a:p>
        </p:txBody>
      </p:sp>
      <p:graphicFrame>
        <p:nvGraphicFramePr>
          <p:cNvPr id="178" name="Shape 178"/>
          <p:cNvGraphicFramePr/>
          <p:nvPr>
            <p:extLst>
              <p:ext uri="{D42A27DB-BD31-4B8C-83A1-F6EECF244321}">
                <p14:modId xmlns:p14="http://schemas.microsoft.com/office/powerpoint/2010/main" val="4212252194"/>
              </p:ext>
            </p:extLst>
          </p:nvPr>
        </p:nvGraphicFramePr>
        <p:xfrm>
          <a:off x="462456" y="2691250"/>
          <a:ext cx="8145195" cy="1905000"/>
        </p:xfrm>
        <a:graphic>
          <a:graphicData uri="http://schemas.openxmlformats.org/drawingml/2006/table">
            <a:tbl>
              <a:tblPr>
                <a:noFill/>
                <a:tableStyleId>{60678279-2903-4F4C-8DB5-E1972A2FC0D7}</a:tableStyleId>
              </a:tblPr>
              <a:tblGrid>
                <a:gridCol w="2177745">
                  <a:extLst>
                    <a:ext uri="{9D8B030D-6E8A-4147-A177-3AD203B41FA5}">
                      <a16:colId xmlns:a16="http://schemas.microsoft.com/office/drawing/2014/main" val="20000"/>
                    </a:ext>
                  </a:extLst>
                </a:gridCol>
                <a:gridCol w="59674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p:nvPr/>
        </p:nvSpPr>
        <p:spPr>
          <a:xfrm>
            <a:off x="830025" y="0"/>
            <a:ext cx="73341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“One answer, given by the leaders of the colony, is that the settlers included too many ne’er-do-wells and too many gentlemen who “never did know what a dayes work was.”  Hard work had to wait until harder men were sent.  Another answer may be that the Jamestown settlers were debilitated by hunger and disease….[or], [o]nce land was distributed to individuals and men were allowed to work for themselves, they gained the familiar incentives of private enterprise….These explanations are surely all valid….[b]ut they do not reach to a dimension of the problems that contemporaries would have overlooked….[t]hey do not tell us what ideas and attitudes about work, carried from England, would have led English settlers to expect so little of themselves in a situation that demanded so much.”</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Calibri"/>
              <a:cs typeface="Calibri"/>
              <a:sym typeface="Calibri"/>
            </a:endParaRPr>
          </a:p>
          <a:p>
            <a:pPr marL="0" marR="0" lvl="0" indent="0" algn="l" rtl="0">
              <a:lnSpc>
                <a:spcPct val="100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--Edmund S. Morgan, </a:t>
            </a:r>
            <a:r>
              <a:rPr lang="en" sz="1400" b="0" i="1" u="none" strike="noStrike" cap="none" dirty="0">
                <a:solidFill>
                  <a:schemeClr val="dk1"/>
                </a:solidFill>
                <a:latin typeface="Arial Narrow" panose="020B0606020202030204" pitchFamily="34" charset="0"/>
                <a:sym typeface="Arial"/>
              </a:rPr>
              <a:t>The Labor Problem at Jamestown, 1607-18 </a:t>
            </a:r>
            <a:r>
              <a:rPr lang="en" sz="1400" b="0" i="0" u="none" strike="noStrike" cap="none" dirty="0">
                <a:solidFill>
                  <a:schemeClr val="dk1"/>
                </a:solidFill>
                <a:latin typeface="Arial Narrow" panose="020B0606020202030204" pitchFamily="34" charset="0"/>
                <a:sym typeface="Arial"/>
              </a:rPr>
              <a:t>(1971).</a:t>
            </a:r>
          </a:p>
        </p:txBody>
      </p:sp>
      <p:graphicFrame>
        <p:nvGraphicFramePr>
          <p:cNvPr id="184" name="Shape 184"/>
          <p:cNvGraphicFramePr/>
          <p:nvPr>
            <p:extLst>
              <p:ext uri="{D42A27DB-BD31-4B8C-83A1-F6EECF244321}">
                <p14:modId xmlns:p14="http://schemas.microsoft.com/office/powerpoint/2010/main" val="73070188"/>
              </p:ext>
            </p:extLst>
          </p:nvPr>
        </p:nvGraphicFramePr>
        <p:xfrm>
          <a:off x="451945" y="2804200"/>
          <a:ext cx="8025905" cy="1987890"/>
        </p:xfrm>
        <a:graphic>
          <a:graphicData uri="http://schemas.openxmlformats.org/drawingml/2006/table">
            <a:tbl>
              <a:tblPr>
                <a:noFill/>
                <a:tableStyleId>{60678279-2903-4F4C-8DB5-E1972A2FC0D7}</a:tableStyleId>
              </a:tblPr>
              <a:tblGrid>
                <a:gridCol w="2058455">
                  <a:extLst>
                    <a:ext uri="{9D8B030D-6E8A-4147-A177-3AD203B41FA5}">
                      <a16:colId xmlns:a16="http://schemas.microsoft.com/office/drawing/2014/main" val="20000"/>
                    </a:ext>
                  </a:extLst>
                </a:gridCol>
                <a:gridCol w="5967450">
                  <a:extLst>
                    <a:ext uri="{9D8B030D-6E8A-4147-A177-3AD203B41FA5}">
                      <a16:colId xmlns:a16="http://schemas.microsoft.com/office/drawing/2014/main" val="20001"/>
                    </a:ext>
                  </a:extLst>
                </a:gridCol>
              </a:tblGrid>
              <a:tr h="3479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453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479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479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453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Shape 189"/>
          <p:cNvPicPr preferRelativeResize="0"/>
          <p:nvPr/>
        </p:nvPicPr>
        <p:blipFill rotWithShape="1">
          <a:blip r:embed="rId3">
            <a:alphaModFix/>
          </a:blip>
          <a:srcRect/>
          <a:stretch/>
        </p:blipFill>
        <p:spPr>
          <a:xfrm>
            <a:off x="341175" y="561925"/>
            <a:ext cx="4201324" cy="4475325"/>
          </a:xfrm>
          <a:prstGeom prst="rect">
            <a:avLst/>
          </a:prstGeom>
          <a:noFill/>
          <a:ln>
            <a:noFill/>
          </a:ln>
        </p:spPr>
      </p:pic>
      <p:sp>
        <p:nvSpPr>
          <p:cNvPr id="190" name="Shape 190"/>
          <p:cNvSpPr txBox="1"/>
          <p:nvPr/>
        </p:nvSpPr>
        <p:spPr>
          <a:xfrm>
            <a:off x="271375" y="283175"/>
            <a:ext cx="448200" cy="354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aphicFrame>
        <p:nvGraphicFramePr>
          <p:cNvPr id="191" name="Shape 191"/>
          <p:cNvGraphicFramePr/>
          <p:nvPr>
            <p:extLst>
              <p:ext uri="{D42A27DB-BD31-4B8C-83A1-F6EECF244321}">
                <p14:modId xmlns:p14="http://schemas.microsoft.com/office/powerpoint/2010/main" val="711568904"/>
              </p:ext>
            </p:extLst>
          </p:nvPr>
        </p:nvGraphicFramePr>
        <p:xfrm>
          <a:off x="4666375" y="561926"/>
          <a:ext cx="3964875" cy="4346404"/>
        </p:xfrm>
        <a:graphic>
          <a:graphicData uri="http://schemas.openxmlformats.org/drawingml/2006/table">
            <a:tbl>
              <a:tblPr>
                <a:noFill/>
                <a:tableStyleId>{60678279-2903-4F4C-8DB5-E1972A2FC0D7}</a:tableStyleId>
              </a:tblPr>
              <a:tblGrid>
                <a:gridCol w="1451575">
                  <a:extLst>
                    <a:ext uri="{9D8B030D-6E8A-4147-A177-3AD203B41FA5}">
                      <a16:colId xmlns:a16="http://schemas.microsoft.com/office/drawing/2014/main" val="20000"/>
                    </a:ext>
                  </a:extLst>
                </a:gridCol>
                <a:gridCol w="2513300">
                  <a:extLst>
                    <a:ext uri="{9D8B030D-6E8A-4147-A177-3AD203B41FA5}">
                      <a16:colId xmlns:a16="http://schemas.microsoft.com/office/drawing/2014/main" val="20001"/>
                    </a:ext>
                  </a:extLst>
                </a:gridCol>
              </a:tblGrid>
              <a:tr h="8071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071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8071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2"/>
                  </a:ext>
                </a:extLst>
              </a:tr>
              <a:tr h="111766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91425" marR="91425" marT="91425" marB="91425"/>
                </a:tc>
                <a:extLst>
                  <a:ext uri="{0D108BD9-81ED-4DB2-BD59-A6C34878D82A}">
                    <a16:rowId xmlns:a16="http://schemas.microsoft.com/office/drawing/2014/main" val="10003"/>
                  </a:ext>
                </a:extLst>
              </a:tr>
              <a:tr h="80718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p:nvPr/>
        </p:nvSpPr>
        <p:spPr>
          <a:xfrm>
            <a:off x="493986" y="82575"/>
            <a:ext cx="8050923" cy="21828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“Colonial America also had regional differences among culture or historical reason for establishment as a colony. The Southern colonies were established as economic ventures and were seeking natural resources to provide material wealth to the mother country and themselves. In contrast, the early New England colonists were primarily religious reformers and separatists. They were seeking a new way of life to glorify God and for the greater good of their spiritual life. The Middle colonies welcomed people from various and diverse lifestyles. The social-political structure included all three varieties: villages, cities, and small farms.”</a:t>
            </a:r>
          </a:p>
          <a:p>
            <a:pPr marL="0" marR="0" lvl="0" indent="0" algn="r" rtl="0">
              <a:lnSpc>
                <a:spcPct val="100000"/>
              </a:lnSpc>
              <a:spcBef>
                <a:spcPts val="0"/>
              </a:spcBef>
              <a:spcAft>
                <a:spcPts val="0"/>
              </a:spcAft>
              <a:buClr>
                <a:schemeClr val="dk1"/>
              </a:buClr>
              <a:buSzPct val="25000"/>
              <a:buFont typeface="Arial"/>
              <a:buNone/>
            </a:pPr>
            <a:r>
              <a:rPr lang="en" sz="1400" b="0" i="1" u="none" strike="noStrike" cap="none" dirty="0">
                <a:solidFill>
                  <a:schemeClr val="dk1"/>
                </a:solidFill>
                <a:latin typeface="Arial Narrow" panose="020B0606020202030204" pitchFamily="34" charset="0"/>
                <a:sym typeface="Arial"/>
              </a:rPr>
              <a:t>History and News Media</a:t>
            </a:r>
            <a:r>
              <a:rPr lang="en" sz="1400" b="0" i="0" u="none" strike="noStrike" cap="none" dirty="0">
                <a:solidFill>
                  <a:schemeClr val="dk1"/>
                </a:solidFill>
                <a:latin typeface="Arial Narrow" panose="020B0606020202030204" pitchFamily="34" charset="0"/>
                <a:sym typeface="Arial"/>
              </a:rPr>
              <a:t>, 2013</a:t>
            </a:r>
          </a:p>
        </p:txBody>
      </p:sp>
      <p:sp>
        <p:nvSpPr>
          <p:cNvPr id="197" name="Shape 197"/>
          <p:cNvSpPr txBox="1"/>
          <p:nvPr/>
        </p:nvSpPr>
        <p:spPr>
          <a:xfrm>
            <a:off x="235975" y="188775"/>
            <a:ext cx="566400" cy="117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aphicFrame>
        <p:nvGraphicFramePr>
          <p:cNvPr id="198" name="Shape 198"/>
          <p:cNvGraphicFramePr/>
          <p:nvPr>
            <p:extLst>
              <p:ext uri="{D42A27DB-BD31-4B8C-83A1-F6EECF244321}">
                <p14:modId xmlns:p14="http://schemas.microsoft.com/office/powerpoint/2010/main" val="4134495241"/>
              </p:ext>
            </p:extLst>
          </p:nvPr>
        </p:nvGraphicFramePr>
        <p:xfrm>
          <a:off x="493986" y="2455250"/>
          <a:ext cx="7974839" cy="2575440"/>
        </p:xfrm>
        <a:graphic>
          <a:graphicData uri="http://schemas.openxmlformats.org/drawingml/2006/table">
            <a:tbl>
              <a:tblPr>
                <a:noFill/>
                <a:tableStyleId>{60678279-2903-4F4C-8DB5-E1972A2FC0D7}</a:tableStyleId>
              </a:tblPr>
              <a:tblGrid>
                <a:gridCol w="1335871">
                  <a:extLst>
                    <a:ext uri="{9D8B030D-6E8A-4147-A177-3AD203B41FA5}">
                      <a16:colId xmlns:a16="http://schemas.microsoft.com/office/drawing/2014/main" val="20000"/>
                    </a:ext>
                  </a:extLst>
                </a:gridCol>
                <a:gridCol w="663896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Shape 203" descr="https://lh4.googleusercontent.com/KWKYi5FCAR0R0Y_cjFOy4FJcCHtTc_1Q5H4r5YzWMfArjUr1eryZKI2TcRtP0PZ8JdG2oc4Rbuxf9DAmgpLOHOyjS4ITi5dSU1RUbpBOEY_wVr0MDFWKcuxq0oArSiVUNpB5Ceg"/>
          <p:cNvPicPr preferRelativeResize="0"/>
          <p:nvPr/>
        </p:nvPicPr>
        <p:blipFill rotWithShape="1">
          <a:blip r:embed="rId3">
            <a:alphaModFix/>
          </a:blip>
          <a:srcRect/>
          <a:stretch/>
        </p:blipFill>
        <p:spPr>
          <a:xfrm>
            <a:off x="143151" y="522449"/>
            <a:ext cx="5647899" cy="3916550"/>
          </a:xfrm>
          <a:prstGeom prst="rect">
            <a:avLst/>
          </a:prstGeom>
          <a:noFill/>
          <a:ln>
            <a:noFill/>
          </a:ln>
        </p:spPr>
      </p:pic>
      <p:graphicFrame>
        <p:nvGraphicFramePr>
          <p:cNvPr id="204" name="Shape 204"/>
          <p:cNvGraphicFramePr/>
          <p:nvPr>
            <p:extLst>
              <p:ext uri="{D42A27DB-BD31-4B8C-83A1-F6EECF244321}">
                <p14:modId xmlns:p14="http://schemas.microsoft.com/office/powerpoint/2010/main" val="1452860569"/>
              </p:ext>
            </p:extLst>
          </p:nvPr>
        </p:nvGraphicFramePr>
        <p:xfrm>
          <a:off x="5791050" y="152398"/>
          <a:ext cx="2840200" cy="4656652"/>
        </p:xfrm>
        <a:graphic>
          <a:graphicData uri="http://schemas.openxmlformats.org/drawingml/2006/table">
            <a:tbl>
              <a:tblPr>
                <a:noFill/>
                <a:tableStyleId>{60678279-2903-4F4C-8DB5-E1972A2FC0D7}</a:tableStyleId>
              </a:tblPr>
              <a:tblGrid>
                <a:gridCol w="1039825">
                  <a:extLst>
                    <a:ext uri="{9D8B030D-6E8A-4147-A177-3AD203B41FA5}">
                      <a16:colId xmlns:a16="http://schemas.microsoft.com/office/drawing/2014/main" val="20000"/>
                    </a:ext>
                  </a:extLst>
                </a:gridCol>
                <a:gridCol w="1800375">
                  <a:extLst>
                    <a:ext uri="{9D8B030D-6E8A-4147-A177-3AD203B41FA5}">
                      <a16:colId xmlns:a16="http://schemas.microsoft.com/office/drawing/2014/main" val="20001"/>
                    </a:ext>
                  </a:extLst>
                </a:gridCol>
              </a:tblGrid>
              <a:tr h="10010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010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1"/>
                  </a:ext>
                </a:extLst>
              </a:tr>
              <a:tr h="65253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2"/>
                  </a:ext>
                </a:extLst>
              </a:tr>
              <a:tr h="10010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3"/>
                  </a:ext>
                </a:extLst>
              </a:tr>
              <a:tr h="100102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p:nvPr/>
        </p:nvSpPr>
        <p:spPr>
          <a:xfrm>
            <a:off x="283175" y="188775"/>
            <a:ext cx="471900" cy="354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0" name="Shape 210"/>
          <p:cNvSpPr txBox="1"/>
          <p:nvPr/>
        </p:nvSpPr>
        <p:spPr>
          <a:xfrm>
            <a:off x="451945" y="70800"/>
            <a:ext cx="7948655"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We cannot in our hearts find one single spot of rebellion or treason or that we have in any manner aimed at subverting the settled government. . . . All people in all places where we have yet been can attest our civil, quiet, peaceable behavior far different from that of rebellion. . . Let us trace . . . the men in authority and favor to whose hands the dispensation of the country's wealth has been committed. Let us observe the sudden rise of their estates . . . compared with the quality in which they first entered this country…Now let us compare these things together and see what sponges have sucked up the public treasure and whether it has not been privately contrived away by unworthy favorites and juggling parasites whose tottering fortunes have been repaired and supported at the public charge. </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Nathaniel Bacon's "Manifesto," 1676 </a:t>
            </a:r>
          </a:p>
        </p:txBody>
      </p:sp>
      <p:graphicFrame>
        <p:nvGraphicFramePr>
          <p:cNvPr id="211" name="Shape 211"/>
          <p:cNvGraphicFramePr/>
          <p:nvPr>
            <p:extLst>
              <p:ext uri="{D42A27DB-BD31-4B8C-83A1-F6EECF244321}">
                <p14:modId xmlns:p14="http://schemas.microsoft.com/office/powerpoint/2010/main" val="2371764477"/>
              </p:ext>
            </p:extLst>
          </p:nvPr>
        </p:nvGraphicFramePr>
        <p:xfrm>
          <a:off x="451945" y="2450802"/>
          <a:ext cx="7955108" cy="2407830"/>
        </p:xfrm>
        <a:graphic>
          <a:graphicData uri="http://schemas.openxmlformats.org/drawingml/2006/table">
            <a:tbl>
              <a:tblPr>
                <a:noFill/>
                <a:tableStyleId>{60678279-2903-4F4C-8DB5-E1972A2FC0D7}</a:tableStyleId>
              </a:tblPr>
              <a:tblGrid>
                <a:gridCol w="1397336">
                  <a:extLst>
                    <a:ext uri="{9D8B030D-6E8A-4147-A177-3AD203B41FA5}">
                      <a16:colId xmlns:a16="http://schemas.microsoft.com/office/drawing/2014/main" val="20000"/>
                    </a:ext>
                  </a:extLst>
                </a:gridCol>
                <a:gridCol w="6557772">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p:nvPr/>
        </p:nvSpPr>
        <p:spPr>
          <a:xfrm>
            <a:off x="306775" y="247775"/>
            <a:ext cx="766800" cy="708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7" name="Shape 217"/>
          <p:cNvSpPr txBox="1"/>
          <p:nvPr/>
        </p:nvSpPr>
        <p:spPr>
          <a:xfrm>
            <a:off x="515007" y="0"/>
            <a:ext cx="7962843"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“And it is further enacted by the authority aforesaid, that…no sugars, tobacco, cotton-wool, indigo, ginger, fustic or other dying wood, of growth, production, or manufacture of any </a:t>
            </a:r>
            <a:r>
              <a:rPr lang="en" sz="1200" b="0" i="1" u="none" strike="noStrike" cap="none" dirty="0">
                <a:solidFill>
                  <a:schemeClr val="dk1"/>
                </a:solidFill>
                <a:latin typeface="Arial Narrow" panose="020B0606020202030204" pitchFamily="34" charset="0"/>
                <a:sym typeface="Arial"/>
              </a:rPr>
              <a:t>English</a:t>
            </a:r>
            <a:r>
              <a:rPr lang="en" sz="1200" b="0" i="0" u="none" strike="noStrike" cap="none" dirty="0">
                <a:solidFill>
                  <a:schemeClr val="dk1"/>
                </a:solidFill>
                <a:latin typeface="Arial Narrow" panose="020B0606020202030204" pitchFamily="34" charset="0"/>
                <a:sym typeface="Arial"/>
              </a:rPr>
              <a:t> plantations in </a:t>
            </a:r>
            <a:r>
              <a:rPr lang="en" sz="1200" b="0" i="1" u="none" strike="noStrike" cap="none" dirty="0">
                <a:solidFill>
                  <a:schemeClr val="dk1"/>
                </a:solidFill>
                <a:latin typeface="Arial Narrow" panose="020B0606020202030204" pitchFamily="34" charset="0"/>
                <a:sym typeface="Arial"/>
              </a:rPr>
              <a:t>America, Asia, or Africa</a:t>
            </a:r>
            <a:r>
              <a:rPr lang="en" sz="1200" b="0" i="0" u="none" strike="noStrike" cap="none" dirty="0">
                <a:solidFill>
                  <a:schemeClr val="dk1"/>
                </a:solidFill>
                <a:latin typeface="Arial Narrow" panose="020B0606020202030204" pitchFamily="34" charset="0"/>
                <a:sym typeface="Arial"/>
              </a:rPr>
              <a:t>, shall be shipped, carried conveyed or transported, from any of the said </a:t>
            </a:r>
            <a:r>
              <a:rPr lang="en" sz="1200" b="0" i="1" u="none" strike="noStrike" cap="none" dirty="0">
                <a:solidFill>
                  <a:schemeClr val="dk1"/>
                </a:solidFill>
                <a:latin typeface="Arial Narrow" panose="020B0606020202030204" pitchFamily="34" charset="0"/>
                <a:sym typeface="Arial"/>
              </a:rPr>
              <a:t>English</a:t>
            </a:r>
            <a:r>
              <a:rPr lang="en" sz="1200" b="0" i="0" u="none" strike="noStrike" cap="none" dirty="0">
                <a:solidFill>
                  <a:schemeClr val="dk1"/>
                </a:solidFill>
                <a:latin typeface="Arial Narrow" panose="020B0606020202030204" pitchFamily="34" charset="0"/>
                <a:sym typeface="Arial"/>
              </a:rPr>
              <a:t> plantations to any land, island, territory, dominion, port or place whatsoever, other than to such other </a:t>
            </a:r>
            <a:r>
              <a:rPr lang="en" sz="1200" b="0" i="1" u="none" strike="noStrike" cap="none" dirty="0">
                <a:solidFill>
                  <a:schemeClr val="dk1"/>
                </a:solidFill>
                <a:latin typeface="Arial Narrow" panose="020B0606020202030204" pitchFamily="34" charset="0"/>
                <a:sym typeface="Arial"/>
              </a:rPr>
              <a:t>English</a:t>
            </a:r>
            <a:r>
              <a:rPr lang="en" sz="1200" b="0" i="0" u="none" strike="noStrike" cap="none" dirty="0">
                <a:solidFill>
                  <a:schemeClr val="dk1"/>
                </a:solidFill>
                <a:latin typeface="Arial Narrow" panose="020B0606020202030204" pitchFamily="34" charset="0"/>
                <a:sym typeface="Arial"/>
              </a:rPr>
              <a:t> plantations as do belong to his Majesty…under the penalty of the forfeiture of said goods, or the full value thereof, and also the ship, with all her guns, tackle, apparel, ammunition and furniture.”</a:t>
            </a:r>
          </a:p>
          <a:p>
            <a:pPr marL="0" marR="0" lvl="0" indent="0" algn="l"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a:t>
            </a:r>
          </a:p>
          <a:p>
            <a:pPr marL="0" marR="0" lvl="0" indent="0" algn="r"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-The Navigation Act of 1660</a:t>
            </a:r>
          </a:p>
        </p:txBody>
      </p:sp>
      <p:graphicFrame>
        <p:nvGraphicFramePr>
          <p:cNvPr id="218" name="Shape 218"/>
          <p:cNvGraphicFramePr/>
          <p:nvPr>
            <p:extLst>
              <p:ext uri="{D42A27DB-BD31-4B8C-83A1-F6EECF244321}">
                <p14:modId xmlns:p14="http://schemas.microsoft.com/office/powerpoint/2010/main" val="2475814149"/>
              </p:ext>
            </p:extLst>
          </p:nvPr>
        </p:nvGraphicFramePr>
        <p:xfrm>
          <a:off x="515006" y="2263098"/>
          <a:ext cx="7962843" cy="2575440"/>
        </p:xfrm>
        <a:graphic>
          <a:graphicData uri="http://schemas.openxmlformats.org/drawingml/2006/table">
            <a:tbl>
              <a:tblPr>
                <a:noFill/>
                <a:tableStyleId>{60678279-2903-4F4C-8DB5-E1972A2FC0D7}</a:tableStyleId>
              </a:tblPr>
              <a:tblGrid>
                <a:gridCol w="1333861">
                  <a:extLst>
                    <a:ext uri="{9D8B030D-6E8A-4147-A177-3AD203B41FA5}">
                      <a16:colId xmlns:a16="http://schemas.microsoft.com/office/drawing/2014/main" val="20000"/>
                    </a:ext>
                  </a:extLst>
                </a:gridCol>
                <a:gridCol w="6628982">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p:nvPr/>
        </p:nvSpPr>
        <p:spPr>
          <a:xfrm>
            <a:off x="342175" y="117975"/>
            <a:ext cx="8554200"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 “The Puritan leaders could withstand this rising tide of democracy only by such support as the government would give them—which became increasingly less after the new charter of 1692 took away from the saints all power to select their own governors and divorced the state and church—or else by the sheer force of their personalities. As early as the 1660s and ’70s we can see them beginning to shift their attention from mere exposition of the creed to greater and greater insistence upon committing power only to men of wisdom and knowledge….By the beginning of the eighteenth century the task of buttressing the classified society, maintaining the rule of the well-trained and the culturally superior both in church and society seems to have become the predominate concern of the clergy. Sermon after sermon reveals that in their eyes the cause of learning and the cause of a hierarchical, differentiated social order were one and the same.”</a:t>
            </a:r>
          </a:p>
          <a:p>
            <a:pPr marL="0" marR="0" lvl="0" indent="0" algn="l" rtl="0">
              <a:lnSpc>
                <a:spcPct val="115000"/>
              </a:lnSpc>
              <a:spcBef>
                <a:spcPts val="0"/>
              </a:spcBef>
              <a:spcAft>
                <a:spcPts val="0"/>
              </a:spcAft>
              <a:buClr>
                <a:schemeClr val="dk1"/>
              </a:buClr>
              <a:buSzPct val="25000"/>
              <a:buFont typeface="Times New Roman"/>
              <a:buNone/>
            </a:pPr>
            <a:r>
              <a:rPr lang="en" sz="1200" b="1" i="0" u="none" strike="noStrike" cap="none" dirty="0">
                <a:solidFill>
                  <a:schemeClr val="dk1"/>
                </a:solidFill>
                <a:latin typeface="Arial Narrow" panose="020B0606020202030204" pitchFamily="34" charset="0"/>
                <a:ea typeface="Times New Roman"/>
                <a:cs typeface="Times New Roman"/>
                <a:sym typeface="Times New Roman"/>
              </a:rPr>
              <a:t> </a:t>
            </a:r>
          </a:p>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Perry Miller and Thomas H. Johnson, </a:t>
            </a:r>
            <a:r>
              <a:rPr lang="en" sz="1200" b="0" i="1" u="none" strike="noStrike" cap="none" dirty="0">
                <a:solidFill>
                  <a:schemeClr val="dk1"/>
                </a:solidFill>
                <a:latin typeface="Arial Narrow" panose="020B0606020202030204" pitchFamily="34" charset="0"/>
                <a:ea typeface="Times New Roman"/>
                <a:cs typeface="Times New Roman"/>
                <a:sym typeface="Times New Roman"/>
              </a:rPr>
              <a:t>The Puritans,</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1938</a:t>
            </a:r>
          </a:p>
          <a:p>
            <a:pPr marL="0" marR="0" lvl="0" indent="0" algn="r"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Perry Miller and Thomas H Johnson, eds. </a:t>
            </a:r>
            <a:r>
              <a:rPr lang="en" sz="1200" b="0" i="1" u="none" strike="noStrike" cap="none" dirty="0">
                <a:solidFill>
                  <a:schemeClr val="dk1"/>
                </a:solidFill>
                <a:latin typeface="Arial Narrow" panose="020B0606020202030204" pitchFamily="34" charset="0"/>
                <a:ea typeface="Times New Roman"/>
                <a:cs typeface="Times New Roman"/>
                <a:sym typeface="Times New Roman"/>
              </a:rPr>
              <a:t>The Puritans</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(New York: American Book Company, 1938)</a:t>
            </a:r>
          </a:p>
        </p:txBody>
      </p:sp>
      <p:sp>
        <p:nvSpPr>
          <p:cNvPr id="224" name="Shape 224"/>
          <p:cNvSpPr txBox="1"/>
          <p:nvPr/>
        </p:nvSpPr>
        <p:spPr>
          <a:xfrm>
            <a:off x="235975" y="200575"/>
            <a:ext cx="412800" cy="1299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aphicFrame>
        <p:nvGraphicFramePr>
          <p:cNvPr id="225" name="Shape 225"/>
          <p:cNvGraphicFramePr/>
          <p:nvPr>
            <p:extLst>
              <p:ext uri="{D42A27DB-BD31-4B8C-83A1-F6EECF244321}">
                <p14:modId xmlns:p14="http://schemas.microsoft.com/office/powerpoint/2010/main" val="4165594030"/>
              </p:ext>
            </p:extLst>
          </p:nvPr>
        </p:nvGraphicFramePr>
        <p:xfrm>
          <a:off x="342175" y="2726238"/>
          <a:ext cx="8391922" cy="2072610"/>
        </p:xfrm>
        <a:graphic>
          <a:graphicData uri="http://schemas.openxmlformats.org/drawingml/2006/table">
            <a:tbl>
              <a:tblPr>
                <a:noFill/>
                <a:tableStyleId>{60678279-2903-4F4C-8DB5-E1972A2FC0D7}</a:tableStyleId>
              </a:tblPr>
              <a:tblGrid>
                <a:gridCol w="1474064">
                  <a:extLst>
                    <a:ext uri="{9D8B030D-6E8A-4147-A177-3AD203B41FA5}">
                      <a16:colId xmlns:a16="http://schemas.microsoft.com/office/drawing/2014/main" val="20000"/>
                    </a:ext>
                  </a:extLst>
                </a:gridCol>
                <a:gridCol w="691785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p:nvPr/>
        </p:nvSpPr>
        <p:spPr>
          <a:xfrm>
            <a:off x="231228" y="-199697"/>
            <a:ext cx="86538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a:t>
            </a:r>
            <a:r>
              <a:rPr lang="en" sz="1400" b="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 . . Nor do these unhappy beings, after they become the property of the Europeans (from whom, as a more civilized people, more humanity might naturally be expected), find their situation in the least amended. Their treatment is no less rigorous. The men, on being brought aboard the ship, are immediately fastened together, two and two, by handcuffs on their wrists and by irons rivetted on their legs. They are then sent down between the decks and placed in an apartment partitioned off for that purpose. The women also are placed in a separate apartment between decks, but without being ironed. An adjoining room on the same deck is appointed for the boys. Thus they are all placed in different apartments.</a:t>
            </a:r>
          </a:p>
          <a:p>
            <a:pPr marL="0" marR="0" lvl="0" indent="0" algn="l" rtl="0">
              <a:lnSpc>
                <a:spcPct val="100000"/>
              </a:lnSpc>
              <a:spcBef>
                <a:spcPts val="0"/>
              </a:spcBef>
              <a:spcAft>
                <a:spcPts val="0"/>
              </a:spcAft>
              <a:buClr>
                <a:srgbClr val="000000"/>
              </a:buClr>
              <a:buFont typeface="Arial"/>
              <a:buNone/>
            </a:pPr>
            <a:endParaRPr sz="1400" b="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r" rtl="0">
              <a:lnSpc>
                <a:spcPct val="100000"/>
              </a:lnSpc>
              <a:spcBef>
                <a:spcPts val="0"/>
              </a:spcBef>
              <a:spcAft>
                <a:spcPts val="0"/>
              </a:spcAft>
              <a:buClr>
                <a:schemeClr val="dk1"/>
              </a:buClr>
              <a:buSzPct val="25000"/>
              <a:buFont typeface="Times New Roman"/>
              <a:buNone/>
            </a:pPr>
            <a:r>
              <a:rPr lang="en" sz="1400" b="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-Alexander Falconbridge, </a:t>
            </a:r>
            <a:r>
              <a:rPr lang="en" sz="1400" b="0" i="1" u="none" strike="noStrike" cap="none" dirty="0">
                <a:solidFill>
                  <a:srgbClr val="252525"/>
                </a:solidFill>
                <a:highlight>
                  <a:srgbClr val="FFFFFF"/>
                </a:highlight>
                <a:latin typeface="Arial Narrow" panose="020B0606020202030204" pitchFamily="34" charset="0"/>
                <a:sym typeface="Arial"/>
              </a:rPr>
              <a:t>An Account of the Slave Trade on the Coast of Africa</a:t>
            </a:r>
            <a:r>
              <a:rPr lang="en" sz="1400" b="0" u="none" strike="noStrike" cap="none" dirty="0">
                <a:solidFill>
                  <a:srgbClr val="252525"/>
                </a:solidFill>
                <a:highlight>
                  <a:srgbClr val="FFFFFF"/>
                </a:highlight>
                <a:latin typeface="Arial Narrow" panose="020B0606020202030204" pitchFamily="34" charset="0"/>
                <a:sym typeface="Arial"/>
              </a:rPr>
              <a:t>, 1788</a:t>
            </a:r>
          </a:p>
        </p:txBody>
      </p:sp>
      <p:graphicFrame>
        <p:nvGraphicFramePr>
          <p:cNvPr id="231" name="Shape 231"/>
          <p:cNvGraphicFramePr/>
          <p:nvPr>
            <p:extLst>
              <p:ext uri="{D42A27DB-BD31-4B8C-83A1-F6EECF244321}">
                <p14:modId xmlns:p14="http://schemas.microsoft.com/office/powerpoint/2010/main" val="3724660698"/>
              </p:ext>
            </p:extLst>
          </p:nvPr>
        </p:nvGraphicFramePr>
        <p:xfrm>
          <a:off x="420414" y="2449750"/>
          <a:ext cx="8464614" cy="2556735"/>
        </p:xfrm>
        <a:graphic>
          <a:graphicData uri="http://schemas.openxmlformats.org/drawingml/2006/table">
            <a:tbl>
              <a:tblPr>
                <a:noFill/>
                <a:tableStyleId>{60678279-2903-4F4C-8DB5-E1972A2FC0D7}</a:tableStyleId>
              </a:tblPr>
              <a:tblGrid>
                <a:gridCol w="1486833">
                  <a:extLst>
                    <a:ext uri="{9D8B030D-6E8A-4147-A177-3AD203B41FA5}">
                      <a16:colId xmlns:a16="http://schemas.microsoft.com/office/drawing/2014/main" val="20000"/>
                    </a:ext>
                  </a:extLst>
                </a:gridCol>
                <a:gridCol w="6977781">
                  <a:extLst>
                    <a:ext uri="{9D8B030D-6E8A-4147-A177-3AD203B41FA5}">
                      <a16:colId xmlns:a16="http://schemas.microsoft.com/office/drawing/2014/main" val="20001"/>
                    </a:ext>
                  </a:extLst>
                </a:gridCol>
              </a:tblGrid>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005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p:nvPr/>
        </p:nvSpPr>
        <p:spPr>
          <a:xfrm>
            <a:off x="0" y="0"/>
            <a:ext cx="85104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We shall find that the God of Israel is among us, when ten of us shall be able to resist a thousand of our enemies; when He shall make us a praise and glory that men shall say of succeeding plantations, "may the Lord make it like that of New England." For we must consider that we shall be as a city upon a hill. The eyes of all people are upon us. So that if we shall deal falsely with our God in this work we have undertaken, and so cause Him to withdraw His present help from us, we shall be made a story and a by-word through the world. We shall open the mouths of enemies to speak evil of the ways of God, and all professors for God's sake. </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ctr"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-John Winthrop, (1630) “A Model of Christian Charity” Sermon</a:t>
            </a:r>
          </a:p>
        </p:txBody>
      </p:sp>
      <p:graphicFrame>
        <p:nvGraphicFramePr>
          <p:cNvPr id="237" name="Shape 237"/>
          <p:cNvGraphicFramePr/>
          <p:nvPr>
            <p:extLst>
              <p:ext uri="{D42A27DB-BD31-4B8C-83A1-F6EECF244321}">
                <p14:modId xmlns:p14="http://schemas.microsoft.com/office/powerpoint/2010/main" val="2705279165"/>
              </p:ext>
            </p:extLst>
          </p:nvPr>
        </p:nvGraphicFramePr>
        <p:xfrm>
          <a:off x="283779" y="2449750"/>
          <a:ext cx="8460828" cy="2556735"/>
        </p:xfrm>
        <a:graphic>
          <a:graphicData uri="http://schemas.openxmlformats.org/drawingml/2006/table">
            <a:tbl>
              <a:tblPr>
                <a:noFill/>
                <a:tableStyleId>{60678279-2903-4F4C-8DB5-E1972A2FC0D7}</a:tableStyleId>
              </a:tblPr>
              <a:tblGrid>
                <a:gridCol w="1486167">
                  <a:extLst>
                    <a:ext uri="{9D8B030D-6E8A-4147-A177-3AD203B41FA5}">
                      <a16:colId xmlns:a16="http://schemas.microsoft.com/office/drawing/2014/main" val="20000"/>
                    </a:ext>
                  </a:extLst>
                </a:gridCol>
                <a:gridCol w="6974661">
                  <a:extLst>
                    <a:ext uri="{9D8B030D-6E8A-4147-A177-3AD203B41FA5}">
                      <a16:colId xmlns:a16="http://schemas.microsoft.com/office/drawing/2014/main" val="20001"/>
                    </a:ext>
                  </a:extLst>
                </a:gridCol>
              </a:tblGrid>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69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005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Shape 242" descr="http://www.fofweb.com/Electronic_Images/Maps/Populationchart.gif"/>
          <p:cNvPicPr preferRelativeResize="0"/>
          <p:nvPr/>
        </p:nvPicPr>
        <p:blipFill rotWithShape="1">
          <a:blip r:embed="rId3">
            <a:alphaModFix/>
          </a:blip>
          <a:srcRect/>
          <a:stretch/>
        </p:blipFill>
        <p:spPr>
          <a:xfrm>
            <a:off x="152400" y="152400"/>
            <a:ext cx="4289050" cy="4894699"/>
          </a:xfrm>
          <a:prstGeom prst="rect">
            <a:avLst/>
          </a:prstGeom>
          <a:noFill/>
          <a:ln>
            <a:noFill/>
          </a:ln>
        </p:spPr>
      </p:pic>
      <p:graphicFrame>
        <p:nvGraphicFramePr>
          <p:cNvPr id="243" name="Shape 243"/>
          <p:cNvGraphicFramePr/>
          <p:nvPr>
            <p:extLst>
              <p:ext uri="{D42A27DB-BD31-4B8C-83A1-F6EECF244321}">
                <p14:modId xmlns:p14="http://schemas.microsoft.com/office/powerpoint/2010/main" val="3613906999"/>
              </p:ext>
            </p:extLst>
          </p:nvPr>
        </p:nvGraphicFramePr>
        <p:xfrm>
          <a:off x="4669650" y="152400"/>
          <a:ext cx="3951725" cy="4610715"/>
        </p:xfrm>
        <a:graphic>
          <a:graphicData uri="http://schemas.openxmlformats.org/drawingml/2006/table">
            <a:tbl>
              <a:tblPr>
                <a:noFill/>
                <a:tableStyleId>{60678279-2903-4F4C-8DB5-E1972A2FC0D7}</a:tableStyleId>
              </a:tblPr>
              <a:tblGrid>
                <a:gridCol w="934175">
                  <a:extLst>
                    <a:ext uri="{9D8B030D-6E8A-4147-A177-3AD203B41FA5}">
                      <a16:colId xmlns:a16="http://schemas.microsoft.com/office/drawing/2014/main" val="20000"/>
                    </a:ext>
                  </a:extLst>
                </a:gridCol>
                <a:gridCol w="3017550">
                  <a:extLst>
                    <a:ext uri="{9D8B030D-6E8A-4147-A177-3AD203B41FA5}">
                      <a16:colId xmlns:a16="http://schemas.microsoft.com/office/drawing/2014/main" val="20001"/>
                    </a:ext>
                  </a:extLst>
                </a:gridCol>
              </a:tblGrid>
              <a:tr h="952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1796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671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2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796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Shape 248" descr="Untitled.png"/>
          <p:cNvPicPr preferRelativeResize="0"/>
          <p:nvPr/>
        </p:nvPicPr>
        <p:blipFill rotWithShape="1">
          <a:blip r:embed="rId3">
            <a:alphaModFix/>
          </a:blip>
          <a:srcRect/>
          <a:stretch/>
        </p:blipFill>
        <p:spPr>
          <a:xfrm>
            <a:off x="152400" y="152400"/>
            <a:ext cx="5622375" cy="4819175"/>
          </a:xfrm>
          <a:prstGeom prst="rect">
            <a:avLst/>
          </a:prstGeom>
          <a:noFill/>
          <a:ln>
            <a:noFill/>
          </a:ln>
        </p:spPr>
      </p:pic>
      <p:graphicFrame>
        <p:nvGraphicFramePr>
          <p:cNvPr id="249" name="Shape 249"/>
          <p:cNvGraphicFramePr/>
          <p:nvPr>
            <p:extLst>
              <p:ext uri="{D42A27DB-BD31-4B8C-83A1-F6EECF244321}">
                <p14:modId xmlns:p14="http://schemas.microsoft.com/office/powerpoint/2010/main" val="2480084310"/>
              </p:ext>
            </p:extLst>
          </p:nvPr>
        </p:nvGraphicFramePr>
        <p:xfrm>
          <a:off x="5421850" y="152400"/>
          <a:ext cx="3579200" cy="4610715"/>
        </p:xfrm>
        <a:graphic>
          <a:graphicData uri="http://schemas.openxmlformats.org/drawingml/2006/table">
            <a:tbl>
              <a:tblPr>
                <a:noFill/>
                <a:tableStyleId>{60678279-2903-4F4C-8DB5-E1972A2FC0D7}</a:tableStyleId>
              </a:tblPr>
              <a:tblGrid>
                <a:gridCol w="846100">
                  <a:extLst>
                    <a:ext uri="{9D8B030D-6E8A-4147-A177-3AD203B41FA5}">
                      <a16:colId xmlns:a16="http://schemas.microsoft.com/office/drawing/2014/main" val="20000"/>
                    </a:ext>
                  </a:extLst>
                </a:gridCol>
                <a:gridCol w="2733100">
                  <a:extLst>
                    <a:ext uri="{9D8B030D-6E8A-4147-A177-3AD203B41FA5}">
                      <a16:colId xmlns:a16="http://schemas.microsoft.com/office/drawing/2014/main" val="20001"/>
                    </a:ext>
                  </a:extLst>
                </a:gridCol>
              </a:tblGrid>
              <a:tr h="952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1796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671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2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796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p:nvPr/>
        </p:nvSpPr>
        <p:spPr>
          <a:xfrm>
            <a:off x="353950" y="200575"/>
            <a:ext cx="554400" cy="1062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55" name="Shape 255"/>
          <p:cNvSpPr txBox="1"/>
          <p:nvPr/>
        </p:nvSpPr>
        <p:spPr>
          <a:xfrm>
            <a:off x="515007" y="0"/>
            <a:ext cx="8145517" cy="2607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"In 1739 arrived among us from Ireland the Reverend Mr. [George] Whitefield, who had made himself remarkable there as an itinerant preacher.  He was at first permitted to preach in some of our churches; but the clergy, taking a dislike to him, soon refused him their pulpits, and he was obliged to preach in the field.  The multitudes of all sects and denominations that attended his sermons were enormous.... It was wonderful to see the change soon made in the manners of our inhabitants.  From being thoughtless or indifferent about religion, it seemed as if all the world were growing religious, so that one could not walk through; the town in an evening without hearing psalms sung in different families of every street."</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Benjamin Franklin, </a:t>
            </a:r>
            <a:r>
              <a:rPr lang="en" sz="1200" b="0" i="1" u="none" strike="noStrike" cap="none" dirty="0">
                <a:solidFill>
                  <a:schemeClr val="dk1"/>
                </a:solidFill>
                <a:latin typeface="Arial Narrow" panose="020B0606020202030204" pitchFamily="34" charset="0"/>
                <a:sym typeface="Arial"/>
              </a:rPr>
              <a:t>The Autobiography of Benjamin Franklin</a:t>
            </a:r>
          </a:p>
        </p:txBody>
      </p:sp>
      <p:graphicFrame>
        <p:nvGraphicFramePr>
          <p:cNvPr id="256" name="Shape 256"/>
          <p:cNvGraphicFramePr/>
          <p:nvPr>
            <p:extLst>
              <p:ext uri="{D42A27DB-BD31-4B8C-83A1-F6EECF244321}">
                <p14:modId xmlns:p14="http://schemas.microsoft.com/office/powerpoint/2010/main" val="3410706684"/>
              </p:ext>
            </p:extLst>
          </p:nvPr>
        </p:nvGraphicFramePr>
        <p:xfrm>
          <a:off x="515006" y="2212005"/>
          <a:ext cx="8145517" cy="2575440"/>
        </p:xfrm>
        <a:graphic>
          <a:graphicData uri="http://schemas.openxmlformats.org/drawingml/2006/table">
            <a:tbl>
              <a:tblPr>
                <a:noFill/>
                <a:tableStyleId>{60678279-2903-4F4C-8DB5-E1972A2FC0D7}</a:tableStyleId>
              </a:tblPr>
              <a:tblGrid>
                <a:gridCol w="1364461">
                  <a:extLst>
                    <a:ext uri="{9D8B030D-6E8A-4147-A177-3AD203B41FA5}">
                      <a16:colId xmlns:a16="http://schemas.microsoft.com/office/drawing/2014/main" val="20000"/>
                    </a:ext>
                  </a:extLst>
                </a:gridCol>
                <a:gridCol w="6781056">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p:nvPr/>
        </p:nvSpPr>
        <p:spPr>
          <a:xfrm>
            <a:off x="0" y="0"/>
            <a:ext cx="84960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A brief and plain scheme how the English colonies in the North parts of America,--viz., Boston, Connecticut, Rhode Island, New York, New Jerseys, Pennsylvania, Maryland, Virginia, and Carolina,--may be made more useful to the crown and one another's peace and safety with an universal concurrence.</a:t>
            </a:r>
          </a:p>
          <a:p>
            <a:pPr marL="0" marR="0" lvl="0" indent="0" algn="l" rtl="0">
              <a:lnSpc>
                <a:spcPct val="100000"/>
              </a:lnSpc>
              <a:spcBef>
                <a:spcPts val="0"/>
              </a:spcBef>
              <a:spcAft>
                <a:spcPts val="0"/>
              </a:spcAft>
              <a:buClr>
                <a:schemeClr val="dk1"/>
              </a:buClr>
              <a:buSzPct val="25000"/>
              <a:buFont typeface="Calibri"/>
              <a:buNone/>
            </a:pPr>
            <a:endParaRPr lang="en" dirty="0">
              <a:solidFill>
                <a:schemeClr val="dk1"/>
              </a:solidFill>
              <a:latin typeface="Arial Narrow" panose="020B0606020202030204" pitchFamily="34" charset="0"/>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That the several colonies before mentioned do meet once a year, and oftener if need be during the war, and at least once in two years in times of peace, by their stated and appointed deputies, to debate and resolve of such measures as are most advisable for their better understanding and the public tranquility and safety.</a:t>
            </a:r>
          </a:p>
          <a:p>
            <a:pPr marL="3200400" marR="0" lvl="0" indent="0" algn="l" rtl="0">
              <a:lnSpc>
                <a:spcPct val="100000"/>
              </a:lnSpc>
              <a:spcBef>
                <a:spcPts val="140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				              -William Penn, 1697</a:t>
            </a:r>
          </a:p>
        </p:txBody>
      </p:sp>
      <p:graphicFrame>
        <p:nvGraphicFramePr>
          <p:cNvPr id="262" name="Shape 262"/>
          <p:cNvGraphicFramePr/>
          <p:nvPr>
            <p:extLst>
              <p:ext uri="{D42A27DB-BD31-4B8C-83A1-F6EECF244321}">
                <p14:modId xmlns:p14="http://schemas.microsoft.com/office/powerpoint/2010/main" val="3711054070"/>
              </p:ext>
            </p:extLst>
          </p:nvPr>
        </p:nvGraphicFramePr>
        <p:xfrm>
          <a:off x="262759" y="2537825"/>
          <a:ext cx="8544909" cy="2511520"/>
        </p:xfrm>
        <a:graphic>
          <a:graphicData uri="http://schemas.openxmlformats.org/drawingml/2006/table">
            <a:tbl>
              <a:tblPr>
                <a:noFill/>
                <a:tableStyleId>{60678279-2903-4F4C-8DB5-E1972A2FC0D7}</a:tableStyleId>
              </a:tblPr>
              <a:tblGrid>
                <a:gridCol w="1431364">
                  <a:extLst>
                    <a:ext uri="{9D8B030D-6E8A-4147-A177-3AD203B41FA5}">
                      <a16:colId xmlns:a16="http://schemas.microsoft.com/office/drawing/2014/main" val="20000"/>
                    </a:ext>
                  </a:extLst>
                </a:gridCol>
                <a:gridCol w="7113545">
                  <a:extLst>
                    <a:ext uri="{9D8B030D-6E8A-4147-A177-3AD203B41FA5}">
                      <a16:colId xmlns:a16="http://schemas.microsoft.com/office/drawing/2014/main" val="20001"/>
                    </a:ext>
                  </a:extLst>
                </a:gridCol>
              </a:tblGrid>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31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519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p:nvPr/>
        </p:nvSpPr>
        <p:spPr>
          <a:xfrm>
            <a:off x="476250" y="2246659"/>
            <a:ext cx="8191213" cy="64978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3:  1754-1800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Shape 272" descr="https://lh5.googleusercontent.com/IKvZnMKKAMnpmGEIHF__LEcd5beUXffVz7EIl3vQAeFLjjSDtcYNNTHQNDVviQfvj1ZHKI3EJ9PL0SKRbpWwl-bGy_dtWNpUXQlHE44ED7zxPnU_5VdJ63aQLcxL62Q-KA"/>
          <p:cNvPicPr preferRelativeResize="0"/>
          <p:nvPr/>
        </p:nvPicPr>
        <p:blipFill rotWithShape="1">
          <a:blip r:embed="rId3">
            <a:alphaModFix/>
          </a:blip>
          <a:srcRect l="3879" t="4854" r="3303" b="4071"/>
          <a:stretch/>
        </p:blipFill>
        <p:spPr>
          <a:xfrm>
            <a:off x="2596055" y="157656"/>
            <a:ext cx="3516162" cy="2347668"/>
          </a:xfrm>
          <a:prstGeom prst="rect">
            <a:avLst/>
          </a:prstGeom>
          <a:noFill/>
          <a:ln>
            <a:noFill/>
          </a:ln>
        </p:spPr>
      </p:pic>
      <p:graphicFrame>
        <p:nvGraphicFramePr>
          <p:cNvPr id="273" name="Shape 273"/>
          <p:cNvGraphicFramePr/>
          <p:nvPr>
            <p:extLst>
              <p:ext uri="{D42A27DB-BD31-4B8C-83A1-F6EECF244321}">
                <p14:modId xmlns:p14="http://schemas.microsoft.com/office/powerpoint/2010/main" val="105386187"/>
              </p:ext>
            </p:extLst>
          </p:nvPr>
        </p:nvGraphicFramePr>
        <p:xfrm>
          <a:off x="304799" y="2706618"/>
          <a:ext cx="8492359" cy="2240220"/>
        </p:xfrm>
        <a:graphic>
          <a:graphicData uri="http://schemas.openxmlformats.org/drawingml/2006/table">
            <a:tbl>
              <a:tblPr>
                <a:noFill/>
                <a:tableStyleId>{60678279-2903-4F4C-8DB5-E1972A2FC0D7}</a:tableStyleId>
              </a:tblPr>
              <a:tblGrid>
                <a:gridCol w="1422561">
                  <a:extLst>
                    <a:ext uri="{9D8B030D-6E8A-4147-A177-3AD203B41FA5}">
                      <a16:colId xmlns:a16="http://schemas.microsoft.com/office/drawing/2014/main" val="20000"/>
                    </a:ext>
                  </a:extLst>
                </a:gridCol>
                <a:gridCol w="706979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Shape 278" descr="C:\Users\elyssa.mcintyre\AppData\Local\Microsoft\Windows\Temporary Internet Files\Content.Word\ch04map04.jpg"/>
          <p:cNvPicPr preferRelativeResize="0"/>
          <p:nvPr/>
        </p:nvPicPr>
        <p:blipFill rotWithShape="1">
          <a:blip r:embed="rId3">
            <a:alphaModFix/>
          </a:blip>
          <a:srcRect l="27790" t="27974" r="20611" b="21473"/>
          <a:stretch/>
        </p:blipFill>
        <p:spPr>
          <a:xfrm>
            <a:off x="280213" y="672525"/>
            <a:ext cx="3875974" cy="3936900"/>
          </a:xfrm>
          <a:prstGeom prst="rect">
            <a:avLst/>
          </a:prstGeom>
          <a:noFill/>
          <a:ln>
            <a:noFill/>
          </a:ln>
        </p:spPr>
      </p:pic>
      <p:sp>
        <p:nvSpPr>
          <p:cNvPr id="279" name="Shape 279"/>
          <p:cNvSpPr txBox="1"/>
          <p:nvPr/>
        </p:nvSpPr>
        <p:spPr>
          <a:xfrm>
            <a:off x="1722600" y="601725"/>
            <a:ext cx="991200" cy="1416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1763</a:t>
            </a:r>
          </a:p>
        </p:txBody>
      </p:sp>
      <p:graphicFrame>
        <p:nvGraphicFramePr>
          <p:cNvPr id="280" name="Shape 280"/>
          <p:cNvGraphicFramePr/>
          <p:nvPr>
            <p:extLst>
              <p:ext uri="{D42A27DB-BD31-4B8C-83A1-F6EECF244321}">
                <p14:modId xmlns:p14="http://schemas.microsoft.com/office/powerpoint/2010/main" val="1862485709"/>
              </p:ext>
            </p:extLst>
          </p:nvPr>
        </p:nvGraphicFramePr>
        <p:xfrm>
          <a:off x="4156187" y="672525"/>
          <a:ext cx="4609441" cy="3936901"/>
        </p:xfrm>
        <a:graphic>
          <a:graphicData uri="http://schemas.openxmlformats.org/drawingml/2006/table">
            <a:tbl>
              <a:tblPr>
                <a:noFill/>
                <a:tableStyleId>{60678279-2903-4F4C-8DB5-E1972A2FC0D7}</a:tableStyleId>
              </a:tblPr>
              <a:tblGrid>
                <a:gridCol w="1035923">
                  <a:extLst>
                    <a:ext uri="{9D8B030D-6E8A-4147-A177-3AD203B41FA5}">
                      <a16:colId xmlns:a16="http://schemas.microsoft.com/office/drawing/2014/main" val="20000"/>
                    </a:ext>
                  </a:extLst>
                </a:gridCol>
                <a:gridCol w="3573518">
                  <a:extLst>
                    <a:ext uri="{9D8B030D-6E8A-4147-A177-3AD203B41FA5}">
                      <a16:colId xmlns:a16="http://schemas.microsoft.com/office/drawing/2014/main" val="20001"/>
                    </a:ext>
                  </a:extLst>
                </a:gridCol>
              </a:tblGrid>
              <a:tr h="65614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7487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7487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87487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5614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Shape 285" descr="https://seaofliberty.org/sites/default/files/styles/large/public/image/dawe-sayer-bennett-1774-adjusted.jpg"/>
          <p:cNvPicPr preferRelativeResize="0"/>
          <p:nvPr/>
        </p:nvPicPr>
        <p:blipFill rotWithShape="1">
          <a:blip r:embed="rId3">
            <a:alphaModFix/>
          </a:blip>
          <a:srcRect/>
          <a:stretch/>
        </p:blipFill>
        <p:spPr>
          <a:xfrm>
            <a:off x="152400" y="152400"/>
            <a:ext cx="4160124" cy="4797150"/>
          </a:xfrm>
          <a:prstGeom prst="rect">
            <a:avLst/>
          </a:prstGeom>
          <a:noFill/>
          <a:ln>
            <a:noFill/>
          </a:ln>
        </p:spPr>
      </p:pic>
      <p:graphicFrame>
        <p:nvGraphicFramePr>
          <p:cNvPr id="286" name="Shape 286"/>
          <p:cNvGraphicFramePr/>
          <p:nvPr>
            <p:extLst>
              <p:ext uri="{D42A27DB-BD31-4B8C-83A1-F6EECF244321}">
                <p14:modId xmlns:p14="http://schemas.microsoft.com/office/powerpoint/2010/main" val="2836379209"/>
              </p:ext>
            </p:extLst>
          </p:nvPr>
        </p:nvGraphicFramePr>
        <p:xfrm>
          <a:off x="4477400" y="946675"/>
          <a:ext cx="4516425" cy="3988350"/>
        </p:xfrm>
        <a:graphic>
          <a:graphicData uri="http://schemas.openxmlformats.org/drawingml/2006/table">
            <a:tbl>
              <a:tblPr>
                <a:noFill/>
                <a:tableStyleId>{60678279-2903-4F4C-8DB5-E1972A2FC0D7}</a:tableStyleId>
              </a:tblPr>
              <a:tblGrid>
                <a:gridCol w="945938">
                  <a:extLst>
                    <a:ext uri="{9D8B030D-6E8A-4147-A177-3AD203B41FA5}">
                      <a16:colId xmlns:a16="http://schemas.microsoft.com/office/drawing/2014/main" val="20000"/>
                    </a:ext>
                  </a:extLst>
                </a:gridCol>
                <a:gridCol w="3570487">
                  <a:extLst>
                    <a:ext uri="{9D8B030D-6E8A-4147-A177-3AD203B41FA5}">
                      <a16:colId xmlns:a16="http://schemas.microsoft.com/office/drawing/2014/main" val="20001"/>
                    </a:ext>
                  </a:extLst>
                </a:gridCol>
              </a:tblGrid>
              <a:tr h="782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782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11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82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276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287" name="Shape 287"/>
          <p:cNvSpPr txBox="1"/>
          <p:nvPr/>
        </p:nvSpPr>
        <p:spPr>
          <a:xfrm>
            <a:off x="4550900" y="152400"/>
            <a:ext cx="3000000" cy="774000"/>
          </a:xfrm>
          <a:prstGeom prst="rect">
            <a:avLst/>
          </a:prstGeom>
          <a:noFill/>
          <a:ln>
            <a:noFill/>
          </a:ln>
        </p:spPr>
        <p:txBody>
          <a:bodyPr wrap="square" lIns="91425" tIns="91425" rIns="91425" bIns="91425" anchor="ctr" anchorCtr="0">
            <a:noAutofit/>
          </a:bodyPr>
          <a:lstStyle/>
          <a:p>
            <a:pPr marL="0" marR="457200" lvl="0" indent="0" algn="l" rtl="0">
              <a:lnSpc>
                <a:spcPct val="100000"/>
              </a:lnSpc>
              <a:spcBef>
                <a:spcPts val="0"/>
              </a:spcBef>
              <a:spcAft>
                <a:spcPts val="0"/>
              </a:spcAft>
              <a:buClr>
                <a:schemeClr val="dk1"/>
              </a:buClr>
              <a:buSzPct val="25000"/>
              <a:buFont typeface="Arial"/>
              <a:buNone/>
            </a:pPr>
            <a:r>
              <a:rPr lang="en" sz="1100" b="1" i="0" u="none" strike="noStrike" cap="none" dirty="0">
                <a:solidFill>
                  <a:schemeClr val="dk1"/>
                </a:solidFill>
                <a:latin typeface="Arial Narrow" panose="020B0606020202030204" pitchFamily="34" charset="0"/>
                <a:sym typeface="Arial"/>
              </a:rPr>
              <a:t> “Bostonians in Distress,” 1774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p:nvPr/>
        </p:nvSpPr>
        <p:spPr>
          <a:xfrm>
            <a:off x="0" y="0"/>
            <a:ext cx="87087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33333"/>
              </a:buClr>
              <a:buSzPct val="25000"/>
              <a:buFont typeface="Arial"/>
              <a:buNone/>
            </a:pPr>
            <a:r>
              <a:rPr lang="en" sz="1400" b="1" i="0" u="none" strike="noStrike" cap="none" dirty="0">
                <a:solidFill>
                  <a:srgbClr val="333333"/>
                </a:solidFill>
                <a:highlight>
                  <a:srgbClr val="F7F3EB"/>
                </a:highlight>
                <a:latin typeface="Arial Narrow" panose="020B0606020202030204" pitchFamily="34" charset="0"/>
                <a:sym typeface="Arial"/>
              </a:rPr>
              <a:t>Art. 1. No person, demeaning himself in a peaceable and orderly manner, shall ever be molested on account of his mode of worship or religious sentiments, in the said territory.</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rgbClr val="333333"/>
              </a:buClr>
              <a:buSzPct val="25000"/>
              <a:buFont typeface="Arial"/>
              <a:buNone/>
            </a:pPr>
            <a:r>
              <a:rPr lang="en" sz="1400" b="1" i="0" u="none" strike="noStrike" cap="none" dirty="0">
                <a:solidFill>
                  <a:srgbClr val="333333"/>
                </a:solidFill>
                <a:highlight>
                  <a:srgbClr val="F7F3EB"/>
                </a:highlight>
                <a:latin typeface="Arial Narrow" panose="020B0606020202030204" pitchFamily="34" charset="0"/>
                <a:sym typeface="Arial"/>
              </a:rPr>
              <a:t>Art. 6.</a:t>
            </a:r>
            <a:r>
              <a:rPr lang="en" sz="1400" b="0" i="0" u="none" strike="noStrike" cap="none" dirty="0">
                <a:solidFill>
                  <a:srgbClr val="333333"/>
                </a:solidFill>
                <a:highlight>
                  <a:srgbClr val="F7F3EB"/>
                </a:highlight>
                <a:latin typeface="Arial Narrow" panose="020B0606020202030204" pitchFamily="34" charset="0"/>
                <a:sym typeface="Arial"/>
              </a:rPr>
              <a:t> There shall be neither slavery nor involuntary servitude in the said territory, otherwise than in the punishment of crimes whereof the party shall have been duly convicted: Provided, always, That any person escaping into the same, from whom labor or service is lawfully claimed in any one of the original States, such fugitive may be lawfully reclaimed and conveyed to the person claiming his or her labor or service as aforesaid.</a:t>
            </a:r>
          </a:p>
          <a:p>
            <a:pPr>
              <a:buClr>
                <a:srgbClr val="333333"/>
              </a:buClr>
              <a:buSzPct val="25000"/>
            </a:pPr>
            <a:r>
              <a:rPr lang="en" dirty="0">
                <a:solidFill>
                  <a:srgbClr val="333333"/>
                </a:solidFill>
                <a:highlight>
                  <a:srgbClr val="F7F3EB"/>
                </a:highlight>
                <a:latin typeface="Arial Narrow" panose="020B0606020202030204" pitchFamily="34" charset="0"/>
              </a:rPr>
              <a:t>						                       </a:t>
            </a:r>
            <a:r>
              <a:rPr lang="en" b="1" dirty="0">
                <a:solidFill>
                  <a:srgbClr val="333333"/>
                </a:solidFill>
                <a:highlight>
                  <a:srgbClr val="F7F3EB"/>
                </a:highlight>
                <a:latin typeface="Arial Narrow" panose="020B0606020202030204" pitchFamily="34" charset="0"/>
              </a:rPr>
              <a:t>- Northwest Ordinance (1787)</a:t>
            </a:r>
          </a:p>
          <a:p>
            <a:pPr marL="0" marR="0" lvl="0" indent="0" algn="l" rtl="0">
              <a:lnSpc>
                <a:spcPct val="100000"/>
              </a:lnSpc>
              <a:spcBef>
                <a:spcPts val="0"/>
              </a:spcBef>
              <a:spcAft>
                <a:spcPts val="0"/>
              </a:spcAft>
              <a:buClr>
                <a:srgbClr val="333333"/>
              </a:buClr>
              <a:buSzPct val="25000"/>
              <a:buFont typeface="Arial"/>
              <a:buNone/>
            </a:pPr>
            <a:endParaRPr lang="en" sz="1400" b="0" i="0" u="none" strike="noStrike" cap="none" dirty="0">
              <a:solidFill>
                <a:srgbClr val="333333"/>
              </a:solidFill>
              <a:highlight>
                <a:srgbClr val="F7F3EB"/>
              </a:highlight>
              <a:latin typeface="Arial Narrow" panose="020B0606020202030204" pitchFamily="34" charset="0"/>
              <a:sym typeface="Arial"/>
            </a:endParaRPr>
          </a:p>
        </p:txBody>
      </p:sp>
      <p:graphicFrame>
        <p:nvGraphicFramePr>
          <p:cNvPr id="293" name="Shape 293"/>
          <p:cNvGraphicFramePr/>
          <p:nvPr>
            <p:extLst>
              <p:ext uri="{D42A27DB-BD31-4B8C-83A1-F6EECF244321}">
                <p14:modId xmlns:p14="http://schemas.microsoft.com/office/powerpoint/2010/main" val="3274210826"/>
              </p:ext>
            </p:extLst>
          </p:nvPr>
        </p:nvGraphicFramePr>
        <p:xfrm>
          <a:off x="231228" y="2537825"/>
          <a:ext cx="8261197" cy="2407830"/>
        </p:xfrm>
        <a:graphic>
          <a:graphicData uri="http://schemas.openxmlformats.org/drawingml/2006/table">
            <a:tbl>
              <a:tblPr>
                <a:noFill/>
                <a:tableStyleId>{60678279-2903-4F4C-8DB5-E1972A2FC0D7}</a:tableStyleId>
              </a:tblPr>
              <a:tblGrid>
                <a:gridCol w="1383839">
                  <a:extLst>
                    <a:ext uri="{9D8B030D-6E8A-4147-A177-3AD203B41FA5}">
                      <a16:colId xmlns:a16="http://schemas.microsoft.com/office/drawing/2014/main" val="20000"/>
                    </a:ext>
                  </a:extLst>
                </a:gridCol>
                <a:gridCol w="687735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H</a:t>
                      </a:r>
                      <a:r>
                        <a:rPr lang="en" sz="1200" u="none" strike="noStrike" cap="none" dirty="0"/>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I</a:t>
                      </a:r>
                      <a:r>
                        <a:rPr lang="en" sz="1200" u="none" strike="noStrike" cap="none" dirty="0">
                          <a:solidFill>
                            <a:schemeClr val="tx1"/>
                          </a:solidFill>
                        </a:rPr>
                        <a:t>ntended</a:t>
                      </a:r>
                      <a:r>
                        <a:rPr lang="en" sz="1200" u="none" strike="noStrike" cap="none" baseline="0" dirty="0">
                          <a:solidFill>
                            <a:schemeClr val="tx1"/>
                          </a:solidFill>
                        </a:rPr>
                        <a:t> A</a:t>
                      </a:r>
                      <a:r>
                        <a:rPr lang="en" sz="1200" u="none" strike="noStrike" cap="none" dirty="0">
                          <a:solidFill>
                            <a:schemeClr val="tx1"/>
                          </a:solidFill>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rPr>
                        <a:t>P</a:t>
                      </a:r>
                      <a:r>
                        <a:rPr lang="en" sz="1200" u="none" strike="noStrike" cap="none" dirty="0"/>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rPr>
                        <a:t>O</a:t>
                      </a:r>
                      <a:r>
                        <a:rPr lang="en" sz="1200" u="none" strike="noStrike" cap="none" dirty="0"/>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p:nvPr/>
        </p:nvSpPr>
        <p:spPr>
          <a:xfrm>
            <a:off x="363423" y="-178676"/>
            <a:ext cx="8417154"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“It is proposed that humble application be made for an act of Parliament of Great Britain, by virtue of which one general government may be formed in America, including all the said colonies, within and under which government each colony may retain its present constitution, except in the particulars wherein a change may be directed by the said act as hereafter follows….That they make such laws as they judge necessary for regulating all Indian trade….That they raise and pay soldiers, and build forts for the defence of any of the Colonies, and equip vessels of force to guard the coasts and protect the trade on the oceans, lakes, or great rivers; but shall not impress men in any Colony, without the consent of the Legislature. That for these purposes they have power to make laws and lay and leavy such general duties, imposts, or taxes as to them shall appear most equal and just…and such as may be collected with the least inconvenience to the people…”</a:t>
            </a:r>
          </a:p>
          <a:p>
            <a:pPr marL="0" marR="0" lvl="0" indent="0" algn="l"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a:t>
            </a:r>
          </a:p>
          <a:p>
            <a:pPr marL="0" marR="0" lvl="0" indent="0" algn="r" rtl="0">
              <a:lnSpc>
                <a:spcPct val="115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Albany Plan of Union, 1754</a:t>
            </a:r>
          </a:p>
        </p:txBody>
      </p:sp>
      <p:graphicFrame>
        <p:nvGraphicFramePr>
          <p:cNvPr id="299" name="Shape 299"/>
          <p:cNvGraphicFramePr/>
          <p:nvPr>
            <p:extLst>
              <p:ext uri="{D42A27DB-BD31-4B8C-83A1-F6EECF244321}">
                <p14:modId xmlns:p14="http://schemas.microsoft.com/office/powerpoint/2010/main" val="748551067"/>
              </p:ext>
            </p:extLst>
          </p:nvPr>
        </p:nvGraphicFramePr>
        <p:xfrm>
          <a:off x="363423" y="2435790"/>
          <a:ext cx="8417154" cy="2377947"/>
        </p:xfrm>
        <a:graphic>
          <a:graphicData uri="http://schemas.openxmlformats.org/drawingml/2006/table">
            <a:tbl>
              <a:tblPr>
                <a:noFill/>
                <a:tableStyleId>{60678279-2903-4F4C-8DB5-E1972A2FC0D7}</a:tableStyleId>
              </a:tblPr>
              <a:tblGrid>
                <a:gridCol w="1409964">
                  <a:extLst>
                    <a:ext uri="{9D8B030D-6E8A-4147-A177-3AD203B41FA5}">
                      <a16:colId xmlns:a16="http://schemas.microsoft.com/office/drawing/2014/main" val="20000"/>
                    </a:ext>
                  </a:extLst>
                </a:gridCol>
                <a:gridCol w="7007190">
                  <a:extLst>
                    <a:ext uri="{9D8B030D-6E8A-4147-A177-3AD203B41FA5}">
                      <a16:colId xmlns:a16="http://schemas.microsoft.com/office/drawing/2014/main" val="20001"/>
                    </a:ext>
                  </a:extLst>
                </a:gridCol>
              </a:tblGrid>
              <a:tr h="4371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71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371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2943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3712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aphicFrame>
        <p:nvGraphicFramePr>
          <p:cNvPr id="306" name="Shape 306"/>
          <p:cNvGraphicFramePr/>
          <p:nvPr>
            <p:extLst>
              <p:ext uri="{D42A27DB-BD31-4B8C-83A1-F6EECF244321}">
                <p14:modId xmlns:p14="http://schemas.microsoft.com/office/powerpoint/2010/main" val="708076319"/>
              </p:ext>
            </p:extLst>
          </p:nvPr>
        </p:nvGraphicFramePr>
        <p:xfrm>
          <a:off x="321020" y="2715572"/>
          <a:ext cx="8544000" cy="2160120"/>
        </p:xfrm>
        <a:graphic>
          <a:graphicData uri="http://schemas.openxmlformats.org/drawingml/2006/table">
            <a:tbl>
              <a:tblPr>
                <a:noFill/>
                <a:tableStyleId>{60678279-2903-4F4C-8DB5-E1972A2FC0D7}</a:tableStyleId>
              </a:tblPr>
              <a:tblGrid>
                <a:gridCol w="1431211">
                  <a:extLst>
                    <a:ext uri="{9D8B030D-6E8A-4147-A177-3AD203B41FA5}">
                      <a16:colId xmlns:a16="http://schemas.microsoft.com/office/drawing/2014/main" val="20000"/>
                    </a:ext>
                  </a:extLst>
                </a:gridCol>
                <a:gridCol w="7112789">
                  <a:extLst>
                    <a:ext uri="{9D8B030D-6E8A-4147-A177-3AD203B41FA5}">
                      <a16:colId xmlns:a16="http://schemas.microsoft.com/office/drawing/2014/main" val="20001"/>
                    </a:ext>
                  </a:extLst>
                </a:gridCol>
              </a:tblGrid>
              <a:tr h="3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400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400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2" name="TextBox 1"/>
          <p:cNvSpPr txBox="1"/>
          <p:nvPr/>
        </p:nvSpPr>
        <p:spPr>
          <a:xfrm>
            <a:off x="321020" y="84082"/>
            <a:ext cx="8544000" cy="2631490"/>
          </a:xfrm>
          <a:prstGeom prst="rect">
            <a:avLst/>
          </a:prstGeom>
          <a:noFill/>
        </p:spPr>
        <p:txBody>
          <a:bodyPr wrap="square" rtlCol="0">
            <a:spAutoFit/>
          </a:bodyPr>
          <a:lstStyle/>
          <a:p>
            <a:pPr lvl="0">
              <a:buClr>
                <a:srgbClr val="020202"/>
              </a:buClr>
              <a:buSzPct val="25000"/>
            </a:pPr>
            <a:r>
              <a:rPr lang="en" dirty="0">
                <a:solidFill>
                  <a:srgbClr val="020202"/>
                </a:solidFill>
                <a:latin typeface="Arial Narrow" panose="020B0606020202030204" pitchFamily="34" charset="0"/>
              </a:rPr>
              <a:t>Therefore, to prevent a calamity which, of all others, is the most to be dreaded- slavery, and its terrible concomitants- we, the subscribers, being influenced from a regard to liberty, and disposed to use all lawful endeavors in our power, to defeat the pernicious project, and to transmit to our posterity, those blessings of freedom which our ancestors have handed down to us; and to contribute to the support of the common liberties of America, which are in danger to be subverted, do, for those important purposes, agree to associate together, under the name and style of the sons of New York, and engage our honor to, and with each other faithfully observe and perform the following resolutions, viz.</a:t>
            </a:r>
          </a:p>
          <a:p>
            <a:pPr lvl="0">
              <a:spcBef>
                <a:spcPts val="1500"/>
              </a:spcBef>
              <a:buClr>
                <a:srgbClr val="020202"/>
              </a:buClr>
              <a:buSzPct val="25000"/>
            </a:pPr>
            <a:r>
              <a:rPr lang="en" dirty="0">
                <a:solidFill>
                  <a:srgbClr val="020202"/>
                </a:solidFill>
                <a:latin typeface="Arial Narrow" panose="020B0606020202030204" pitchFamily="34" charset="0"/>
              </a:rPr>
              <a:t>1st. Resolved, That whoever shall aid, or abet, or in any manner assist, in the introduction of tea, from any place whatsoever, into this colony, while it is subject, by a British act of parliament, to the payment of a duty, for the purpose of raising a revenue in America, he shall be deemed an enemy to the liberties of America.</a:t>
            </a:r>
          </a:p>
          <a:p>
            <a:pPr lvl="0">
              <a:spcBef>
                <a:spcPts val="1500"/>
              </a:spcBef>
              <a:buClr>
                <a:srgbClr val="020202"/>
              </a:buClr>
              <a:buSzPct val="25000"/>
              <a:defRPr/>
            </a:pPr>
            <a:r>
              <a:rPr lang="en" dirty="0">
                <a:latin typeface="Arial Narrow" panose="020B0606020202030204" pitchFamily="34" charset="0"/>
              </a:rPr>
              <a:t>                                                                                    -Resolves of the New York Sons of Liberty” adopted on December 15, 1773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Shape 311" descr="https://lh3.googleusercontent.com/u4b5hXpI96i4py9igxp-2GKBYgF4Z_jQ-Bf-vItAJjLEnpsRaVkQ6LLn7JCL76F-vU5ewzzzirqib6d910SzJfPpo8uaHnOMVQObECMYv9RlGEq0fuvWCtF0dFmt-QrMdg"/>
          <p:cNvPicPr preferRelativeResize="0"/>
          <p:nvPr/>
        </p:nvPicPr>
        <p:blipFill rotWithShape="1">
          <a:blip r:embed="rId3">
            <a:alphaModFix/>
          </a:blip>
          <a:srcRect/>
          <a:stretch/>
        </p:blipFill>
        <p:spPr>
          <a:xfrm>
            <a:off x="152400" y="152400"/>
            <a:ext cx="5092447" cy="4838700"/>
          </a:xfrm>
          <a:prstGeom prst="rect">
            <a:avLst/>
          </a:prstGeom>
          <a:noFill/>
          <a:ln>
            <a:noFill/>
          </a:ln>
        </p:spPr>
      </p:pic>
      <p:sp>
        <p:nvSpPr>
          <p:cNvPr id="312" name="Shape 312"/>
          <p:cNvSpPr txBox="1"/>
          <p:nvPr/>
        </p:nvSpPr>
        <p:spPr>
          <a:xfrm>
            <a:off x="5527225" y="57150"/>
            <a:ext cx="3000000" cy="6369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000" b="0" i="0" u="none" strike="noStrike" cap="none" dirty="0">
                <a:solidFill>
                  <a:schemeClr val="dk1"/>
                </a:solidFill>
                <a:latin typeface="Arial Narrow" panose="020B0606020202030204" pitchFamily="34" charset="0"/>
                <a:ea typeface="Times New Roman"/>
                <a:cs typeface="Times New Roman"/>
                <a:sym typeface="Times New Roman"/>
              </a:rPr>
              <a:t>March 5,1770</a:t>
            </a:r>
          </a:p>
        </p:txBody>
      </p:sp>
      <p:graphicFrame>
        <p:nvGraphicFramePr>
          <p:cNvPr id="313" name="Shape 313"/>
          <p:cNvGraphicFramePr/>
          <p:nvPr>
            <p:extLst>
              <p:ext uri="{D42A27DB-BD31-4B8C-83A1-F6EECF244321}">
                <p14:modId xmlns:p14="http://schemas.microsoft.com/office/powerpoint/2010/main" val="2994589741"/>
              </p:ext>
            </p:extLst>
          </p:nvPr>
        </p:nvGraphicFramePr>
        <p:xfrm>
          <a:off x="5315275" y="784675"/>
          <a:ext cx="3678550" cy="4232975"/>
        </p:xfrm>
        <a:graphic>
          <a:graphicData uri="http://schemas.openxmlformats.org/drawingml/2006/table">
            <a:tbl>
              <a:tblPr>
                <a:noFill/>
                <a:tableStyleId>{60678279-2903-4F4C-8DB5-E1972A2FC0D7}</a:tableStyleId>
              </a:tblPr>
              <a:tblGrid>
                <a:gridCol w="901950">
                  <a:extLst>
                    <a:ext uri="{9D8B030D-6E8A-4147-A177-3AD203B41FA5}">
                      <a16:colId xmlns:a16="http://schemas.microsoft.com/office/drawing/2014/main" val="20000"/>
                    </a:ext>
                  </a:extLst>
                </a:gridCol>
                <a:gridCol w="2776600">
                  <a:extLst>
                    <a:ext uri="{9D8B030D-6E8A-4147-A177-3AD203B41FA5}">
                      <a16:colId xmlns:a16="http://schemas.microsoft.com/office/drawing/2014/main" val="20001"/>
                    </a:ext>
                  </a:extLst>
                </a:gridCol>
              </a:tblGrid>
              <a:tr h="9570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570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88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772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9570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p:nvPr/>
        </p:nvSpPr>
        <p:spPr>
          <a:xfrm>
            <a:off x="282275" y="230668"/>
            <a:ext cx="8746650" cy="3048000"/>
          </a:xfrm>
          <a:prstGeom prst="rect">
            <a:avLst/>
          </a:prstGeom>
          <a:noFill/>
          <a:ln>
            <a:noFill/>
          </a:ln>
        </p:spPr>
        <p:txBody>
          <a:bodyPr wrap="square" lIns="91425" tIns="91425" rIns="91425" bIns="91425" anchor="ctr" anchorCtr="0">
            <a:noAutofit/>
          </a:bodyPr>
          <a:lstStyle/>
          <a:p>
            <a:pPr marL="45720" lvl="0" indent="-45720">
              <a:buClr>
                <a:schemeClr val="dk1"/>
              </a:buClr>
              <a:buSzPct val="25000"/>
            </a:pPr>
            <a:r>
              <a:rPr lang="en" sz="1100" dirty="0">
                <a:solidFill>
                  <a:schemeClr val="dk1"/>
                </a:solidFill>
                <a:latin typeface="Arial Narrow" panose="020B0606020202030204" pitchFamily="34" charset="0"/>
                <a:ea typeface="Calibri"/>
                <a:cs typeface="Calibri"/>
                <a:sym typeface="Calibri"/>
              </a:rPr>
              <a:t>“The members of this Congress, sincerely devoted, with the warmest Sentiments of Affection and Duty to his Majesty’s Person and Government…esteem it our indispensable Duty, to make the following Declarations of our humble opinion, respecting the most essential rights and liberties of the Colonists, and of the Grievances under which they labor, by Reason of several late Acts of Parliament….”</a:t>
            </a:r>
          </a:p>
          <a:p>
            <a:pPr marL="152400" lvl="0">
              <a:buClr>
                <a:schemeClr val="dk1"/>
              </a:buClr>
              <a:buSzPct val="25000"/>
            </a:pPr>
            <a:r>
              <a:rPr lang="en" sz="1100" dirty="0">
                <a:solidFill>
                  <a:schemeClr val="dk1"/>
                </a:solidFill>
                <a:latin typeface="Arial Narrow" panose="020B0606020202030204" pitchFamily="34" charset="0"/>
                <a:ea typeface="Calibri"/>
                <a:cs typeface="Calibri"/>
                <a:sym typeface="Calibri"/>
              </a:rPr>
              <a:t>  </a:t>
            </a:r>
          </a:p>
          <a:p>
            <a:pPr marL="457200" lvl="0" indent="-114300">
              <a:buClr>
                <a:schemeClr val="dk1"/>
              </a:buClr>
              <a:buSzPct val="25000"/>
            </a:pPr>
            <a:r>
              <a:rPr lang="en" sz="1100" dirty="0">
                <a:solidFill>
                  <a:schemeClr val="dk1"/>
                </a:solidFill>
                <a:latin typeface="Arial Narrow" panose="020B0606020202030204" pitchFamily="34" charset="0"/>
                <a:ea typeface="Calibri"/>
                <a:cs typeface="Calibri"/>
                <a:sym typeface="Calibri"/>
              </a:rPr>
              <a:t>“2. That his Majesty’s Liege subjects in these Colonies, are entitled to all the inherent Rights and Liberties of his Natural born Subjects, within the Kingdom of Great Britain.”</a:t>
            </a:r>
          </a:p>
          <a:p>
            <a:pPr marL="152400" lvl="0">
              <a:buClr>
                <a:schemeClr val="dk1"/>
              </a:buClr>
              <a:buSzPct val="25000"/>
            </a:pPr>
            <a:r>
              <a:rPr lang="en" sz="1100" dirty="0">
                <a:solidFill>
                  <a:schemeClr val="dk1"/>
                </a:solidFill>
                <a:latin typeface="Arial Narrow" panose="020B0606020202030204" pitchFamily="34" charset="0"/>
                <a:ea typeface="Calibri"/>
                <a:cs typeface="Calibri"/>
                <a:sym typeface="Calibri"/>
              </a:rPr>
              <a:t>  </a:t>
            </a:r>
          </a:p>
          <a:p>
            <a:pPr marL="457200" lvl="0" indent="-114300">
              <a:buClr>
                <a:schemeClr val="dk1"/>
              </a:buClr>
              <a:buSzPct val="25000"/>
            </a:pPr>
            <a:r>
              <a:rPr lang="en" sz="1100" dirty="0">
                <a:solidFill>
                  <a:schemeClr val="dk1"/>
                </a:solidFill>
                <a:latin typeface="Arial Narrow" panose="020B0606020202030204" pitchFamily="34" charset="0"/>
                <a:ea typeface="Calibri"/>
                <a:cs typeface="Calibri"/>
                <a:sym typeface="Calibri"/>
              </a:rPr>
              <a:t>“4. That the people of these Colonies are not, and from their local Circumstances cannot be, Represented in the House of Commons in Great-Britain.”</a:t>
            </a:r>
          </a:p>
          <a:p>
            <a:pPr marL="152400" lvl="0">
              <a:buClr>
                <a:schemeClr val="dk1"/>
              </a:buClr>
              <a:buSzPct val="25000"/>
            </a:pPr>
            <a:r>
              <a:rPr lang="en" sz="1100" dirty="0">
                <a:solidFill>
                  <a:schemeClr val="dk1"/>
                </a:solidFill>
                <a:latin typeface="Arial Narrow" panose="020B0606020202030204" pitchFamily="34" charset="0"/>
                <a:ea typeface="Calibri"/>
                <a:cs typeface="Calibri"/>
                <a:sym typeface="Calibri"/>
              </a:rPr>
              <a:t>  </a:t>
            </a:r>
          </a:p>
          <a:p>
            <a:pPr marL="457200" lvl="0" indent="-114300">
              <a:buClr>
                <a:schemeClr val="dk1"/>
              </a:buClr>
              <a:buSzPct val="25000"/>
            </a:pPr>
            <a:r>
              <a:rPr lang="en" sz="1100" dirty="0">
                <a:solidFill>
                  <a:schemeClr val="dk1"/>
                </a:solidFill>
                <a:latin typeface="Arial Narrow" panose="020B0606020202030204" pitchFamily="34" charset="0"/>
                <a:ea typeface="Calibri"/>
                <a:cs typeface="Calibri"/>
                <a:sym typeface="Calibri"/>
              </a:rPr>
              <a:t>“5. That the only Representatives of the People of these Colonies, are Chosen therein by themselves, and that no taxes…can be…imposed on them, but by their respective Legislature.”</a:t>
            </a:r>
          </a:p>
          <a:p>
            <a:pPr marL="152400" lvl="0">
              <a:buClr>
                <a:schemeClr val="dk1"/>
              </a:buClr>
              <a:buSzPct val="25000"/>
            </a:pPr>
            <a:r>
              <a:rPr lang="en" sz="1100" dirty="0">
                <a:solidFill>
                  <a:schemeClr val="dk1"/>
                </a:solidFill>
                <a:latin typeface="Arial Narrow" panose="020B0606020202030204" pitchFamily="34" charset="0"/>
                <a:ea typeface="Calibri"/>
                <a:cs typeface="Calibri"/>
                <a:sym typeface="Calibri"/>
              </a:rPr>
              <a:t>  </a:t>
            </a:r>
          </a:p>
          <a:p>
            <a:pPr marL="45720" lvl="0" indent="-7619">
              <a:buClr>
                <a:schemeClr val="dk1"/>
              </a:buClr>
              <a:buSzPct val="25000"/>
            </a:pPr>
            <a:r>
              <a:rPr lang="en" sz="1100" dirty="0">
                <a:solidFill>
                  <a:schemeClr val="dk1"/>
                </a:solidFill>
                <a:latin typeface="Arial Narrow" panose="020B0606020202030204" pitchFamily="34" charset="0"/>
                <a:ea typeface="Calibri"/>
                <a:cs typeface="Calibri"/>
                <a:sym typeface="Calibri"/>
              </a:rPr>
              <a:t>“Lastly, That it is the indispensible Duty of these Colonies…to endeavor by a loyal and dutiful Address to his Majesty, and humble Applications to both Houses of Parliament, to procure the Repeal of the Act for granting and applying certain Stamp Duties…”</a:t>
            </a:r>
          </a:p>
          <a:p>
            <a:pPr marL="152400" lvl="0" algn="r">
              <a:buClr>
                <a:schemeClr val="dk1"/>
              </a:buClr>
              <a:buSzPct val="25000"/>
            </a:pPr>
            <a:r>
              <a:rPr lang="en" sz="1100" i="1" dirty="0">
                <a:solidFill>
                  <a:schemeClr val="dk1"/>
                </a:solidFill>
                <a:latin typeface="Arial Narrow" panose="020B0606020202030204" pitchFamily="34" charset="0"/>
                <a:ea typeface="Calibri"/>
                <a:cs typeface="Calibri"/>
                <a:sym typeface="Calibri"/>
              </a:rPr>
              <a:t>“Declarations” of the Stamp Act Congress, signed in New York City, 1765</a:t>
            </a:r>
          </a:p>
        </p:txBody>
      </p:sp>
      <p:graphicFrame>
        <p:nvGraphicFramePr>
          <p:cNvPr id="319" name="Shape 319"/>
          <p:cNvGraphicFramePr/>
          <p:nvPr>
            <p:extLst>
              <p:ext uri="{D42A27DB-BD31-4B8C-83A1-F6EECF244321}">
                <p14:modId xmlns:p14="http://schemas.microsoft.com/office/powerpoint/2010/main" val="1293305249"/>
              </p:ext>
            </p:extLst>
          </p:nvPr>
        </p:nvGraphicFramePr>
        <p:xfrm>
          <a:off x="282275" y="3148193"/>
          <a:ext cx="8746650" cy="1828650"/>
        </p:xfrm>
        <a:graphic>
          <a:graphicData uri="http://schemas.openxmlformats.org/drawingml/2006/table">
            <a:tbl>
              <a:tblPr>
                <a:noFill/>
                <a:tableStyleId>{60678279-2903-4F4C-8DB5-E1972A2FC0D7}</a:tableStyleId>
              </a:tblPr>
              <a:tblGrid>
                <a:gridCol w="1465150">
                  <a:extLst>
                    <a:ext uri="{9D8B030D-6E8A-4147-A177-3AD203B41FA5}">
                      <a16:colId xmlns:a16="http://schemas.microsoft.com/office/drawing/2014/main" val="20000"/>
                    </a:ext>
                  </a:extLst>
                </a:gridCol>
                <a:gridCol w="7281500">
                  <a:extLst>
                    <a:ext uri="{9D8B030D-6E8A-4147-A177-3AD203B41FA5}">
                      <a16:colId xmlns:a16="http://schemas.microsoft.com/office/drawing/2014/main" val="20001"/>
                    </a:ext>
                  </a:extLst>
                </a:gridCol>
              </a:tblGrid>
              <a:tr h="23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23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23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23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2332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p:nvPr/>
        </p:nvSpPr>
        <p:spPr>
          <a:xfrm>
            <a:off x="282276" y="318082"/>
            <a:ext cx="8483352" cy="19773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222222"/>
              </a:buClr>
              <a:buSzPct val="25000"/>
              <a:buFont typeface="Georgia"/>
              <a:buNone/>
            </a:pPr>
            <a:r>
              <a:rPr lang="en" sz="1000" b="0" i="0" u="none" strike="noStrike" cap="none" dirty="0">
                <a:solidFill>
                  <a:srgbClr val="222222"/>
                </a:solidFill>
                <a:latin typeface="Arial Narrow" panose="020B0606020202030204" pitchFamily="34" charset="0"/>
                <a:ea typeface="Georgia"/>
                <a:cs typeface="Georgia"/>
                <a:sym typeface="Georgia"/>
              </a:rPr>
              <a:t>.</a:t>
            </a:r>
            <a:r>
              <a:rPr lang="en" sz="1400" b="0" i="0" u="none" strike="noStrike" cap="none" dirty="0">
                <a:solidFill>
                  <a:srgbClr val="222222"/>
                </a:solidFill>
                <a:latin typeface="Arial Narrow" panose="020B0606020202030204" pitchFamily="34" charset="0"/>
                <a:ea typeface="Georgia"/>
                <a:cs typeface="Georgia"/>
                <a:sym typeface="Georgia"/>
              </a:rPr>
              <a:t>.. And I do hereby further declare all indented Servants, Negroes, or others, (appertaining to Rebels,) free that are able and willing to bear Arms, they joining His MAJESTY'S Troops as soon as may be, foe the more speedily reducing this Colony to a proper Sense of their Duty, to His MAJESTY'S Crown and Dignity. I do further order, and require, all His MAJESTY'S Liege Subjects, to retain their Quitrents, or any other Taxes due or that may become due, in their own Custody, till such a Time as Peace may be again restored to this at present most unhappy Country, or demanded of them for their former salutary Purposes, by Officers properly authorised to receive the same. </a:t>
            </a:r>
          </a:p>
          <a:p>
            <a:pPr marL="0" marR="0" lvl="0" indent="0" algn="l" rtl="0">
              <a:lnSpc>
                <a:spcPct val="115000"/>
              </a:lnSpc>
              <a:spcBef>
                <a:spcPts val="0"/>
              </a:spcBef>
              <a:spcAft>
                <a:spcPts val="0"/>
              </a:spcAft>
              <a:buClr>
                <a:srgbClr val="000000"/>
              </a:buClr>
              <a:buFont typeface="Arial"/>
              <a:buNone/>
            </a:pPr>
            <a:endParaRPr sz="1400" b="0" i="0" u="none" strike="noStrike" cap="none" dirty="0">
              <a:solidFill>
                <a:srgbClr val="222222"/>
              </a:solidFill>
              <a:latin typeface="Arial Narrow" panose="020B0606020202030204" pitchFamily="34" charset="0"/>
              <a:ea typeface="Georgia"/>
              <a:cs typeface="Georgia"/>
              <a:sym typeface="Georgia"/>
            </a:endParaRPr>
          </a:p>
          <a:p>
            <a:pPr marL="0" marR="0" lvl="0" indent="0" algn="l" rtl="0">
              <a:lnSpc>
                <a:spcPct val="115000"/>
              </a:lnSpc>
              <a:spcBef>
                <a:spcPts val="0"/>
              </a:spcBef>
              <a:spcAft>
                <a:spcPts val="0"/>
              </a:spcAft>
              <a:buClr>
                <a:srgbClr val="222222"/>
              </a:buClr>
              <a:buSzPct val="25000"/>
              <a:buFont typeface="Georgia"/>
              <a:buNone/>
            </a:pPr>
            <a:r>
              <a:rPr lang="en" sz="1400" b="0" i="0" u="none" strike="noStrike" cap="none" dirty="0">
                <a:solidFill>
                  <a:srgbClr val="222222"/>
                </a:solidFill>
                <a:latin typeface="Arial Narrow" panose="020B0606020202030204" pitchFamily="34" charset="0"/>
                <a:ea typeface="Georgia"/>
                <a:cs typeface="Georgia"/>
                <a:sym typeface="Georgia"/>
              </a:rPr>
              <a:t>                                                                                                                         -Dunmore Proclamation (NOVEMBER 7, 1775)</a:t>
            </a:r>
          </a:p>
        </p:txBody>
      </p:sp>
      <p:graphicFrame>
        <p:nvGraphicFramePr>
          <p:cNvPr id="325" name="Shape 325"/>
          <p:cNvGraphicFramePr/>
          <p:nvPr>
            <p:extLst>
              <p:ext uri="{D42A27DB-BD31-4B8C-83A1-F6EECF244321}">
                <p14:modId xmlns:p14="http://schemas.microsoft.com/office/powerpoint/2010/main" val="70934080"/>
              </p:ext>
            </p:extLst>
          </p:nvPr>
        </p:nvGraphicFramePr>
        <p:xfrm>
          <a:off x="282275" y="2577525"/>
          <a:ext cx="8746650" cy="2457125"/>
        </p:xfrm>
        <a:graphic>
          <a:graphicData uri="http://schemas.openxmlformats.org/drawingml/2006/table">
            <a:tbl>
              <a:tblPr>
                <a:noFill/>
                <a:tableStyleId>{60678279-2903-4F4C-8DB5-E1972A2FC0D7}</a:tableStyleId>
              </a:tblPr>
              <a:tblGrid>
                <a:gridCol w="1465150">
                  <a:extLst>
                    <a:ext uri="{9D8B030D-6E8A-4147-A177-3AD203B41FA5}">
                      <a16:colId xmlns:a16="http://schemas.microsoft.com/office/drawing/2014/main" val="20000"/>
                    </a:ext>
                  </a:extLst>
                </a:gridCol>
                <a:gridCol w="7281500">
                  <a:extLst>
                    <a:ext uri="{9D8B030D-6E8A-4147-A177-3AD203B41FA5}">
                      <a16:colId xmlns:a16="http://schemas.microsoft.com/office/drawing/2014/main" val="20001"/>
                    </a:ext>
                  </a:extLst>
                </a:gridCol>
              </a:tblGrid>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14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p:nvPr/>
        </p:nvSpPr>
        <p:spPr>
          <a:xfrm>
            <a:off x="444150" y="0"/>
            <a:ext cx="8384540"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222222"/>
              </a:buClr>
              <a:buSzPct val="25000"/>
              <a:buFont typeface="Georgia"/>
              <a:buNone/>
            </a:pPr>
            <a:r>
              <a:rPr lang="en" sz="1400" b="0" i="0" u="none" strike="noStrike" cap="none" dirty="0">
                <a:solidFill>
                  <a:srgbClr val="222222"/>
                </a:solidFill>
                <a:latin typeface="Arial Narrow" panose="020B0606020202030204" pitchFamily="34" charset="0"/>
                <a:ea typeface="Georgia"/>
                <a:cs typeface="Georgia"/>
                <a:sym typeface="Georgia"/>
              </a:rPr>
              <a:t>[W]e have prostrated ourselves before the throne, and have implored its interposition to arrest the tyrannical hands of the ministry and Parliament. Our petitions have been slighted; our remonstrances have produced additional violence and insult; our supplications have been disregarded;... If we wish to be free — if we mean to preserve inviolate those inestimable privileges for which we have been so long contending — if we mean not basely to abandon the noble struggle in which we have been so long engaged, and which we have pledged ourselves never to abandon until the glorious object of our contest shall be obtained — we must fight!</a:t>
            </a:r>
          </a:p>
          <a:p>
            <a:pPr marL="0" marR="0" lvl="0" indent="0" algn="l" rtl="0">
              <a:lnSpc>
                <a:spcPct val="115000"/>
              </a:lnSpc>
              <a:spcBef>
                <a:spcPts val="0"/>
              </a:spcBef>
              <a:spcAft>
                <a:spcPts val="0"/>
              </a:spcAft>
              <a:buClr>
                <a:srgbClr val="000000"/>
              </a:buClr>
              <a:buFont typeface="Arial"/>
              <a:buNone/>
            </a:pPr>
            <a:endParaRPr sz="1400" b="1" i="0" u="none" strike="noStrike" cap="none" dirty="0">
              <a:solidFill>
                <a:srgbClr val="222222"/>
              </a:solidFill>
              <a:latin typeface="Arial Narrow" panose="020B0606020202030204" pitchFamily="34" charset="0"/>
              <a:ea typeface="Georgia"/>
              <a:cs typeface="Georgia"/>
              <a:sym typeface="Georgia"/>
            </a:endParaRPr>
          </a:p>
          <a:p>
            <a:pPr marL="0" marR="0" lvl="0" indent="0" algn="l" rtl="0">
              <a:lnSpc>
                <a:spcPct val="115000"/>
              </a:lnSpc>
              <a:spcBef>
                <a:spcPts val="0"/>
              </a:spcBef>
              <a:spcAft>
                <a:spcPts val="0"/>
              </a:spcAft>
              <a:buClr>
                <a:srgbClr val="222222"/>
              </a:buClr>
              <a:buSzPct val="25000"/>
              <a:buFont typeface="Georgia"/>
              <a:buNone/>
            </a:pPr>
            <a:r>
              <a:rPr lang="en" sz="1400" b="0" i="0" u="none" strike="noStrike" cap="none" dirty="0">
                <a:solidFill>
                  <a:srgbClr val="222222"/>
                </a:solidFill>
                <a:latin typeface="Arial Narrow" panose="020B0606020202030204" pitchFamily="34" charset="0"/>
                <a:ea typeface="Georgia"/>
                <a:cs typeface="Georgia"/>
                <a:sym typeface="Georgia"/>
              </a:rPr>
              <a:t>                                                               -Patrick Henry’s speech at St. John’s Church in Richmond, Virginia on March 23, 1775</a:t>
            </a:r>
          </a:p>
        </p:txBody>
      </p:sp>
      <p:graphicFrame>
        <p:nvGraphicFramePr>
          <p:cNvPr id="331" name="Shape 331"/>
          <p:cNvGraphicFramePr/>
          <p:nvPr>
            <p:extLst>
              <p:ext uri="{D42A27DB-BD31-4B8C-83A1-F6EECF244321}">
                <p14:modId xmlns:p14="http://schemas.microsoft.com/office/powerpoint/2010/main" val="941758"/>
              </p:ext>
            </p:extLst>
          </p:nvPr>
        </p:nvGraphicFramePr>
        <p:xfrm>
          <a:off x="282275" y="2577525"/>
          <a:ext cx="8746650" cy="2457125"/>
        </p:xfrm>
        <a:graphic>
          <a:graphicData uri="http://schemas.openxmlformats.org/drawingml/2006/table">
            <a:tbl>
              <a:tblPr>
                <a:noFill/>
                <a:tableStyleId>{60678279-2903-4F4C-8DB5-E1972A2FC0D7}</a:tableStyleId>
              </a:tblPr>
              <a:tblGrid>
                <a:gridCol w="1465150">
                  <a:extLst>
                    <a:ext uri="{9D8B030D-6E8A-4147-A177-3AD203B41FA5}">
                      <a16:colId xmlns:a16="http://schemas.microsoft.com/office/drawing/2014/main" val="20000"/>
                    </a:ext>
                  </a:extLst>
                </a:gridCol>
                <a:gridCol w="7281500">
                  <a:extLst>
                    <a:ext uri="{9D8B030D-6E8A-4147-A177-3AD203B41FA5}">
                      <a16:colId xmlns:a16="http://schemas.microsoft.com/office/drawing/2014/main" val="20001"/>
                    </a:ext>
                  </a:extLst>
                </a:gridCol>
              </a:tblGrid>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91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14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p:nvPr/>
        </p:nvSpPr>
        <p:spPr>
          <a:xfrm>
            <a:off x="312375" y="315309"/>
            <a:ext cx="8011200" cy="2017987"/>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9900FF"/>
              </a:buClr>
              <a:buSzPct val="25000"/>
              <a:buFont typeface="Arial"/>
              <a:buNone/>
            </a:pPr>
            <a:r>
              <a:rPr lang="en" dirty="0">
                <a:latin typeface="Arial Narrow" panose="020B0606020202030204" pitchFamily="34" charset="0"/>
              </a:rPr>
              <a:t>SECONDARY SOURCE -- Alien and Sedition Acts (1798)</a:t>
            </a:r>
          </a:p>
          <a:p>
            <a:pPr marL="0" marR="0" lvl="0" indent="0" algn="l" rtl="0">
              <a:lnSpc>
                <a:spcPct val="100000"/>
              </a:lnSpc>
              <a:spcBef>
                <a:spcPts val="0"/>
              </a:spcBef>
              <a:spcAft>
                <a:spcPts val="0"/>
              </a:spcAft>
              <a:buClr>
                <a:srgbClr val="000000"/>
              </a:buClr>
              <a:buFont typeface="Arial"/>
              <a:buNone/>
            </a:pPr>
            <a:endParaRPr dirty="0">
              <a:latin typeface="Arial Narrow" panose="020B0606020202030204" pitchFamily="34" charset="0"/>
              <a:sym typeface="Times New Roman"/>
            </a:endParaRPr>
          </a:p>
          <a:p>
            <a:pPr marL="0" marR="0" lvl="0" indent="0" algn="l" rtl="0">
              <a:lnSpc>
                <a:spcPct val="100000"/>
              </a:lnSpc>
              <a:spcBef>
                <a:spcPts val="0"/>
              </a:spcBef>
              <a:spcAft>
                <a:spcPts val="0"/>
              </a:spcAft>
              <a:buClr>
                <a:srgbClr val="9900FF"/>
              </a:buClr>
              <a:buSzPct val="25000"/>
              <a:buFont typeface="Arial"/>
              <a:buNone/>
            </a:pPr>
            <a:r>
              <a:rPr lang="en" dirty="0">
                <a:latin typeface="Arial Narrow" panose="020B0606020202030204" pitchFamily="34" charset="0"/>
              </a:rPr>
              <a:t>In 1799, several defendants were indicted in Massachusetts for violating the Sedition Act by the erection of a “liberty pole.” The pole had an inscription attached: “No Stamp Act; no Sedition, no Alien-Bill; no Land Tax; Downfall to the Tyrants of America; Peace and Retirement to the President.” A wealthy and well-connected defendant charged only with assisting in the erection of the pole pled guilty and received a small fine plus six hours imprisonment. </a:t>
            </a:r>
          </a:p>
          <a:p>
            <a:pPr marL="0" marR="0" lvl="0" indent="0" algn="l" rtl="0">
              <a:lnSpc>
                <a:spcPct val="100000"/>
              </a:lnSpc>
              <a:spcBef>
                <a:spcPts val="0"/>
              </a:spcBef>
              <a:spcAft>
                <a:spcPts val="0"/>
              </a:spcAft>
              <a:buClr>
                <a:srgbClr val="9900FF"/>
              </a:buClr>
              <a:buSzPct val="25000"/>
              <a:buFont typeface="Arial"/>
              <a:buNone/>
            </a:pPr>
            <a:r>
              <a:rPr lang="en" dirty="0">
                <a:latin typeface="Arial Narrow" panose="020B0606020202030204" pitchFamily="34" charset="0"/>
              </a:rPr>
              <a:t>			- Free Speech, “The People’s Darling Privilege”, Struggles for Freedom of</a:t>
            </a:r>
          </a:p>
          <a:p>
            <a:pPr>
              <a:buClr>
                <a:srgbClr val="9900FF"/>
              </a:buClr>
              <a:buSzPct val="25000"/>
            </a:pPr>
            <a:r>
              <a:rPr lang="en" dirty="0">
                <a:latin typeface="Arial Narrow" panose="020B0606020202030204" pitchFamily="34" charset="0"/>
              </a:rPr>
              <a:t>                                                                                               Expression in American History, Michael Kent Curtis, 2000</a:t>
            </a:r>
          </a:p>
          <a:p>
            <a:pPr marL="0" marR="0" lvl="0" indent="0" algn="l" rtl="0">
              <a:lnSpc>
                <a:spcPct val="100000"/>
              </a:lnSpc>
              <a:spcBef>
                <a:spcPts val="0"/>
              </a:spcBef>
              <a:spcAft>
                <a:spcPts val="0"/>
              </a:spcAft>
              <a:buClr>
                <a:srgbClr val="9900FF"/>
              </a:buClr>
              <a:buSzPct val="25000"/>
              <a:buFont typeface="Arial"/>
              <a:buNone/>
            </a:pPr>
            <a:endParaRPr lang="en" dirty="0">
              <a:latin typeface="Arial Narrow" panose="020B0606020202030204" pitchFamily="34" charset="0"/>
            </a:endParaRPr>
          </a:p>
        </p:txBody>
      </p:sp>
      <p:graphicFrame>
        <p:nvGraphicFramePr>
          <p:cNvPr id="337" name="Shape 337"/>
          <p:cNvGraphicFramePr/>
          <p:nvPr>
            <p:extLst>
              <p:ext uri="{D42A27DB-BD31-4B8C-83A1-F6EECF244321}">
                <p14:modId xmlns:p14="http://schemas.microsoft.com/office/powerpoint/2010/main" val="527067676"/>
              </p:ext>
            </p:extLst>
          </p:nvPr>
        </p:nvGraphicFramePr>
        <p:xfrm>
          <a:off x="409903" y="2333293"/>
          <a:ext cx="7997782" cy="2396361"/>
        </p:xfrm>
        <a:graphic>
          <a:graphicData uri="http://schemas.openxmlformats.org/drawingml/2006/table">
            <a:tbl>
              <a:tblPr>
                <a:noFill/>
                <a:tableStyleId>{60678279-2903-4F4C-8DB5-E1972A2FC0D7}</a:tableStyleId>
              </a:tblPr>
              <a:tblGrid>
                <a:gridCol w="1339714">
                  <a:extLst>
                    <a:ext uri="{9D8B030D-6E8A-4147-A177-3AD203B41FA5}">
                      <a16:colId xmlns:a16="http://schemas.microsoft.com/office/drawing/2014/main" val="20000"/>
                    </a:ext>
                  </a:extLst>
                </a:gridCol>
                <a:gridCol w="6658068">
                  <a:extLst>
                    <a:ext uri="{9D8B030D-6E8A-4147-A177-3AD203B41FA5}">
                      <a16:colId xmlns:a16="http://schemas.microsoft.com/office/drawing/2014/main" val="20001"/>
                    </a:ext>
                  </a:extLst>
                </a:gridCol>
              </a:tblGrid>
              <a:tr h="44051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4051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4051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3430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4051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p:nvPr/>
        </p:nvSpPr>
        <p:spPr>
          <a:xfrm>
            <a:off x="381300" y="372500"/>
            <a:ext cx="8381400" cy="16905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222222"/>
              </a:buClr>
              <a:buSzPct val="25000"/>
              <a:buFont typeface="Georgia"/>
              <a:buNone/>
            </a:pPr>
            <a:r>
              <a:rPr lang="en" sz="1400" b="0" i="0" u="none" strike="noStrike" cap="none" dirty="0">
                <a:solidFill>
                  <a:srgbClr val="222222"/>
                </a:solidFill>
                <a:latin typeface="Arial Narrow" panose="020B0606020202030204" pitchFamily="34" charset="0"/>
                <a:ea typeface="Georgia"/>
                <a:cs typeface="Georgia"/>
                <a:sym typeface="Georgia"/>
              </a:rPr>
              <a:t>“Govern America as you govern an English town which happens not to be represented in Parliament [?]  Are gentlemen really serious when they propose this?  Is there a single trait of Resemblance between those few towns, and a great and growing people spread over a vast quarter of the globe, separated from us by a mighty ocean? … The eternal barriers of nature forbid that the colonies should be blended or coalesce into the mass … of this kingdom.  We have nothing therefore for it, but to let them carry across the ocean into the woods and deserts of America the images of the British constitution.”</a:t>
            </a:r>
          </a:p>
          <a:p>
            <a:pPr marL="0" marR="0" lvl="0" indent="0" algn="l" rtl="0">
              <a:lnSpc>
                <a:spcPct val="115000"/>
              </a:lnSpc>
              <a:spcBef>
                <a:spcPts val="0"/>
              </a:spcBef>
              <a:spcAft>
                <a:spcPts val="0"/>
              </a:spcAft>
              <a:buClr>
                <a:srgbClr val="000000"/>
              </a:buClr>
              <a:buFont typeface="Arial"/>
              <a:buNone/>
            </a:pPr>
            <a:endParaRPr sz="1400" b="0" i="0" u="none" strike="noStrike" cap="none" dirty="0">
              <a:solidFill>
                <a:srgbClr val="222222"/>
              </a:solidFill>
              <a:latin typeface="Georgia"/>
              <a:ea typeface="Georgia"/>
              <a:cs typeface="Georgia"/>
              <a:sym typeface="Georgia"/>
            </a:endParaRPr>
          </a:p>
          <a:p>
            <a:pPr marL="0" marR="0" lvl="0" indent="0" algn="l" rtl="0">
              <a:lnSpc>
                <a:spcPct val="115000"/>
              </a:lnSpc>
              <a:spcBef>
                <a:spcPts val="0"/>
              </a:spcBef>
              <a:spcAft>
                <a:spcPts val="0"/>
              </a:spcAft>
              <a:buClr>
                <a:srgbClr val="222222"/>
              </a:buClr>
              <a:buSzPct val="25000"/>
              <a:buFont typeface="Georgia"/>
              <a:buNone/>
            </a:pPr>
            <a:r>
              <a:rPr lang="en" sz="1400" b="0" i="0" u="none" strike="noStrike" cap="none" dirty="0">
                <a:solidFill>
                  <a:srgbClr val="222222"/>
                </a:solidFill>
                <a:latin typeface="Georgia"/>
                <a:ea typeface="Georgia"/>
                <a:cs typeface="Georgia"/>
                <a:sym typeface="Georgia"/>
              </a:rPr>
              <a:t>			</a:t>
            </a:r>
            <a:r>
              <a:rPr lang="en" sz="1400" b="0" i="0" u="none" strike="noStrike" cap="none" dirty="0">
                <a:solidFill>
                  <a:srgbClr val="222222"/>
                </a:solidFill>
                <a:latin typeface="Arial Narrow" panose="020B0606020202030204" pitchFamily="34" charset="0"/>
                <a:ea typeface="Georgia"/>
                <a:cs typeface="Georgia"/>
                <a:sym typeface="Georgia"/>
              </a:rPr>
              <a:t>Edmund Burke, “Notes for Speech in Parliament, 3 February 1766”</a:t>
            </a:r>
          </a:p>
        </p:txBody>
      </p:sp>
      <p:graphicFrame>
        <p:nvGraphicFramePr>
          <p:cNvPr id="343" name="Shape 343"/>
          <p:cNvGraphicFramePr/>
          <p:nvPr>
            <p:extLst>
              <p:ext uri="{D42A27DB-BD31-4B8C-83A1-F6EECF244321}">
                <p14:modId xmlns:p14="http://schemas.microsoft.com/office/powerpoint/2010/main" val="4011135002"/>
              </p:ext>
            </p:extLst>
          </p:nvPr>
        </p:nvGraphicFramePr>
        <p:xfrm>
          <a:off x="369350" y="2279150"/>
          <a:ext cx="8027825" cy="2526650"/>
        </p:xfrm>
        <a:graphic>
          <a:graphicData uri="http://schemas.openxmlformats.org/drawingml/2006/table">
            <a:tbl>
              <a:tblPr>
                <a:noFill/>
                <a:tableStyleId>{60678279-2903-4F4C-8DB5-E1972A2FC0D7}</a:tableStyleId>
              </a:tblPr>
              <a:tblGrid>
                <a:gridCol w="1501600">
                  <a:extLst>
                    <a:ext uri="{9D8B030D-6E8A-4147-A177-3AD203B41FA5}">
                      <a16:colId xmlns:a16="http://schemas.microsoft.com/office/drawing/2014/main" val="20000"/>
                    </a:ext>
                  </a:extLst>
                </a:gridCol>
                <a:gridCol w="6526225">
                  <a:extLst>
                    <a:ext uri="{9D8B030D-6E8A-4147-A177-3AD203B41FA5}">
                      <a16:colId xmlns:a16="http://schemas.microsoft.com/office/drawing/2014/main" val="20001"/>
                    </a:ext>
                  </a:extLst>
                </a:gridCol>
              </a:tblGrid>
              <a:tr h="4544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816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544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544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816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p:nvPr/>
        </p:nvSpPr>
        <p:spPr>
          <a:xfrm>
            <a:off x="294290" y="0"/>
            <a:ext cx="8613710" cy="27138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u="none" strike="noStrike" cap="none" dirty="0">
                <a:solidFill>
                  <a:schemeClr val="dk1"/>
                </a:solidFill>
                <a:latin typeface="Arial Narrow" panose="020B0606020202030204" pitchFamily="34" charset="0"/>
                <a:sym typeface="Arial"/>
              </a:rPr>
              <a:t>“The nearer any government approaches to a republic the less business there is for a king. It is somewhat difficult to find a proper name for the government of England. Sir William Meredith calls it a republic; but in its present state it is unworthy of the name, because the corrupt influence of the crown, by having all the places in its disposal, hath so effectually swallowed up the power, and eaten out the virtue of the house of commons (the republican part in the constitution) that the government of England is nearly as monarchical as that of France or Spain. Men fall out with names without understanding them. For it is the republican and not the monarchical part of the constitution of England which Englishmen glory in, viz. the liberty of choosing an house of commons from out of their own body - and it is easy to see that when republican virtue fails, slavery ensues. Why is the constitution of England sickly, but because monarchy hath poisoned the republic, the crown hath engrossed the commons?”</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a:p>
            <a:pPr marL="2286000" marR="0" lvl="0" indent="457200" algn="l" rtl="0">
              <a:lnSpc>
                <a:spcPct val="100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                                                                           -Thomas Paine, </a:t>
            </a:r>
            <a:r>
              <a:rPr lang="en" sz="1400" b="0" i="1" u="none" strike="noStrike" cap="none" dirty="0">
                <a:solidFill>
                  <a:schemeClr val="dk1"/>
                </a:solidFill>
                <a:latin typeface="Arial Narrow" panose="020B0606020202030204" pitchFamily="34" charset="0"/>
                <a:sym typeface="Arial"/>
              </a:rPr>
              <a:t>Common Sense,</a:t>
            </a:r>
            <a:r>
              <a:rPr lang="en" sz="1400" b="0" i="0" u="none" strike="noStrike" cap="none" dirty="0">
                <a:solidFill>
                  <a:schemeClr val="dk1"/>
                </a:solidFill>
                <a:latin typeface="Arial Narrow" panose="020B0606020202030204" pitchFamily="34" charset="0"/>
                <a:sym typeface="Arial"/>
              </a:rPr>
              <a:t> 1776</a:t>
            </a:r>
          </a:p>
        </p:txBody>
      </p:sp>
      <p:graphicFrame>
        <p:nvGraphicFramePr>
          <p:cNvPr id="349" name="Shape 349"/>
          <p:cNvGraphicFramePr/>
          <p:nvPr>
            <p:extLst>
              <p:ext uri="{D42A27DB-BD31-4B8C-83A1-F6EECF244321}">
                <p14:modId xmlns:p14="http://schemas.microsoft.com/office/powerpoint/2010/main" val="3299694837"/>
              </p:ext>
            </p:extLst>
          </p:nvPr>
        </p:nvGraphicFramePr>
        <p:xfrm>
          <a:off x="294290" y="2713800"/>
          <a:ext cx="8233460" cy="2072610"/>
        </p:xfrm>
        <a:graphic>
          <a:graphicData uri="http://schemas.openxmlformats.org/drawingml/2006/table">
            <a:tbl>
              <a:tblPr>
                <a:noFill/>
                <a:tableStyleId>{60678279-2903-4F4C-8DB5-E1972A2FC0D7}</a:tableStyleId>
              </a:tblPr>
              <a:tblGrid>
                <a:gridCol w="1446230">
                  <a:extLst>
                    <a:ext uri="{9D8B030D-6E8A-4147-A177-3AD203B41FA5}">
                      <a16:colId xmlns:a16="http://schemas.microsoft.com/office/drawing/2014/main" val="20000"/>
                    </a:ext>
                  </a:extLst>
                </a:gridCol>
                <a:gridCol w="678723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Shape 354" descr="Washington-reviewing-army.jpg"/>
          <p:cNvPicPr preferRelativeResize="0"/>
          <p:nvPr/>
        </p:nvPicPr>
        <p:blipFill rotWithShape="1">
          <a:blip r:embed="rId3">
            <a:alphaModFix/>
          </a:blip>
          <a:srcRect/>
          <a:stretch/>
        </p:blipFill>
        <p:spPr>
          <a:xfrm>
            <a:off x="152400" y="446680"/>
            <a:ext cx="5015900" cy="3400775"/>
          </a:xfrm>
          <a:prstGeom prst="rect">
            <a:avLst/>
          </a:prstGeom>
          <a:noFill/>
          <a:ln>
            <a:noFill/>
          </a:ln>
        </p:spPr>
      </p:pic>
      <p:graphicFrame>
        <p:nvGraphicFramePr>
          <p:cNvPr id="355" name="Shape 355"/>
          <p:cNvGraphicFramePr/>
          <p:nvPr>
            <p:extLst>
              <p:ext uri="{D42A27DB-BD31-4B8C-83A1-F6EECF244321}">
                <p14:modId xmlns:p14="http://schemas.microsoft.com/office/powerpoint/2010/main" val="3465037352"/>
              </p:ext>
            </p:extLst>
          </p:nvPr>
        </p:nvGraphicFramePr>
        <p:xfrm>
          <a:off x="5315275" y="152401"/>
          <a:ext cx="3678550" cy="4865250"/>
        </p:xfrm>
        <a:graphic>
          <a:graphicData uri="http://schemas.openxmlformats.org/drawingml/2006/table">
            <a:tbl>
              <a:tblPr>
                <a:noFill/>
                <a:tableStyleId>{60678279-2903-4F4C-8DB5-E1972A2FC0D7}</a:tableStyleId>
              </a:tblPr>
              <a:tblGrid>
                <a:gridCol w="901950">
                  <a:extLst>
                    <a:ext uri="{9D8B030D-6E8A-4147-A177-3AD203B41FA5}">
                      <a16:colId xmlns:a16="http://schemas.microsoft.com/office/drawing/2014/main" val="20000"/>
                    </a:ext>
                  </a:extLst>
                </a:gridCol>
                <a:gridCol w="2776600">
                  <a:extLst>
                    <a:ext uri="{9D8B030D-6E8A-4147-A177-3AD203B41FA5}">
                      <a16:colId xmlns:a16="http://schemas.microsoft.com/office/drawing/2014/main" val="20001"/>
                    </a:ext>
                  </a:extLst>
                </a:gridCol>
              </a:tblGrid>
              <a:tr h="1099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99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7689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884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999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356" name="Shape 356"/>
          <p:cNvSpPr txBox="1"/>
          <p:nvPr/>
        </p:nvSpPr>
        <p:spPr>
          <a:xfrm>
            <a:off x="152400" y="3980228"/>
            <a:ext cx="5015900" cy="402584"/>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33333"/>
              </a:buClr>
              <a:buSzPct val="25000"/>
              <a:buFont typeface="Arial"/>
              <a:buNone/>
            </a:pPr>
            <a:r>
              <a:rPr lang="en" sz="850" b="0" i="0" u="none" strike="noStrike" cap="none" dirty="0">
                <a:solidFill>
                  <a:srgbClr val="333333"/>
                </a:solidFill>
                <a:highlight>
                  <a:srgbClr val="F7F3EB"/>
                </a:highlight>
                <a:latin typeface="Arial"/>
                <a:ea typeface="Arial"/>
                <a:cs typeface="Arial"/>
                <a:sym typeface="Arial"/>
              </a:rPr>
              <a:t>IMAGE - “Washington Leads Army to Put Down Whiskey Rebellion” John Trumball? 1792?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p:nvPr/>
        </p:nvSpPr>
        <p:spPr>
          <a:xfrm>
            <a:off x="388884" y="58975"/>
            <a:ext cx="7740342" cy="22182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u="none" strike="noStrike" cap="none" dirty="0">
                <a:solidFill>
                  <a:schemeClr val="dk1"/>
                </a:solidFill>
                <a:latin typeface="Arial Narrow" panose="020B0606020202030204" pitchFamily="34" charset="0"/>
                <a:sym typeface="Arial"/>
              </a:rPr>
              <a:t>“Slavery hung over the Philadelphia Convention, threatening to divide northern and southern delegates. Even though slavery existed by law in some of the northern states in 1787, most people there favored its end. Southerners were more unsure about whether to end slavery, both because they had significantly greater numbers of slaves to deal with and because an end to [slavery] had important economic implications. The result was compromise. The Founding Fathers were more determined to fashion a new nation than they were to bring an end to slavery.”</a:t>
            </a:r>
          </a:p>
          <a:p>
            <a:pPr marL="0" marR="0" lvl="0" indent="0" algn="l" rtl="0">
              <a:lnSpc>
                <a:spcPct val="100000"/>
              </a:lnSpc>
              <a:spcBef>
                <a:spcPts val="0"/>
              </a:spcBef>
              <a:spcAft>
                <a:spcPts val="0"/>
              </a:spcAft>
              <a:buClr>
                <a:schemeClr val="dk1"/>
              </a:buClr>
              <a:buSzPct val="25000"/>
              <a:buFont typeface="Arial"/>
              <a:buNone/>
            </a:pPr>
            <a:r>
              <a:rPr lang="en" dirty="0">
                <a:solidFill>
                  <a:schemeClr val="dk1"/>
                </a:solidFill>
                <a:latin typeface="Arial Narrow" panose="020B0606020202030204" pitchFamily="34" charset="0"/>
              </a:rPr>
              <a:t>                                                                                          </a:t>
            </a:r>
            <a:r>
              <a:rPr lang="en" sz="1400" b="0" u="none" strike="noStrike" cap="none" dirty="0">
                <a:solidFill>
                  <a:schemeClr val="dk1"/>
                </a:solidFill>
                <a:latin typeface="Arial Narrow" panose="020B0606020202030204" pitchFamily="34" charset="0"/>
                <a:sym typeface="Arial"/>
              </a:rPr>
              <a:t>- Kermit Hall, historian, The Law of American Slavery, 1987</a:t>
            </a:r>
          </a:p>
        </p:txBody>
      </p:sp>
      <p:graphicFrame>
        <p:nvGraphicFramePr>
          <p:cNvPr id="362" name="Shape 362"/>
          <p:cNvGraphicFramePr/>
          <p:nvPr>
            <p:extLst>
              <p:ext uri="{D42A27DB-BD31-4B8C-83A1-F6EECF244321}">
                <p14:modId xmlns:p14="http://schemas.microsoft.com/office/powerpoint/2010/main" val="1917029613"/>
              </p:ext>
            </p:extLst>
          </p:nvPr>
        </p:nvGraphicFramePr>
        <p:xfrm>
          <a:off x="546538" y="2596850"/>
          <a:ext cx="7845537" cy="2072610"/>
        </p:xfrm>
        <a:graphic>
          <a:graphicData uri="http://schemas.openxmlformats.org/drawingml/2006/table">
            <a:tbl>
              <a:tblPr>
                <a:noFill/>
                <a:tableStyleId>{60678279-2903-4F4C-8DB5-E1972A2FC0D7}</a:tableStyleId>
              </a:tblPr>
              <a:tblGrid>
                <a:gridCol w="1314211">
                  <a:extLst>
                    <a:ext uri="{9D8B030D-6E8A-4147-A177-3AD203B41FA5}">
                      <a16:colId xmlns:a16="http://schemas.microsoft.com/office/drawing/2014/main" val="20000"/>
                    </a:ext>
                  </a:extLst>
                </a:gridCol>
                <a:gridCol w="6531326">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p:nvPr/>
        </p:nvSpPr>
        <p:spPr>
          <a:xfrm>
            <a:off x="493986" y="82575"/>
            <a:ext cx="8113664" cy="20175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b="0" u="none" strike="noStrike" cap="none" dirty="0">
                <a:solidFill>
                  <a:schemeClr val="dk1"/>
                </a:solidFill>
                <a:highlight>
                  <a:srgbClr val="FFFFFF"/>
                </a:highlight>
                <a:latin typeface="Arial Narrow" panose="020B0606020202030204" pitchFamily="34" charset="0"/>
                <a:sym typeface="Arial"/>
              </a:rPr>
              <a:t>I desire you would Remember the Ladies, and be more generous and favorable to them than your ancestors. Do not put such unlimited power into the hands of the Husbands. Remember all Men would be tyrants if they could. If particular care and attention is not paid to the Ladies we are determined to foment a Rebellion, and will not hold ourselves bound by any laws in which we have no voice, or Representation.</a:t>
            </a:r>
          </a:p>
          <a:p>
            <a:pPr marL="0" marR="0" lvl="0" indent="0" algn="r" rtl="0">
              <a:lnSpc>
                <a:spcPct val="100000"/>
              </a:lnSpc>
              <a:spcBef>
                <a:spcPts val="2200"/>
              </a:spcBef>
              <a:spcAft>
                <a:spcPts val="0"/>
              </a:spcAft>
              <a:buClr>
                <a:schemeClr val="dk1"/>
              </a:buClr>
              <a:buSzPct val="25000"/>
              <a:buFont typeface="Arial"/>
              <a:buNone/>
            </a:pPr>
            <a:r>
              <a:rPr lang="en" sz="1400" b="0" u="none" strike="noStrike" cap="none" dirty="0">
                <a:solidFill>
                  <a:schemeClr val="dk1"/>
                </a:solidFill>
                <a:highlight>
                  <a:srgbClr val="FFFFFF"/>
                </a:highlight>
                <a:latin typeface="Arial Narrow" panose="020B0606020202030204" pitchFamily="34" charset="0"/>
                <a:sym typeface="Arial"/>
              </a:rPr>
              <a:t>-Abigail Adams to John Adams, March 31, 1776</a:t>
            </a:r>
          </a:p>
        </p:txBody>
      </p:sp>
      <p:graphicFrame>
        <p:nvGraphicFramePr>
          <p:cNvPr id="368" name="Shape 368"/>
          <p:cNvGraphicFramePr/>
          <p:nvPr>
            <p:extLst>
              <p:ext uri="{D42A27DB-BD31-4B8C-83A1-F6EECF244321}">
                <p14:modId xmlns:p14="http://schemas.microsoft.com/office/powerpoint/2010/main" val="4029672844"/>
              </p:ext>
            </p:extLst>
          </p:nvPr>
        </p:nvGraphicFramePr>
        <p:xfrm>
          <a:off x="493986" y="2100077"/>
          <a:ext cx="8113664" cy="2663783"/>
        </p:xfrm>
        <a:graphic>
          <a:graphicData uri="http://schemas.openxmlformats.org/drawingml/2006/table">
            <a:tbl>
              <a:tblPr>
                <a:noFill/>
                <a:tableStyleId>{60678279-2903-4F4C-8DB5-E1972A2FC0D7}</a:tableStyleId>
              </a:tblPr>
              <a:tblGrid>
                <a:gridCol w="1425187">
                  <a:extLst>
                    <a:ext uri="{9D8B030D-6E8A-4147-A177-3AD203B41FA5}">
                      <a16:colId xmlns:a16="http://schemas.microsoft.com/office/drawing/2014/main" val="20000"/>
                    </a:ext>
                  </a:extLst>
                </a:gridCol>
                <a:gridCol w="6688477">
                  <a:extLst>
                    <a:ext uri="{9D8B030D-6E8A-4147-A177-3AD203B41FA5}">
                      <a16:colId xmlns:a16="http://schemas.microsoft.com/office/drawing/2014/main" val="20001"/>
                    </a:ext>
                  </a:extLst>
                </a:gridCol>
              </a:tblGrid>
              <a:tr h="4896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96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896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0509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8967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p:nvPr/>
        </p:nvSpPr>
        <p:spPr>
          <a:xfrm>
            <a:off x="588579" y="0"/>
            <a:ext cx="8166538" cy="1819500"/>
          </a:xfrm>
          <a:prstGeom prst="rect">
            <a:avLst/>
          </a:prstGeom>
          <a:noFill/>
          <a:ln>
            <a:noFill/>
          </a:ln>
        </p:spPr>
        <p:txBody>
          <a:bodyPr wrap="square" lIns="91425" tIns="91425" rIns="91425" bIns="91425" anchor="ctr" anchorCtr="0">
            <a:noAutofit/>
          </a:bodyPr>
          <a:lstStyle/>
          <a:p>
            <a:pPr marL="0" marR="0" lvl="0" indent="0" algn="l" rtl="0">
              <a:lnSpc>
                <a:spcPct val="107916"/>
              </a:lnSpc>
              <a:spcBef>
                <a:spcPts val="0"/>
              </a:spcBef>
              <a:spcAft>
                <a:spcPts val="0"/>
              </a:spcAft>
              <a:buClr>
                <a:schemeClr val="dk1"/>
              </a:buClr>
              <a:buSzPct val="25000"/>
              <a:buFont typeface="Calibri"/>
              <a:buNone/>
            </a:pPr>
            <a:r>
              <a:rPr lang="en" sz="1800" b="0" i="0" u="none" strike="noStrike" cap="none" dirty="0">
                <a:solidFill>
                  <a:schemeClr val="dk1"/>
                </a:solidFill>
                <a:latin typeface="Arial Narrow" panose="020B0606020202030204" pitchFamily="34" charset="0"/>
                <a:ea typeface="Calibri"/>
                <a:cs typeface="Calibri"/>
                <a:sym typeface="Calibri"/>
              </a:rPr>
              <a:t>“a national debt, if it is not excessive, will be to us a national blessing”</a:t>
            </a:r>
          </a:p>
          <a:p>
            <a:pPr marL="0" marR="0" lvl="0" indent="0" algn="ctr" rtl="0">
              <a:lnSpc>
                <a:spcPct val="107916"/>
              </a:lnSpc>
              <a:spcBef>
                <a:spcPts val="800"/>
              </a:spcBef>
              <a:spcAft>
                <a:spcPts val="0"/>
              </a:spcAft>
              <a:buClr>
                <a:schemeClr val="dk1"/>
              </a:buClr>
              <a:buSzPct val="25000"/>
              <a:buFont typeface="Calibri"/>
              <a:buNone/>
            </a:pPr>
            <a:r>
              <a:rPr lang="en" sz="1800" b="0" i="0" u="none" strike="noStrike" cap="none" dirty="0">
                <a:solidFill>
                  <a:schemeClr val="dk1"/>
                </a:solidFill>
                <a:latin typeface="Arial Narrow" panose="020B0606020202030204" pitchFamily="34" charset="0"/>
                <a:ea typeface="Calibri"/>
                <a:cs typeface="Calibri"/>
                <a:sym typeface="Calibri"/>
              </a:rPr>
              <a:t>                                                                                                            -Alexander Hamilton, 1781</a:t>
            </a:r>
          </a:p>
        </p:txBody>
      </p:sp>
      <p:graphicFrame>
        <p:nvGraphicFramePr>
          <p:cNvPr id="374" name="Shape 374"/>
          <p:cNvGraphicFramePr/>
          <p:nvPr>
            <p:extLst>
              <p:ext uri="{D42A27DB-BD31-4B8C-83A1-F6EECF244321}">
                <p14:modId xmlns:p14="http://schemas.microsoft.com/office/powerpoint/2010/main" val="1884804784"/>
              </p:ext>
            </p:extLst>
          </p:nvPr>
        </p:nvGraphicFramePr>
        <p:xfrm>
          <a:off x="588579" y="1552225"/>
          <a:ext cx="8019071" cy="3150675"/>
        </p:xfrm>
        <a:graphic>
          <a:graphicData uri="http://schemas.openxmlformats.org/drawingml/2006/table">
            <a:tbl>
              <a:tblPr>
                <a:noFill/>
                <a:tableStyleId>{60678279-2903-4F4C-8DB5-E1972A2FC0D7}</a:tableStyleId>
              </a:tblPr>
              <a:tblGrid>
                <a:gridCol w="1408572">
                  <a:extLst>
                    <a:ext uri="{9D8B030D-6E8A-4147-A177-3AD203B41FA5}">
                      <a16:colId xmlns:a16="http://schemas.microsoft.com/office/drawing/2014/main" val="20000"/>
                    </a:ext>
                  </a:extLst>
                </a:gridCol>
                <a:gridCol w="6610499">
                  <a:extLst>
                    <a:ext uri="{9D8B030D-6E8A-4147-A177-3AD203B41FA5}">
                      <a16:colId xmlns:a16="http://schemas.microsoft.com/office/drawing/2014/main" val="20001"/>
                    </a:ext>
                  </a:extLst>
                </a:gridCol>
              </a:tblGrid>
              <a:tr h="596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96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96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96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637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378371" y="0"/>
            <a:ext cx="8481849" cy="2627586"/>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“A firm union will be of the utmost moment to the peace and liberty of the states, as a barrier against domestic faction and insurrection.”</a:t>
            </a:r>
          </a:p>
          <a:p>
            <a:pPr marL="0" marR="0" lvl="0" indent="0" algn="l" rtl="0">
              <a:lnSpc>
                <a:spcPct val="115000"/>
              </a:lnSpc>
              <a:spcBef>
                <a:spcPts val="100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						                               </a:t>
            </a:r>
            <a:r>
              <a:rPr lang="en" dirty="0">
                <a:solidFill>
                  <a:schemeClr val="dk1"/>
                </a:solidFill>
                <a:latin typeface="Arial Narrow" panose="020B0606020202030204" pitchFamily="34" charset="0"/>
                <a:ea typeface="Calibri"/>
                <a:cs typeface="Calibri"/>
                <a:sym typeface="Calibri"/>
              </a:rPr>
              <a:t>-</a:t>
            </a:r>
            <a:r>
              <a:rPr lang="en" b="0" i="0" u="none" strike="noStrike" cap="none" dirty="0">
                <a:solidFill>
                  <a:schemeClr val="dk1"/>
                </a:solidFill>
                <a:latin typeface="Arial Narrow" panose="020B0606020202030204" pitchFamily="34" charset="0"/>
                <a:ea typeface="Calibri"/>
                <a:cs typeface="Calibri"/>
                <a:sym typeface="Calibri"/>
              </a:rPr>
              <a:t>Alexander Hamilton</a:t>
            </a:r>
          </a:p>
          <a:p>
            <a:pPr marL="0" marR="0" lvl="0" indent="0" algn="l" rtl="0">
              <a:lnSpc>
                <a:spcPct val="115000"/>
              </a:lnSpc>
              <a:spcBef>
                <a:spcPts val="100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“I am not a friend to a very energetic government. It is always oppressive. It places the governors indeed more at their ease, at the expense of the people.”</a:t>
            </a:r>
          </a:p>
          <a:p>
            <a:pPr marL="0" marR="0" lvl="0" indent="0" algn="l" rtl="0">
              <a:lnSpc>
                <a:spcPct val="115000"/>
              </a:lnSpc>
              <a:spcBef>
                <a:spcPts val="100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							              </a:t>
            </a:r>
            <a:r>
              <a:rPr lang="en" dirty="0">
                <a:solidFill>
                  <a:schemeClr val="dk1"/>
                </a:solidFill>
                <a:latin typeface="Arial Narrow" panose="020B0606020202030204" pitchFamily="34" charset="0"/>
                <a:ea typeface="Calibri"/>
                <a:cs typeface="Calibri"/>
                <a:sym typeface="Calibri"/>
              </a:rPr>
              <a:t>-</a:t>
            </a:r>
            <a:r>
              <a:rPr lang="en" b="0" i="0" u="none" strike="noStrike" cap="none" dirty="0">
                <a:solidFill>
                  <a:schemeClr val="dk1"/>
                </a:solidFill>
                <a:latin typeface="Arial Narrow" panose="020B0606020202030204" pitchFamily="34" charset="0"/>
                <a:ea typeface="Calibri"/>
                <a:cs typeface="Calibri"/>
                <a:sym typeface="Calibri"/>
              </a:rPr>
              <a:t>Thomas Jefferson</a:t>
            </a:r>
          </a:p>
        </p:txBody>
      </p:sp>
      <p:graphicFrame>
        <p:nvGraphicFramePr>
          <p:cNvPr id="380" name="Shape 380"/>
          <p:cNvGraphicFramePr/>
          <p:nvPr>
            <p:extLst>
              <p:ext uri="{D42A27DB-BD31-4B8C-83A1-F6EECF244321}">
                <p14:modId xmlns:p14="http://schemas.microsoft.com/office/powerpoint/2010/main" val="2940788503"/>
              </p:ext>
            </p:extLst>
          </p:nvPr>
        </p:nvGraphicFramePr>
        <p:xfrm>
          <a:off x="451945" y="2312275"/>
          <a:ext cx="8155705" cy="2533235"/>
        </p:xfrm>
        <a:graphic>
          <a:graphicData uri="http://schemas.openxmlformats.org/drawingml/2006/table">
            <a:tbl>
              <a:tblPr>
                <a:noFill/>
                <a:tableStyleId>{60678279-2903-4F4C-8DB5-E1972A2FC0D7}</a:tableStyleId>
              </a:tblPr>
              <a:tblGrid>
                <a:gridCol w="1432572">
                  <a:extLst>
                    <a:ext uri="{9D8B030D-6E8A-4147-A177-3AD203B41FA5}">
                      <a16:colId xmlns:a16="http://schemas.microsoft.com/office/drawing/2014/main" val="20000"/>
                    </a:ext>
                  </a:extLst>
                </a:gridCol>
                <a:gridCol w="6723133">
                  <a:extLst>
                    <a:ext uri="{9D8B030D-6E8A-4147-A177-3AD203B41FA5}">
                      <a16:colId xmlns:a16="http://schemas.microsoft.com/office/drawing/2014/main" val="20001"/>
                    </a:ext>
                  </a:extLst>
                </a:gridCol>
              </a:tblGrid>
              <a:tr h="465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5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65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7053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656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p:nvPr/>
        </p:nvSpPr>
        <p:spPr>
          <a:xfrm>
            <a:off x="415500" y="200575"/>
            <a:ext cx="8166600" cy="1905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a:sym typeface="Times New Roman"/>
              </a:rPr>
              <a:t>“Be it enacted by the General Assembly, that no man shall be compelled to frequent or support any religious worship, place, or ministry whatsoever, nor shall be enforced, restrained, molested, or burthened in his body or goods, nor shall otherwise suffer on account of his religious opinions or belief; but that all men shall be free to profess, and by argument to maintain, their opinion in matters of religion, and that the same shall in no wise diminish, enlarge, or affect their civil capacities.”</a:t>
            </a:r>
          </a:p>
          <a:p>
            <a:pPr marL="0" marR="0" lvl="0" indent="0" algn="r"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a:sym typeface="Times New Roman"/>
              </a:rPr>
              <a:t>-Thomas Jefferson, Virginia Statute on Religious Freedom, 1786</a:t>
            </a:r>
          </a:p>
        </p:txBody>
      </p:sp>
      <p:graphicFrame>
        <p:nvGraphicFramePr>
          <p:cNvPr id="386" name="Shape 386"/>
          <p:cNvGraphicFramePr/>
          <p:nvPr>
            <p:extLst>
              <p:ext uri="{D42A27DB-BD31-4B8C-83A1-F6EECF244321}">
                <p14:modId xmlns:p14="http://schemas.microsoft.com/office/powerpoint/2010/main" val="2584583443"/>
              </p:ext>
            </p:extLst>
          </p:nvPr>
        </p:nvGraphicFramePr>
        <p:xfrm>
          <a:off x="315600" y="1891863"/>
          <a:ext cx="8292050" cy="2904022"/>
        </p:xfrm>
        <a:graphic>
          <a:graphicData uri="http://schemas.openxmlformats.org/drawingml/2006/table">
            <a:tbl>
              <a:tblPr>
                <a:noFill/>
                <a:tableStyleId>{60678279-2903-4F4C-8DB5-E1972A2FC0D7}</a:tableStyleId>
              </a:tblPr>
              <a:tblGrid>
                <a:gridCol w="1456525">
                  <a:extLst>
                    <a:ext uri="{9D8B030D-6E8A-4147-A177-3AD203B41FA5}">
                      <a16:colId xmlns:a16="http://schemas.microsoft.com/office/drawing/2014/main" val="20000"/>
                    </a:ext>
                  </a:extLst>
                </a:gridCol>
                <a:gridCol w="6835525">
                  <a:extLst>
                    <a:ext uri="{9D8B030D-6E8A-4147-A177-3AD203B41FA5}">
                      <a16:colId xmlns:a16="http://schemas.microsoft.com/office/drawing/2014/main" val="20001"/>
                    </a:ext>
                  </a:extLst>
                </a:gridCol>
              </a:tblGrid>
              <a:tr h="5295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295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295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376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7776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p:nvPr/>
        </p:nvSpPr>
        <p:spPr>
          <a:xfrm>
            <a:off x="493986" y="329525"/>
            <a:ext cx="8408276" cy="18768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600" b="0" u="none" strike="noStrike" cap="none" dirty="0">
                <a:solidFill>
                  <a:schemeClr val="dk1"/>
                </a:solidFill>
                <a:latin typeface="Arial Narrow" panose="020B0606020202030204" pitchFamily="34" charset="0"/>
                <a:sym typeface="Arial"/>
              </a:rPr>
              <a:t>Congress shall make no law respecting an establishment of religion, or prohibiting the free exercise thereof; or abridging the freedom of speech, or of the press; or the right of the people peaceably to assemble, and to petition the Government for a redress of grievances.</a:t>
            </a:r>
          </a:p>
          <a:p>
            <a:pPr marL="0" marR="0" lvl="0" indent="0" algn="l" rtl="0">
              <a:lnSpc>
                <a:spcPct val="100000"/>
              </a:lnSpc>
              <a:spcBef>
                <a:spcPts val="0"/>
              </a:spcBef>
              <a:spcAft>
                <a:spcPts val="0"/>
              </a:spcAft>
              <a:buClr>
                <a:schemeClr val="dk1"/>
              </a:buClr>
              <a:buSzPct val="25000"/>
              <a:buFont typeface="Arial"/>
              <a:buNone/>
            </a:pPr>
            <a:r>
              <a:rPr lang="en" sz="1600" b="0" i="0" u="none" strike="noStrike" cap="none" dirty="0">
                <a:solidFill>
                  <a:schemeClr val="dk1"/>
                </a:solidFill>
                <a:latin typeface="Arial Narrow" panose="020B0606020202030204" pitchFamily="34" charset="0"/>
                <a:sym typeface="Arial"/>
              </a:rPr>
              <a:t>                                                                                                                        </a:t>
            </a:r>
          </a:p>
          <a:p>
            <a:pPr marL="0" marR="0" lvl="0" indent="0" algn="l" rtl="0">
              <a:lnSpc>
                <a:spcPct val="100000"/>
              </a:lnSpc>
              <a:spcBef>
                <a:spcPts val="0"/>
              </a:spcBef>
              <a:spcAft>
                <a:spcPts val="0"/>
              </a:spcAft>
              <a:buClr>
                <a:schemeClr val="dk1"/>
              </a:buClr>
              <a:buSzPct val="25000"/>
              <a:buFont typeface="Arial"/>
              <a:buNone/>
            </a:pPr>
            <a:r>
              <a:rPr lang="en" sz="1600" b="0" i="0" u="none" strike="noStrike" cap="none" dirty="0">
                <a:solidFill>
                  <a:schemeClr val="dk1"/>
                </a:solidFill>
                <a:latin typeface="Arial Narrow" panose="020B0606020202030204" pitchFamily="34" charset="0"/>
                <a:sym typeface="Arial"/>
              </a:rPr>
              <a:t>                                                                                                              -Amendment I, United States Bill of Rights</a:t>
            </a:r>
          </a:p>
        </p:txBody>
      </p:sp>
      <p:graphicFrame>
        <p:nvGraphicFramePr>
          <p:cNvPr id="392" name="Shape 392"/>
          <p:cNvGraphicFramePr/>
          <p:nvPr>
            <p:extLst>
              <p:ext uri="{D42A27DB-BD31-4B8C-83A1-F6EECF244321}">
                <p14:modId xmlns:p14="http://schemas.microsoft.com/office/powerpoint/2010/main" val="1512302689"/>
              </p:ext>
            </p:extLst>
          </p:nvPr>
        </p:nvGraphicFramePr>
        <p:xfrm>
          <a:off x="588579" y="2297250"/>
          <a:ext cx="8019071" cy="2498635"/>
        </p:xfrm>
        <a:graphic>
          <a:graphicData uri="http://schemas.openxmlformats.org/drawingml/2006/table">
            <a:tbl>
              <a:tblPr>
                <a:noFill/>
                <a:tableStyleId>{60678279-2903-4F4C-8DB5-E1972A2FC0D7}</a:tableStyleId>
              </a:tblPr>
              <a:tblGrid>
                <a:gridCol w="1408572">
                  <a:extLst>
                    <a:ext uri="{9D8B030D-6E8A-4147-A177-3AD203B41FA5}">
                      <a16:colId xmlns:a16="http://schemas.microsoft.com/office/drawing/2014/main" val="20000"/>
                    </a:ext>
                  </a:extLst>
                </a:gridCol>
                <a:gridCol w="6610499">
                  <a:extLst>
                    <a:ext uri="{9D8B030D-6E8A-4147-A177-3AD203B41FA5}">
                      <a16:colId xmlns:a16="http://schemas.microsoft.com/office/drawing/2014/main" val="20001"/>
                    </a:ext>
                  </a:extLst>
                </a:gridCol>
              </a:tblGrid>
              <a:tr h="455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55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55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455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831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3EBC5E1-9FDA-4FC7-B115-D73871EC1F8B}"/>
              </a:ext>
            </a:extLst>
          </p:cNvPr>
          <p:cNvGraphicFramePr>
            <a:graphicFrameLocks noGrp="1"/>
          </p:cNvGraphicFramePr>
          <p:nvPr>
            <p:extLst>
              <p:ext uri="{D42A27DB-BD31-4B8C-83A1-F6EECF244321}">
                <p14:modId xmlns:p14="http://schemas.microsoft.com/office/powerpoint/2010/main" val="3515412461"/>
              </p:ext>
            </p:extLst>
          </p:nvPr>
        </p:nvGraphicFramePr>
        <p:xfrm>
          <a:off x="1476935" y="290979"/>
          <a:ext cx="6096000" cy="4663440"/>
        </p:xfrm>
        <a:graphic>
          <a:graphicData uri="http://schemas.openxmlformats.org/drawingml/2006/table">
            <a:tbl>
              <a:tblPr firstRow="1" bandRow="1">
                <a:tableStyleId>{60678279-2903-4F4C-8DB5-E1972A2FC0D7}</a:tableStyleId>
              </a:tblPr>
              <a:tblGrid>
                <a:gridCol w="3048000">
                  <a:extLst>
                    <a:ext uri="{9D8B030D-6E8A-4147-A177-3AD203B41FA5}">
                      <a16:colId xmlns:a16="http://schemas.microsoft.com/office/drawing/2014/main" val="2503763714"/>
                    </a:ext>
                  </a:extLst>
                </a:gridCol>
                <a:gridCol w="3048000">
                  <a:extLst>
                    <a:ext uri="{9D8B030D-6E8A-4147-A177-3AD203B41FA5}">
                      <a16:colId xmlns:a16="http://schemas.microsoft.com/office/drawing/2014/main" val="2785426995"/>
                    </a:ext>
                  </a:extLst>
                </a:gridCol>
              </a:tblGrid>
              <a:tr h="370840">
                <a:tc>
                  <a:txBody>
                    <a:bodyPr/>
                    <a:lstStyle/>
                    <a:p>
                      <a:pPr algn="ctr"/>
                      <a:r>
                        <a:rPr lang="en-US" dirty="0">
                          <a:latin typeface="A.C.M.E. Secret Agent" panose="020B0603050302020204" pitchFamily="34" charset="0"/>
                        </a:rPr>
                        <a:t>The Constitution Needs  a BOR</a:t>
                      </a:r>
                    </a:p>
                  </a:txBody>
                  <a:tcPr/>
                </a:tc>
                <a:tc>
                  <a:txBody>
                    <a:bodyPr/>
                    <a:lstStyle/>
                    <a:p>
                      <a:pPr algn="ctr"/>
                      <a:r>
                        <a:rPr lang="en-US" dirty="0">
                          <a:latin typeface="A.C.M.E. Secret Agent" panose="020B0603050302020204" pitchFamily="34" charset="0"/>
                        </a:rPr>
                        <a:t>The Constitution does NOT need a BOR</a:t>
                      </a:r>
                    </a:p>
                  </a:txBody>
                  <a:tcPr/>
                </a:tc>
                <a:extLst>
                  <a:ext uri="{0D108BD9-81ED-4DB2-BD59-A6C34878D82A}">
                    <a16:rowId xmlns:a16="http://schemas.microsoft.com/office/drawing/2014/main" val="693856387"/>
                  </a:ext>
                </a:extLst>
              </a:tr>
              <a:tr h="37084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tc>
                  <a:txBody>
                    <a:bodyPr/>
                    <a:lstStyle/>
                    <a:p>
                      <a:endParaRPr lang="en-US" dirty="0"/>
                    </a:p>
                  </a:txBody>
                  <a:tcPr/>
                </a:tc>
                <a:extLst>
                  <a:ext uri="{0D108BD9-81ED-4DB2-BD59-A6C34878D82A}">
                    <a16:rowId xmlns:a16="http://schemas.microsoft.com/office/drawing/2014/main" val="2854927873"/>
                  </a:ext>
                </a:extLst>
              </a:tr>
            </a:tbl>
          </a:graphicData>
        </a:graphic>
      </p:graphicFrame>
      <p:grpSp>
        <p:nvGrpSpPr>
          <p:cNvPr id="14" name="SMARTInkShape-Group6">
            <a:extLst>
              <a:ext uri="{FF2B5EF4-FFF2-40B4-BE49-F238E27FC236}">
                <a16:creationId xmlns:a16="http://schemas.microsoft.com/office/drawing/2014/main" id="{E9D05568-68BC-43A7-9DA7-C76567AD66BF}"/>
              </a:ext>
            </a:extLst>
          </p:cNvPr>
          <p:cNvGrpSpPr/>
          <p:nvPr/>
        </p:nvGrpSpPr>
        <p:grpSpPr>
          <a:xfrm>
            <a:off x="1557338" y="881063"/>
            <a:ext cx="1257301" cy="414338"/>
            <a:chOff x="1557338" y="881063"/>
            <a:chExt cx="1257301" cy="414338"/>
          </a:xfrm>
        </p:grpSpPr>
        <p:sp>
          <p:nvSpPr>
            <p:cNvPr id="5" name="SMARTInkShape-21">
              <a:extLst>
                <a:ext uri="{FF2B5EF4-FFF2-40B4-BE49-F238E27FC236}">
                  <a16:creationId xmlns:a16="http://schemas.microsoft.com/office/drawing/2014/main" id="{F3ED723D-1C65-4C0E-AD5C-8932F143E5CF}"/>
                </a:ext>
              </a:extLst>
            </p:cNvPr>
            <p:cNvSpPr/>
            <p:nvPr>
              <p:custDataLst>
                <p:tags r:id="rId314"/>
              </p:custDataLst>
            </p:nvPr>
          </p:nvSpPr>
          <p:spPr>
            <a:xfrm>
              <a:off x="1624013" y="971550"/>
              <a:ext cx="57151" cy="323851"/>
            </a:xfrm>
            <a:custGeom>
              <a:avLst/>
              <a:gdLst/>
              <a:ahLst/>
              <a:cxnLst/>
              <a:rect l="0" t="0" r="0" b="0"/>
              <a:pathLst>
                <a:path w="57151" h="323851">
                  <a:moveTo>
                    <a:pt x="0" y="0"/>
                  </a:moveTo>
                  <a:lnTo>
                    <a:pt x="0" y="0"/>
                  </a:lnTo>
                  <a:lnTo>
                    <a:pt x="6628" y="15786"/>
                  </a:lnTo>
                  <a:lnTo>
                    <a:pt x="9649" y="31534"/>
                  </a:lnTo>
                  <a:lnTo>
                    <a:pt x="12225" y="51586"/>
                  </a:lnTo>
                  <a:lnTo>
                    <a:pt x="13371" y="71081"/>
                  </a:lnTo>
                  <a:lnTo>
                    <a:pt x="15291" y="90329"/>
                  </a:lnTo>
                  <a:lnTo>
                    <a:pt x="17379" y="109467"/>
                  </a:lnTo>
                  <a:lnTo>
                    <a:pt x="18307" y="128556"/>
                  </a:lnTo>
                  <a:lnTo>
                    <a:pt x="18720" y="147624"/>
                  </a:lnTo>
                  <a:lnTo>
                    <a:pt x="19432" y="166681"/>
                  </a:lnTo>
                  <a:lnTo>
                    <a:pt x="21513" y="185735"/>
                  </a:lnTo>
                  <a:lnTo>
                    <a:pt x="24201" y="204786"/>
                  </a:lnTo>
                  <a:lnTo>
                    <a:pt x="27160" y="223308"/>
                  </a:lnTo>
                  <a:lnTo>
                    <a:pt x="30239" y="240359"/>
                  </a:lnTo>
                  <a:lnTo>
                    <a:pt x="37476" y="262305"/>
                  </a:lnTo>
                  <a:lnTo>
                    <a:pt x="43794" y="282214"/>
                  </a:lnTo>
                  <a:lnTo>
                    <a:pt x="50670" y="304101"/>
                  </a:lnTo>
                  <a:lnTo>
                    <a:pt x="57150" y="3238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22">
              <a:extLst>
                <a:ext uri="{FF2B5EF4-FFF2-40B4-BE49-F238E27FC236}">
                  <a16:creationId xmlns:a16="http://schemas.microsoft.com/office/drawing/2014/main" id="{510278F6-B871-4A23-AED1-425AC6C0672B}"/>
                </a:ext>
              </a:extLst>
            </p:cNvPr>
            <p:cNvSpPr/>
            <p:nvPr>
              <p:custDataLst>
                <p:tags r:id="rId315"/>
              </p:custDataLst>
            </p:nvPr>
          </p:nvSpPr>
          <p:spPr>
            <a:xfrm>
              <a:off x="1557338" y="921114"/>
              <a:ext cx="207006" cy="298087"/>
            </a:xfrm>
            <a:custGeom>
              <a:avLst/>
              <a:gdLst/>
              <a:ahLst/>
              <a:cxnLst/>
              <a:rect l="0" t="0" r="0" b="0"/>
              <a:pathLst>
                <a:path w="207006" h="298087">
                  <a:moveTo>
                    <a:pt x="0" y="74249"/>
                  </a:moveTo>
                  <a:lnTo>
                    <a:pt x="0" y="74249"/>
                  </a:lnTo>
                  <a:lnTo>
                    <a:pt x="12464" y="55238"/>
                  </a:lnTo>
                  <a:lnTo>
                    <a:pt x="32503" y="34690"/>
                  </a:lnTo>
                  <a:lnTo>
                    <a:pt x="49371" y="23330"/>
                  </a:lnTo>
                  <a:lnTo>
                    <a:pt x="67451" y="14400"/>
                  </a:lnTo>
                  <a:lnTo>
                    <a:pt x="86598" y="7432"/>
                  </a:lnTo>
                  <a:lnTo>
                    <a:pt x="107456" y="2572"/>
                  </a:lnTo>
                  <a:lnTo>
                    <a:pt x="127662" y="59"/>
                  </a:lnTo>
                  <a:lnTo>
                    <a:pt x="146697" y="0"/>
                  </a:lnTo>
                  <a:lnTo>
                    <a:pt x="163976" y="3502"/>
                  </a:lnTo>
                  <a:lnTo>
                    <a:pt x="186051" y="11424"/>
                  </a:lnTo>
                  <a:lnTo>
                    <a:pt x="196636" y="20221"/>
                  </a:lnTo>
                  <a:lnTo>
                    <a:pt x="200941" y="25530"/>
                  </a:lnTo>
                  <a:lnTo>
                    <a:pt x="205723" y="38485"/>
                  </a:lnTo>
                  <a:lnTo>
                    <a:pt x="207005" y="62064"/>
                  </a:lnTo>
                  <a:lnTo>
                    <a:pt x="204185" y="79946"/>
                  </a:lnTo>
                  <a:lnTo>
                    <a:pt x="197640" y="98476"/>
                  </a:lnTo>
                  <a:lnTo>
                    <a:pt x="186618" y="118707"/>
                  </a:lnTo>
                  <a:lnTo>
                    <a:pt x="172370" y="140045"/>
                  </a:lnTo>
                  <a:lnTo>
                    <a:pt x="155455" y="161876"/>
                  </a:lnTo>
                  <a:lnTo>
                    <a:pt x="138764" y="183926"/>
                  </a:lnTo>
                  <a:lnTo>
                    <a:pt x="121998" y="205015"/>
                  </a:lnTo>
                  <a:lnTo>
                    <a:pt x="103963" y="223207"/>
                  </a:lnTo>
                  <a:lnTo>
                    <a:pt x="86775" y="240112"/>
                  </a:lnTo>
                  <a:lnTo>
                    <a:pt x="65045" y="261682"/>
                  </a:lnTo>
                  <a:lnTo>
                    <a:pt x="42844" y="284355"/>
                  </a:lnTo>
                  <a:lnTo>
                    <a:pt x="35860" y="293547"/>
                  </a:lnTo>
                  <a:lnTo>
                    <a:pt x="28575" y="298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23">
              <a:extLst>
                <a:ext uri="{FF2B5EF4-FFF2-40B4-BE49-F238E27FC236}">
                  <a16:creationId xmlns:a16="http://schemas.microsoft.com/office/drawing/2014/main" id="{DCA5116C-1C03-419E-82EB-00F91206B828}"/>
                </a:ext>
              </a:extLst>
            </p:cNvPr>
            <p:cNvSpPr/>
            <p:nvPr>
              <p:custDataLst>
                <p:tags r:id="rId316"/>
              </p:custDataLst>
            </p:nvPr>
          </p:nvSpPr>
          <p:spPr>
            <a:xfrm>
              <a:off x="1805518" y="979169"/>
              <a:ext cx="318558" cy="276213"/>
            </a:xfrm>
            <a:custGeom>
              <a:avLst/>
              <a:gdLst/>
              <a:ahLst/>
              <a:cxnLst/>
              <a:rect l="0" t="0" r="0" b="0"/>
              <a:pathLst>
                <a:path w="318558" h="276213">
                  <a:moveTo>
                    <a:pt x="128057" y="92394"/>
                  </a:moveTo>
                  <a:lnTo>
                    <a:pt x="128057" y="92394"/>
                  </a:lnTo>
                  <a:lnTo>
                    <a:pt x="124784" y="84789"/>
                  </a:lnTo>
                  <a:lnTo>
                    <a:pt x="123207" y="77205"/>
                  </a:lnTo>
                  <a:lnTo>
                    <a:pt x="122178" y="75918"/>
                  </a:lnTo>
                  <a:lnTo>
                    <a:pt x="99329" y="55524"/>
                  </a:lnTo>
                  <a:lnTo>
                    <a:pt x="96205" y="53526"/>
                  </a:lnTo>
                  <a:lnTo>
                    <a:pt x="93064" y="52724"/>
                  </a:lnTo>
                  <a:lnTo>
                    <a:pt x="86752" y="53243"/>
                  </a:lnTo>
                  <a:lnTo>
                    <a:pt x="74720" y="61567"/>
                  </a:lnTo>
                  <a:lnTo>
                    <a:pt x="52630" y="83462"/>
                  </a:lnTo>
                  <a:lnTo>
                    <a:pt x="40383" y="99537"/>
                  </a:lnTo>
                  <a:lnTo>
                    <a:pt x="29295" y="118675"/>
                  </a:lnTo>
                  <a:lnTo>
                    <a:pt x="20134" y="139528"/>
                  </a:lnTo>
                  <a:lnTo>
                    <a:pt x="14298" y="161144"/>
                  </a:lnTo>
                  <a:lnTo>
                    <a:pt x="8529" y="183098"/>
                  </a:lnTo>
                  <a:lnTo>
                    <a:pt x="3496" y="204144"/>
                  </a:lnTo>
                  <a:lnTo>
                    <a:pt x="1259" y="222317"/>
                  </a:lnTo>
                  <a:lnTo>
                    <a:pt x="0" y="244896"/>
                  </a:lnTo>
                  <a:lnTo>
                    <a:pt x="2527" y="255598"/>
                  </a:lnTo>
                  <a:lnTo>
                    <a:pt x="12774" y="271093"/>
                  </a:lnTo>
                  <a:lnTo>
                    <a:pt x="20199" y="275003"/>
                  </a:lnTo>
                  <a:lnTo>
                    <a:pt x="28791" y="276212"/>
                  </a:lnTo>
                  <a:lnTo>
                    <a:pt x="48653" y="272676"/>
                  </a:lnTo>
                  <a:lnTo>
                    <a:pt x="59958" y="268827"/>
                  </a:lnTo>
                  <a:lnTo>
                    <a:pt x="70274" y="261825"/>
                  </a:lnTo>
                  <a:lnTo>
                    <a:pt x="86559" y="240593"/>
                  </a:lnTo>
                  <a:lnTo>
                    <a:pt x="99357" y="222264"/>
                  </a:lnTo>
                  <a:lnTo>
                    <a:pt x="109558" y="202899"/>
                  </a:lnTo>
                  <a:lnTo>
                    <a:pt x="116167" y="181169"/>
                  </a:lnTo>
                  <a:lnTo>
                    <a:pt x="120418" y="161089"/>
                  </a:lnTo>
                  <a:lnTo>
                    <a:pt x="119061" y="138164"/>
                  </a:lnTo>
                  <a:lnTo>
                    <a:pt x="118637" y="125659"/>
                  </a:lnTo>
                  <a:lnTo>
                    <a:pt x="118073" y="124624"/>
                  </a:lnTo>
                  <a:lnTo>
                    <a:pt x="117167" y="124464"/>
                  </a:lnTo>
                  <a:lnTo>
                    <a:pt x="116035" y="124886"/>
                  </a:lnTo>
                  <a:lnTo>
                    <a:pt x="115280" y="126226"/>
                  </a:lnTo>
                  <a:lnTo>
                    <a:pt x="114068" y="138803"/>
                  </a:lnTo>
                  <a:lnTo>
                    <a:pt x="115269" y="156768"/>
                  </a:lnTo>
                  <a:lnTo>
                    <a:pt x="118976" y="178848"/>
                  </a:lnTo>
                  <a:lnTo>
                    <a:pt x="123426" y="202147"/>
                  </a:lnTo>
                  <a:lnTo>
                    <a:pt x="130918" y="225808"/>
                  </a:lnTo>
                  <a:lnTo>
                    <a:pt x="141781" y="246753"/>
                  </a:lnTo>
                  <a:lnTo>
                    <a:pt x="148973" y="256777"/>
                  </a:lnTo>
                  <a:lnTo>
                    <a:pt x="161948" y="265395"/>
                  </a:lnTo>
                  <a:lnTo>
                    <a:pt x="171165" y="269472"/>
                  </a:lnTo>
                  <a:lnTo>
                    <a:pt x="180554" y="270226"/>
                  </a:lnTo>
                  <a:lnTo>
                    <a:pt x="190018" y="268267"/>
                  </a:lnTo>
                  <a:lnTo>
                    <a:pt x="210440" y="256976"/>
                  </a:lnTo>
                  <a:lnTo>
                    <a:pt x="221822" y="247562"/>
                  </a:lnTo>
                  <a:lnTo>
                    <a:pt x="236625" y="227387"/>
                  </a:lnTo>
                  <a:lnTo>
                    <a:pt x="247949" y="204123"/>
                  </a:lnTo>
                  <a:lnTo>
                    <a:pt x="254720" y="186501"/>
                  </a:lnTo>
                  <a:lnTo>
                    <a:pt x="259846" y="166675"/>
                  </a:lnTo>
                  <a:lnTo>
                    <a:pt x="264418" y="144987"/>
                  </a:lnTo>
                  <a:lnTo>
                    <a:pt x="269977" y="121236"/>
                  </a:lnTo>
                  <a:lnTo>
                    <a:pt x="273153" y="97981"/>
                  </a:lnTo>
                  <a:lnTo>
                    <a:pt x="274565" y="75827"/>
                  </a:lnTo>
                  <a:lnTo>
                    <a:pt x="275193" y="55397"/>
                  </a:lnTo>
                  <a:lnTo>
                    <a:pt x="275471" y="37145"/>
                  </a:lnTo>
                  <a:lnTo>
                    <a:pt x="274217" y="14817"/>
                  </a:lnTo>
                  <a:lnTo>
                    <a:pt x="271365" y="0"/>
                  </a:lnTo>
                  <a:lnTo>
                    <a:pt x="271221" y="106"/>
                  </a:lnTo>
                  <a:lnTo>
                    <a:pt x="270957" y="23882"/>
                  </a:lnTo>
                  <a:lnTo>
                    <a:pt x="270940" y="47046"/>
                  </a:lnTo>
                  <a:lnTo>
                    <a:pt x="271465" y="65889"/>
                  </a:lnTo>
                  <a:lnTo>
                    <a:pt x="273462" y="88375"/>
                  </a:lnTo>
                  <a:lnTo>
                    <a:pt x="276113" y="111069"/>
                  </a:lnTo>
                  <a:lnTo>
                    <a:pt x="279585" y="133502"/>
                  </a:lnTo>
                  <a:lnTo>
                    <a:pt x="284655" y="155819"/>
                  </a:lnTo>
                  <a:lnTo>
                    <a:pt x="290437" y="176675"/>
                  </a:lnTo>
                  <a:lnTo>
                    <a:pt x="296005" y="195998"/>
                  </a:lnTo>
                  <a:lnTo>
                    <a:pt x="300244" y="213405"/>
                  </a:lnTo>
                  <a:lnTo>
                    <a:pt x="305605" y="235552"/>
                  </a:lnTo>
                  <a:lnTo>
                    <a:pt x="313761" y="258073"/>
                  </a:lnTo>
                  <a:lnTo>
                    <a:pt x="318557" y="2686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24">
              <a:extLst>
                <a:ext uri="{FF2B5EF4-FFF2-40B4-BE49-F238E27FC236}">
                  <a16:creationId xmlns:a16="http://schemas.microsoft.com/office/drawing/2014/main" id="{486CE298-6E32-44EB-885B-659A53A48488}"/>
                </a:ext>
              </a:extLst>
            </p:cNvPr>
            <p:cNvSpPr/>
            <p:nvPr>
              <p:custDataLst>
                <p:tags r:id="rId317"/>
              </p:custDataLst>
            </p:nvPr>
          </p:nvSpPr>
          <p:spPr>
            <a:xfrm>
              <a:off x="2034342" y="1009650"/>
              <a:ext cx="289759" cy="195305"/>
            </a:xfrm>
            <a:custGeom>
              <a:avLst/>
              <a:gdLst/>
              <a:ahLst/>
              <a:cxnLst/>
              <a:rect l="0" t="0" r="0" b="0"/>
              <a:pathLst>
                <a:path w="289759" h="195305">
                  <a:moveTo>
                    <a:pt x="18296" y="176213"/>
                  </a:moveTo>
                  <a:lnTo>
                    <a:pt x="18296" y="176213"/>
                  </a:lnTo>
                  <a:lnTo>
                    <a:pt x="11220" y="168079"/>
                  </a:lnTo>
                  <a:lnTo>
                    <a:pt x="943" y="145265"/>
                  </a:lnTo>
                  <a:lnTo>
                    <a:pt x="0" y="139351"/>
                  </a:lnTo>
                  <a:lnTo>
                    <a:pt x="992" y="134606"/>
                  </a:lnTo>
                  <a:lnTo>
                    <a:pt x="1997" y="132600"/>
                  </a:lnTo>
                  <a:lnTo>
                    <a:pt x="5937" y="128960"/>
                  </a:lnTo>
                  <a:lnTo>
                    <a:pt x="19749" y="122524"/>
                  </a:lnTo>
                  <a:lnTo>
                    <a:pt x="35346" y="117426"/>
                  </a:lnTo>
                  <a:lnTo>
                    <a:pt x="52861" y="113396"/>
                  </a:lnTo>
                  <a:lnTo>
                    <a:pt x="69818" y="108430"/>
                  </a:lnTo>
                  <a:lnTo>
                    <a:pt x="86703" y="102695"/>
                  </a:lnTo>
                  <a:lnTo>
                    <a:pt x="104790" y="96619"/>
                  </a:lnTo>
                  <a:lnTo>
                    <a:pt x="127767" y="87248"/>
                  </a:lnTo>
                  <a:lnTo>
                    <a:pt x="147981" y="80297"/>
                  </a:lnTo>
                  <a:lnTo>
                    <a:pt x="167375" y="72357"/>
                  </a:lnTo>
                  <a:lnTo>
                    <a:pt x="175923" y="66378"/>
                  </a:lnTo>
                  <a:lnTo>
                    <a:pt x="182014" y="61251"/>
                  </a:lnTo>
                  <a:lnTo>
                    <a:pt x="195182" y="55162"/>
                  </a:lnTo>
                  <a:lnTo>
                    <a:pt x="197603" y="55295"/>
                  </a:lnTo>
                  <a:lnTo>
                    <a:pt x="203116" y="58266"/>
                  </a:lnTo>
                  <a:lnTo>
                    <a:pt x="205009" y="61069"/>
                  </a:lnTo>
                  <a:lnTo>
                    <a:pt x="210825" y="84007"/>
                  </a:lnTo>
                  <a:lnTo>
                    <a:pt x="212748" y="102032"/>
                  </a:lnTo>
                  <a:lnTo>
                    <a:pt x="215846" y="123306"/>
                  </a:lnTo>
                  <a:lnTo>
                    <a:pt x="217587" y="146367"/>
                  </a:lnTo>
                  <a:lnTo>
                    <a:pt x="223160" y="164900"/>
                  </a:lnTo>
                  <a:lnTo>
                    <a:pt x="227449" y="184855"/>
                  </a:lnTo>
                  <a:lnTo>
                    <a:pt x="230844" y="194531"/>
                  </a:lnTo>
                  <a:lnTo>
                    <a:pt x="231432" y="195304"/>
                  </a:lnTo>
                  <a:lnTo>
                    <a:pt x="231824" y="195290"/>
                  </a:lnTo>
                  <a:lnTo>
                    <a:pt x="232085" y="194752"/>
                  </a:lnTo>
                  <a:lnTo>
                    <a:pt x="232577" y="173842"/>
                  </a:lnTo>
                  <a:lnTo>
                    <a:pt x="231188" y="153638"/>
                  </a:lnTo>
                  <a:lnTo>
                    <a:pt x="229331" y="136546"/>
                  </a:lnTo>
                  <a:lnTo>
                    <a:pt x="228506" y="118366"/>
                  </a:lnTo>
                  <a:lnTo>
                    <a:pt x="229550" y="99703"/>
                  </a:lnTo>
                  <a:lnTo>
                    <a:pt x="231778" y="80825"/>
                  </a:lnTo>
                  <a:lnTo>
                    <a:pt x="234532" y="61851"/>
                  </a:lnTo>
                  <a:lnTo>
                    <a:pt x="238931" y="44246"/>
                  </a:lnTo>
                  <a:lnTo>
                    <a:pt x="244943" y="28661"/>
                  </a:lnTo>
                  <a:lnTo>
                    <a:pt x="252907" y="16442"/>
                  </a:lnTo>
                  <a:lnTo>
                    <a:pt x="261738" y="8542"/>
                  </a:lnTo>
                  <a:lnTo>
                    <a:pt x="270955" y="3797"/>
                  </a:lnTo>
                  <a:lnTo>
                    <a:pt x="28975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25">
              <a:extLst>
                <a:ext uri="{FF2B5EF4-FFF2-40B4-BE49-F238E27FC236}">
                  <a16:creationId xmlns:a16="http://schemas.microsoft.com/office/drawing/2014/main" id="{3166D9B5-5DC8-4F95-83DD-EA8885FB9B0C}"/>
                </a:ext>
              </a:extLst>
            </p:cNvPr>
            <p:cNvSpPr/>
            <p:nvPr>
              <p:custDataLst>
                <p:tags r:id="rId318"/>
              </p:custDataLst>
            </p:nvPr>
          </p:nvSpPr>
          <p:spPr>
            <a:xfrm>
              <a:off x="2424113" y="1119188"/>
              <a:ext cx="4763" cy="57151"/>
            </a:xfrm>
            <a:custGeom>
              <a:avLst/>
              <a:gdLst/>
              <a:ahLst/>
              <a:cxnLst/>
              <a:rect l="0" t="0" r="0" b="0"/>
              <a:pathLst>
                <a:path w="4763" h="57151">
                  <a:moveTo>
                    <a:pt x="0" y="0"/>
                  </a:moveTo>
                  <a:lnTo>
                    <a:pt x="0" y="0"/>
                  </a:lnTo>
                  <a:lnTo>
                    <a:pt x="529" y="22766"/>
                  </a:lnTo>
                  <a:lnTo>
                    <a:pt x="4321" y="44149"/>
                  </a:lnTo>
                  <a:lnTo>
                    <a:pt x="4762" y="571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26">
              <a:extLst>
                <a:ext uri="{FF2B5EF4-FFF2-40B4-BE49-F238E27FC236}">
                  <a16:creationId xmlns:a16="http://schemas.microsoft.com/office/drawing/2014/main" id="{0016B769-FEF5-4082-A335-3B4321DA77E8}"/>
                </a:ext>
              </a:extLst>
            </p:cNvPr>
            <p:cNvSpPr/>
            <p:nvPr>
              <p:custDataLst>
                <p:tags r:id="rId319"/>
              </p:custDataLst>
            </p:nvPr>
          </p:nvSpPr>
          <p:spPr>
            <a:xfrm>
              <a:off x="2424113" y="1004888"/>
              <a:ext cx="1" cy="9526"/>
            </a:xfrm>
            <a:custGeom>
              <a:avLst/>
              <a:gdLst/>
              <a:ahLst/>
              <a:cxnLst/>
              <a:rect l="0" t="0" r="0" b="0"/>
              <a:pathLst>
                <a:path w="1" h="9526">
                  <a:moveTo>
                    <a:pt x="0" y="9525"/>
                  </a:moveTo>
                  <a:lnTo>
                    <a:pt x="0" y="952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27">
              <a:extLst>
                <a:ext uri="{FF2B5EF4-FFF2-40B4-BE49-F238E27FC236}">
                  <a16:creationId xmlns:a16="http://schemas.microsoft.com/office/drawing/2014/main" id="{17865A4A-4A55-4D92-A8CE-5B29A1F75D0E}"/>
                </a:ext>
              </a:extLst>
            </p:cNvPr>
            <p:cNvSpPr/>
            <p:nvPr>
              <p:custDataLst>
                <p:tags r:id="rId320"/>
              </p:custDataLst>
            </p:nvPr>
          </p:nvSpPr>
          <p:spPr>
            <a:xfrm>
              <a:off x="2487278" y="970415"/>
              <a:ext cx="155911" cy="202119"/>
            </a:xfrm>
            <a:custGeom>
              <a:avLst/>
              <a:gdLst/>
              <a:ahLst/>
              <a:cxnLst/>
              <a:rect l="0" t="0" r="0" b="0"/>
              <a:pathLst>
                <a:path w="155911" h="202119">
                  <a:moveTo>
                    <a:pt x="113047" y="29710"/>
                  </a:moveTo>
                  <a:lnTo>
                    <a:pt x="113047" y="29710"/>
                  </a:lnTo>
                  <a:lnTo>
                    <a:pt x="113047" y="24654"/>
                  </a:lnTo>
                  <a:lnTo>
                    <a:pt x="110225" y="19349"/>
                  </a:lnTo>
                  <a:lnTo>
                    <a:pt x="98858" y="6112"/>
                  </a:lnTo>
                  <a:lnTo>
                    <a:pt x="90381" y="81"/>
                  </a:lnTo>
                  <a:lnTo>
                    <a:pt x="71053" y="0"/>
                  </a:lnTo>
                  <a:lnTo>
                    <a:pt x="56989" y="6275"/>
                  </a:lnTo>
                  <a:lnTo>
                    <a:pt x="38581" y="21708"/>
                  </a:lnTo>
                  <a:lnTo>
                    <a:pt x="24484" y="41097"/>
                  </a:lnTo>
                  <a:lnTo>
                    <a:pt x="17065" y="56467"/>
                  </a:lnTo>
                  <a:lnTo>
                    <a:pt x="10240" y="73881"/>
                  </a:lnTo>
                  <a:lnTo>
                    <a:pt x="5090" y="90793"/>
                  </a:lnTo>
                  <a:lnTo>
                    <a:pt x="1566" y="107129"/>
                  </a:lnTo>
                  <a:lnTo>
                    <a:pt x="0" y="123209"/>
                  </a:lnTo>
                  <a:lnTo>
                    <a:pt x="715" y="139175"/>
                  </a:lnTo>
                  <a:lnTo>
                    <a:pt x="5504" y="161627"/>
                  </a:lnTo>
                  <a:lnTo>
                    <a:pt x="11275" y="174065"/>
                  </a:lnTo>
                  <a:lnTo>
                    <a:pt x="19131" y="183121"/>
                  </a:lnTo>
                  <a:lnTo>
                    <a:pt x="35008" y="194169"/>
                  </a:lnTo>
                  <a:lnTo>
                    <a:pt x="53118" y="201617"/>
                  </a:lnTo>
                  <a:lnTo>
                    <a:pt x="71889" y="202118"/>
                  </a:lnTo>
                  <a:lnTo>
                    <a:pt x="90857" y="198916"/>
                  </a:lnTo>
                  <a:lnTo>
                    <a:pt x="107354" y="189559"/>
                  </a:lnTo>
                  <a:lnTo>
                    <a:pt x="127151" y="171646"/>
                  </a:lnTo>
                  <a:lnTo>
                    <a:pt x="141038" y="153315"/>
                  </a:lnTo>
                  <a:lnTo>
                    <a:pt x="151033" y="131421"/>
                  </a:lnTo>
                  <a:lnTo>
                    <a:pt x="155910" y="1201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28">
              <a:extLst>
                <a:ext uri="{FF2B5EF4-FFF2-40B4-BE49-F238E27FC236}">
                  <a16:creationId xmlns:a16="http://schemas.microsoft.com/office/drawing/2014/main" id="{92CF9AC0-C09B-4D56-BCC1-F5B75C8D1F46}"/>
                </a:ext>
              </a:extLst>
            </p:cNvPr>
            <p:cNvSpPr/>
            <p:nvPr>
              <p:custDataLst>
                <p:tags r:id="rId321"/>
              </p:custDataLst>
            </p:nvPr>
          </p:nvSpPr>
          <p:spPr>
            <a:xfrm>
              <a:off x="2643188" y="900113"/>
              <a:ext cx="61913" cy="245328"/>
            </a:xfrm>
            <a:custGeom>
              <a:avLst/>
              <a:gdLst/>
              <a:ahLst/>
              <a:cxnLst/>
              <a:rect l="0" t="0" r="0" b="0"/>
              <a:pathLst>
                <a:path w="61913" h="245328">
                  <a:moveTo>
                    <a:pt x="0" y="0"/>
                  </a:moveTo>
                  <a:lnTo>
                    <a:pt x="0" y="0"/>
                  </a:lnTo>
                  <a:lnTo>
                    <a:pt x="1410" y="15541"/>
                  </a:lnTo>
                  <a:lnTo>
                    <a:pt x="4100" y="38641"/>
                  </a:lnTo>
                  <a:lnTo>
                    <a:pt x="7094" y="60955"/>
                  </a:lnTo>
                  <a:lnTo>
                    <a:pt x="8444" y="77891"/>
                  </a:lnTo>
                  <a:lnTo>
                    <a:pt x="9574" y="96001"/>
                  </a:lnTo>
                  <a:lnTo>
                    <a:pt x="11839" y="114634"/>
                  </a:lnTo>
                  <a:lnTo>
                    <a:pt x="16021" y="133498"/>
                  </a:lnTo>
                  <a:lnTo>
                    <a:pt x="20879" y="152465"/>
                  </a:lnTo>
                  <a:lnTo>
                    <a:pt x="24801" y="171479"/>
                  </a:lnTo>
                  <a:lnTo>
                    <a:pt x="32513" y="194977"/>
                  </a:lnTo>
                  <a:lnTo>
                    <a:pt x="40798" y="218077"/>
                  </a:lnTo>
                  <a:lnTo>
                    <a:pt x="47530" y="235105"/>
                  </a:lnTo>
                  <a:lnTo>
                    <a:pt x="50758" y="239428"/>
                  </a:lnTo>
                  <a:lnTo>
                    <a:pt x="58731" y="244960"/>
                  </a:lnTo>
                  <a:lnTo>
                    <a:pt x="59792" y="245327"/>
                  </a:lnTo>
                  <a:lnTo>
                    <a:pt x="60499" y="245043"/>
                  </a:lnTo>
                  <a:lnTo>
                    <a:pt x="61912" y="2428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29">
              <a:extLst>
                <a:ext uri="{FF2B5EF4-FFF2-40B4-BE49-F238E27FC236}">
                  <a16:creationId xmlns:a16="http://schemas.microsoft.com/office/drawing/2014/main" id="{8AC37E11-DE85-4B98-B231-C39B3F0157B6}"/>
                </a:ext>
              </a:extLst>
            </p:cNvPr>
            <p:cNvSpPr/>
            <p:nvPr>
              <p:custDataLst>
                <p:tags r:id="rId322"/>
              </p:custDataLst>
            </p:nvPr>
          </p:nvSpPr>
          <p:spPr>
            <a:xfrm>
              <a:off x="2680284" y="881063"/>
              <a:ext cx="134355" cy="247651"/>
            </a:xfrm>
            <a:custGeom>
              <a:avLst/>
              <a:gdLst/>
              <a:ahLst/>
              <a:cxnLst/>
              <a:rect l="0" t="0" r="0" b="0"/>
              <a:pathLst>
                <a:path w="134355" h="247651">
                  <a:moveTo>
                    <a:pt x="67679" y="0"/>
                  </a:moveTo>
                  <a:lnTo>
                    <a:pt x="67679" y="0"/>
                  </a:lnTo>
                  <a:lnTo>
                    <a:pt x="65150" y="0"/>
                  </a:lnTo>
                  <a:lnTo>
                    <a:pt x="64405" y="1058"/>
                  </a:lnTo>
                  <a:lnTo>
                    <a:pt x="63357" y="8133"/>
                  </a:lnTo>
                  <a:lnTo>
                    <a:pt x="61592" y="27300"/>
                  </a:lnTo>
                  <a:lnTo>
                    <a:pt x="57761" y="47247"/>
                  </a:lnTo>
                  <a:lnTo>
                    <a:pt x="50453" y="69385"/>
                  </a:lnTo>
                  <a:lnTo>
                    <a:pt x="42560" y="86929"/>
                  </a:lnTo>
                  <a:lnTo>
                    <a:pt x="33761" y="105310"/>
                  </a:lnTo>
                  <a:lnTo>
                    <a:pt x="25969" y="122651"/>
                  </a:lnTo>
                  <a:lnTo>
                    <a:pt x="14222" y="145878"/>
                  </a:lnTo>
                  <a:lnTo>
                    <a:pt x="3509" y="166166"/>
                  </a:lnTo>
                  <a:lnTo>
                    <a:pt x="0" y="179155"/>
                  </a:lnTo>
                  <a:lnTo>
                    <a:pt x="1000" y="197310"/>
                  </a:lnTo>
                  <a:lnTo>
                    <a:pt x="3295" y="206050"/>
                  </a:lnTo>
                  <a:lnTo>
                    <a:pt x="12619" y="219449"/>
                  </a:lnTo>
                  <a:lnTo>
                    <a:pt x="25435" y="230945"/>
                  </a:lnTo>
                  <a:lnTo>
                    <a:pt x="41815" y="238525"/>
                  </a:lnTo>
                  <a:lnTo>
                    <a:pt x="62602" y="244123"/>
                  </a:lnTo>
                  <a:lnTo>
                    <a:pt x="79181" y="246082"/>
                  </a:lnTo>
                  <a:lnTo>
                    <a:pt x="96074" y="246953"/>
                  </a:lnTo>
                  <a:lnTo>
                    <a:pt x="116426" y="247443"/>
                  </a:lnTo>
                  <a:lnTo>
                    <a:pt x="134354" y="2476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 name="SMARTInkShape-Group7">
            <a:extLst>
              <a:ext uri="{FF2B5EF4-FFF2-40B4-BE49-F238E27FC236}">
                <a16:creationId xmlns:a16="http://schemas.microsoft.com/office/drawing/2014/main" id="{88ADC266-9F35-4297-97D8-6F7C0230B3A0}"/>
              </a:ext>
            </a:extLst>
          </p:cNvPr>
          <p:cNvGrpSpPr/>
          <p:nvPr/>
        </p:nvGrpSpPr>
        <p:grpSpPr>
          <a:xfrm>
            <a:off x="3081338" y="857250"/>
            <a:ext cx="919162" cy="495301"/>
            <a:chOff x="3081338" y="857250"/>
            <a:chExt cx="919162" cy="495301"/>
          </a:xfrm>
        </p:grpSpPr>
        <p:sp>
          <p:nvSpPr>
            <p:cNvPr id="15" name="SMARTInkShape-30">
              <a:extLst>
                <a:ext uri="{FF2B5EF4-FFF2-40B4-BE49-F238E27FC236}">
                  <a16:creationId xmlns:a16="http://schemas.microsoft.com/office/drawing/2014/main" id="{EBC12277-9446-429C-81FB-0777A990F77B}"/>
                </a:ext>
              </a:extLst>
            </p:cNvPr>
            <p:cNvSpPr/>
            <p:nvPr>
              <p:custDataLst>
                <p:tags r:id="rId310"/>
              </p:custDataLst>
            </p:nvPr>
          </p:nvSpPr>
          <p:spPr>
            <a:xfrm>
              <a:off x="3081338" y="904875"/>
              <a:ext cx="42863" cy="271464"/>
            </a:xfrm>
            <a:custGeom>
              <a:avLst/>
              <a:gdLst/>
              <a:ahLst/>
              <a:cxnLst/>
              <a:rect l="0" t="0" r="0" b="0"/>
              <a:pathLst>
                <a:path w="42863" h="271464">
                  <a:moveTo>
                    <a:pt x="0" y="0"/>
                  </a:moveTo>
                  <a:lnTo>
                    <a:pt x="0" y="0"/>
                  </a:lnTo>
                  <a:lnTo>
                    <a:pt x="3273" y="20167"/>
                  </a:lnTo>
                  <a:lnTo>
                    <a:pt x="5879" y="39046"/>
                  </a:lnTo>
                  <a:lnTo>
                    <a:pt x="8444" y="62193"/>
                  </a:lnTo>
                  <a:lnTo>
                    <a:pt x="9574" y="78441"/>
                  </a:lnTo>
                  <a:lnTo>
                    <a:pt x="11839" y="96246"/>
                  </a:lnTo>
                  <a:lnTo>
                    <a:pt x="16021" y="114743"/>
                  </a:lnTo>
                  <a:lnTo>
                    <a:pt x="20350" y="133547"/>
                  </a:lnTo>
                  <a:lnTo>
                    <a:pt x="22273" y="152487"/>
                  </a:lnTo>
                  <a:lnTo>
                    <a:pt x="24539" y="171489"/>
                  </a:lnTo>
                  <a:lnTo>
                    <a:pt x="27310" y="189988"/>
                  </a:lnTo>
                  <a:lnTo>
                    <a:pt x="30306" y="207029"/>
                  </a:lnTo>
                  <a:lnTo>
                    <a:pt x="34967" y="228970"/>
                  </a:lnTo>
                  <a:lnTo>
                    <a:pt x="40754" y="251545"/>
                  </a:lnTo>
                  <a:lnTo>
                    <a:pt x="42862" y="2714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31">
              <a:extLst>
                <a:ext uri="{FF2B5EF4-FFF2-40B4-BE49-F238E27FC236}">
                  <a16:creationId xmlns:a16="http://schemas.microsoft.com/office/drawing/2014/main" id="{0F9F106D-DDD7-4EAB-9155-032E6A121218}"/>
                </a:ext>
              </a:extLst>
            </p:cNvPr>
            <p:cNvSpPr/>
            <p:nvPr>
              <p:custDataLst>
                <p:tags r:id="rId311"/>
              </p:custDataLst>
            </p:nvPr>
          </p:nvSpPr>
          <p:spPr>
            <a:xfrm>
              <a:off x="3214688" y="857250"/>
              <a:ext cx="47626" cy="333376"/>
            </a:xfrm>
            <a:custGeom>
              <a:avLst/>
              <a:gdLst/>
              <a:ahLst/>
              <a:cxnLst/>
              <a:rect l="0" t="0" r="0" b="0"/>
              <a:pathLst>
                <a:path w="47626" h="333376">
                  <a:moveTo>
                    <a:pt x="0" y="0"/>
                  </a:moveTo>
                  <a:lnTo>
                    <a:pt x="0" y="0"/>
                  </a:lnTo>
                  <a:lnTo>
                    <a:pt x="0" y="22793"/>
                  </a:lnTo>
                  <a:lnTo>
                    <a:pt x="0" y="44640"/>
                  </a:lnTo>
                  <a:lnTo>
                    <a:pt x="0" y="63761"/>
                  </a:lnTo>
                  <a:lnTo>
                    <a:pt x="0" y="86370"/>
                  </a:lnTo>
                  <a:lnTo>
                    <a:pt x="529" y="98326"/>
                  </a:lnTo>
                  <a:lnTo>
                    <a:pt x="1410" y="110530"/>
                  </a:lnTo>
                  <a:lnTo>
                    <a:pt x="2528" y="122899"/>
                  </a:lnTo>
                  <a:lnTo>
                    <a:pt x="3802" y="135379"/>
                  </a:lnTo>
                  <a:lnTo>
                    <a:pt x="5180" y="147931"/>
                  </a:lnTo>
                  <a:lnTo>
                    <a:pt x="6628" y="160534"/>
                  </a:lnTo>
                  <a:lnTo>
                    <a:pt x="8123" y="173168"/>
                  </a:lnTo>
                  <a:lnTo>
                    <a:pt x="9648" y="185825"/>
                  </a:lnTo>
                  <a:lnTo>
                    <a:pt x="11195" y="198496"/>
                  </a:lnTo>
                  <a:lnTo>
                    <a:pt x="12755" y="210647"/>
                  </a:lnTo>
                  <a:lnTo>
                    <a:pt x="15899" y="234026"/>
                  </a:lnTo>
                  <a:lnTo>
                    <a:pt x="21883" y="255353"/>
                  </a:lnTo>
                  <a:lnTo>
                    <a:pt x="28775" y="274357"/>
                  </a:lnTo>
                  <a:lnTo>
                    <a:pt x="35631" y="296427"/>
                  </a:lnTo>
                  <a:lnTo>
                    <a:pt x="42688" y="318374"/>
                  </a:lnTo>
                  <a:lnTo>
                    <a:pt x="47625" y="3333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32">
              <a:extLst>
                <a:ext uri="{FF2B5EF4-FFF2-40B4-BE49-F238E27FC236}">
                  <a16:creationId xmlns:a16="http://schemas.microsoft.com/office/drawing/2014/main" id="{366352AD-9D41-4F4E-9409-2367FDEBB902}"/>
                </a:ext>
              </a:extLst>
            </p:cNvPr>
            <p:cNvSpPr/>
            <p:nvPr>
              <p:custDataLst>
                <p:tags r:id="rId312"/>
              </p:custDataLst>
            </p:nvPr>
          </p:nvSpPr>
          <p:spPr>
            <a:xfrm>
              <a:off x="3090863" y="934699"/>
              <a:ext cx="523572" cy="220587"/>
            </a:xfrm>
            <a:custGeom>
              <a:avLst/>
              <a:gdLst/>
              <a:ahLst/>
              <a:cxnLst/>
              <a:rect l="0" t="0" r="0" b="0"/>
              <a:pathLst>
                <a:path w="523572" h="220587">
                  <a:moveTo>
                    <a:pt x="0" y="141626"/>
                  </a:moveTo>
                  <a:lnTo>
                    <a:pt x="0" y="141626"/>
                  </a:lnTo>
                  <a:lnTo>
                    <a:pt x="6628" y="141626"/>
                  </a:lnTo>
                  <a:lnTo>
                    <a:pt x="28918" y="132676"/>
                  </a:lnTo>
                  <a:lnTo>
                    <a:pt x="45131" y="128652"/>
                  </a:lnTo>
                  <a:lnTo>
                    <a:pt x="62921" y="123336"/>
                  </a:lnTo>
                  <a:lnTo>
                    <a:pt x="82821" y="117446"/>
                  </a:lnTo>
                  <a:lnTo>
                    <a:pt x="104543" y="110771"/>
                  </a:lnTo>
                  <a:lnTo>
                    <a:pt x="128307" y="102513"/>
                  </a:lnTo>
                  <a:lnTo>
                    <a:pt x="150159" y="94962"/>
                  </a:lnTo>
                  <a:lnTo>
                    <a:pt x="170453" y="88078"/>
                  </a:lnTo>
                  <a:lnTo>
                    <a:pt x="190057" y="81491"/>
                  </a:lnTo>
                  <a:lnTo>
                    <a:pt x="207941" y="75035"/>
                  </a:lnTo>
                  <a:lnTo>
                    <a:pt x="224710" y="68638"/>
                  </a:lnTo>
                  <a:lnTo>
                    <a:pt x="248496" y="59087"/>
                  </a:lnTo>
                  <a:lnTo>
                    <a:pt x="268126" y="50084"/>
                  </a:lnTo>
                  <a:lnTo>
                    <a:pt x="290804" y="37777"/>
                  </a:lnTo>
                  <a:lnTo>
                    <a:pt x="299830" y="28717"/>
                  </a:lnTo>
                  <a:lnTo>
                    <a:pt x="305855" y="16802"/>
                  </a:lnTo>
                  <a:lnTo>
                    <a:pt x="306561" y="13431"/>
                  </a:lnTo>
                  <a:lnTo>
                    <a:pt x="305935" y="8274"/>
                  </a:lnTo>
                  <a:lnTo>
                    <a:pt x="302608" y="2396"/>
                  </a:lnTo>
                  <a:lnTo>
                    <a:pt x="296946" y="371"/>
                  </a:lnTo>
                  <a:lnTo>
                    <a:pt x="288609" y="0"/>
                  </a:lnTo>
                  <a:lnTo>
                    <a:pt x="277848" y="1599"/>
                  </a:lnTo>
                  <a:lnTo>
                    <a:pt x="268832" y="6896"/>
                  </a:lnTo>
                  <a:lnTo>
                    <a:pt x="251893" y="25760"/>
                  </a:lnTo>
                  <a:lnTo>
                    <a:pt x="237970" y="43678"/>
                  </a:lnTo>
                  <a:lnTo>
                    <a:pt x="226319" y="67449"/>
                  </a:lnTo>
                  <a:lnTo>
                    <a:pt x="220883" y="83964"/>
                  </a:lnTo>
                  <a:lnTo>
                    <a:pt x="217233" y="100653"/>
                  </a:lnTo>
                  <a:lnTo>
                    <a:pt x="215610" y="118653"/>
                  </a:lnTo>
                  <a:lnTo>
                    <a:pt x="214889" y="137237"/>
                  </a:lnTo>
                  <a:lnTo>
                    <a:pt x="215098" y="155021"/>
                  </a:lnTo>
                  <a:lnTo>
                    <a:pt x="218719" y="176933"/>
                  </a:lnTo>
                  <a:lnTo>
                    <a:pt x="226789" y="195773"/>
                  </a:lnTo>
                  <a:lnTo>
                    <a:pt x="234674" y="204673"/>
                  </a:lnTo>
                  <a:lnTo>
                    <a:pt x="248039" y="213106"/>
                  </a:lnTo>
                  <a:lnTo>
                    <a:pt x="264580" y="216427"/>
                  </a:lnTo>
                  <a:lnTo>
                    <a:pt x="282888" y="212355"/>
                  </a:lnTo>
                  <a:lnTo>
                    <a:pt x="301717" y="204446"/>
                  </a:lnTo>
                  <a:lnTo>
                    <a:pt x="318174" y="192871"/>
                  </a:lnTo>
                  <a:lnTo>
                    <a:pt x="337427" y="170407"/>
                  </a:lnTo>
                  <a:lnTo>
                    <a:pt x="348569" y="148154"/>
                  </a:lnTo>
                  <a:lnTo>
                    <a:pt x="355297" y="130769"/>
                  </a:lnTo>
                  <a:lnTo>
                    <a:pt x="361815" y="112459"/>
                  </a:lnTo>
                  <a:lnTo>
                    <a:pt x="367181" y="94267"/>
                  </a:lnTo>
                  <a:lnTo>
                    <a:pt x="369566" y="77362"/>
                  </a:lnTo>
                  <a:lnTo>
                    <a:pt x="372038" y="61030"/>
                  </a:lnTo>
                  <a:lnTo>
                    <a:pt x="374993" y="38371"/>
                  </a:lnTo>
                  <a:lnTo>
                    <a:pt x="377280" y="22485"/>
                  </a:lnTo>
                  <a:lnTo>
                    <a:pt x="380510" y="11539"/>
                  </a:lnTo>
                  <a:lnTo>
                    <a:pt x="380673" y="11509"/>
                  </a:lnTo>
                  <a:lnTo>
                    <a:pt x="381516" y="32509"/>
                  </a:lnTo>
                  <a:lnTo>
                    <a:pt x="384798" y="51204"/>
                  </a:lnTo>
                  <a:lnTo>
                    <a:pt x="387626" y="67572"/>
                  </a:lnTo>
                  <a:lnTo>
                    <a:pt x="390647" y="85430"/>
                  </a:lnTo>
                  <a:lnTo>
                    <a:pt x="393754" y="103950"/>
                  </a:lnTo>
                  <a:lnTo>
                    <a:pt x="396899" y="122764"/>
                  </a:lnTo>
                  <a:lnTo>
                    <a:pt x="398649" y="141710"/>
                  </a:lnTo>
                  <a:lnTo>
                    <a:pt x="399956" y="159655"/>
                  </a:lnTo>
                  <a:lnTo>
                    <a:pt x="403138" y="181129"/>
                  </a:lnTo>
                  <a:lnTo>
                    <a:pt x="404481" y="201464"/>
                  </a:lnTo>
                  <a:lnTo>
                    <a:pt x="404793" y="220586"/>
                  </a:lnTo>
                  <a:lnTo>
                    <a:pt x="404811" y="200390"/>
                  </a:lnTo>
                  <a:lnTo>
                    <a:pt x="406223" y="182145"/>
                  </a:lnTo>
                  <a:lnTo>
                    <a:pt x="408581" y="158571"/>
                  </a:lnTo>
                  <a:lnTo>
                    <a:pt x="409662" y="140690"/>
                  </a:lnTo>
                  <a:lnTo>
                    <a:pt x="411907" y="122160"/>
                  </a:lnTo>
                  <a:lnTo>
                    <a:pt x="417490" y="103341"/>
                  </a:lnTo>
                  <a:lnTo>
                    <a:pt x="425263" y="84923"/>
                  </a:lnTo>
                  <a:lnTo>
                    <a:pt x="434010" y="67918"/>
                  </a:lnTo>
                  <a:lnTo>
                    <a:pt x="445331" y="48525"/>
                  </a:lnTo>
                  <a:lnTo>
                    <a:pt x="454923" y="40628"/>
                  </a:lnTo>
                  <a:lnTo>
                    <a:pt x="465713" y="36413"/>
                  </a:lnTo>
                  <a:lnTo>
                    <a:pt x="475800" y="36304"/>
                  </a:lnTo>
                  <a:lnTo>
                    <a:pt x="484164" y="39430"/>
                  </a:lnTo>
                  <a:lnTo>
                    <a:pt x="487876" y="41745"/>
                  </a:lnTo>
                  <a:lnTo>
                    <a:pt x="498156" y="55117"/>
                  </a:lnTo>
                  <a:lnTo>
                    <a:pt x="507905" y="72484"/>
                  </a:lnTo>
                  <a:lnTo>
                    <a:pt x="514968" y="93564"/>
                  </a:lnTo>
                  <a:lnTo>
                    <a:pt x="520413" y="116567"/>
                  </a:lnTo>
                  <a:lnTo>
                    <a:pt x="522849" y="140140"/>
                  </a:lnTo>
                  <a:lnTo>
                    <a:pt x="523571" y="163881"/>
                  </a:lnTo>
                  <a:lnTo>
                    <a:pt x="523285" y="187473"/>
                  </a:lnTo>
                  <a:lnTo>
                    <a:pt x="519112" y="2083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33">
              <a:extLst>
                <a:ext uri="{FF2B5EF4-FFF2-40B4-BE49-F238E27FC236}">
                  <a16:creationId xmlns:a16="http://schemas.microsoft.com/office/drawing/2014/main" id="{AF287319-50E7-446C-91BC-0F562A7857FA}"/>
                </a:ext>
              </a:extLst>
            </p:cNvPr>
            <p:cNvSpPr/>
            <p:nvPr>
              <p:custDataLst>
                <p:tags r:id="rId313"/>
              </p:custDataLst>
            </p:nvPr>
          </p:nvSpPr>
          <p:spPr>
            <a:xfrm>
              <a:off x="3662363" y="886958"/>
              <a:ext cx="338137" cy="465593"/>
            </a:xfrm>
            <a:custGeom>
              <a:avLst/>
              <a:gdLst/>
              <a:ahLst/>
              <a:cxnLst/>
              <a:rect l="0" t="0" r="0" b="0"/>
              <a:pathLst>
                <a:path w="338137" h="465593">
                  <a:moveTo>
                    <a:pt x="0" y="84592"/>
                  </a:moveTo>
                  <a:lnTo>
                    <a:pt x="0" y="84592"/>
                  </a:lnTo>
                  <a:lnTo>
                    <a:pt x="3273" y="107385"/>
                  </a:lnTo>
                  <a:lnTo>
                    <a:pt x="5879" y="126410"/>
                  </a:lnTo>
                  <a:lnTo>
                    <a:pt x="9855" y="149017"/>
                  </a:lnTo>
                  <a:lnTo>
                    <a:pt x="12317" y="166142"/>
                  </a:lnTo>
                  <a:lnTo>
                    <a:pt x="13411" y="182573"/>
                  </a:lnTo>
                  <a:lnTo>
                    <a:pt x="16556" y="204170"/>
                  </a:lnTo>
                  <a:lnTo>
                    <a:pt x="21830" y="226099"/>
                  </a:lnTo>
                  <a:lnTo>
                    <a:pt x="23754" y="237175"/>
                  </a:lnTo>
                  <a:lnTo>
                    <a:pt x="26079" y="242012"/>
                  </a:lnTo>
                  <a:lnTo>
                    <a:pt x="27440" y="243514"/>
                  </a:lnTo>
                  <a:lnTo>
                    <a:pt x="32456" y="246121"/>
                  </a:lnTo>
                  <a:lnTo>
                    <a:pt x="28040" y="229048"/>
                  </a:lnTo>
                  <a:lnTo>
                    <a:pt x="25691" y="211766"/>
                  </a:lnTo>
                  <a:lnTo>
                    <a:pt x="24648" y="193501"/>
                  </a:lnTo>
                  <a:lnTo>
                    <a:pt x="24183" y="174800"/>
                  </a:lnTo>
                  <a:lnTo>
                    <a:pt x="24506" y="155905"/>
                  </a:lnTo>
                  <a:lnTo>
                    <a:pt x="26413" y="136924"/>
                  </a:lnTo>
                  <a:lnTo>
                    <a:pt x="29025" y="119316"/>
                  </a:lnTo>
                  <a:lnTo>
                    <a:pt x="33008" y="102671"/>
                  </a:lnTo>
                  <a:lnTo>
                    <a:pt x="43646" y="78954"/>
                  </a:lnTo>
                  <a:lnTo>
                    <a:pt x="54795" y="59344"/>
                  </a:lnTo>
                  <a:lnTo>
                    <a:pt x="76989" y="42700"/>
                  </a:lnTo>
                  <a:lnTo>
                    <a:pt x="95483" y="32492"/>
                  </a:lnTo>
                  <a:lnTo>
                    <a:pt x="112958" y="25587"/>
                  </a:lnTo>
                  <a:lnTo>
                    <a:pt x="133084" y="23254"/>
                  </a:lnTo>
                  <a:lnTo>
                    <a:pt x="145030" y="25378"/>
                  </a:lnTo>
                  <a:lnTo>
                    <a:pt x="152744" y="29359"/>
                  </a:lnTo>
                  <a:lnTo>
                    <a:pt x="155199" y="37995"/>
                  </a:lnTo>
                  <a:lnTo>
                    <a:pt x="155231" y="50124"/>
                  </a:lnTo>
                  <a:lnTo>
                    <a:pt x="148770" y="68852"/>
                  </a:lnTo>
                  <a:lnTo>
                    <a:pt x="137566" y="88336"/>
                  </a:lnTo>
                  <a:lnTo>
                    <a:pt x="127308" y="110102"/>
                  </a:lnTo>
                  <a:lnTo>
                    <a:pt x="118095" y="130721"/>
                  </a:lnTo>
                  <a:lnTo>
                    <a:pt x="112308" y="152823"/>
                  </a:lnTo>
                  <a:lnTo>
                    <a:pt x="110887" y="172483"/>
                  </a:lnTo>
                  <a:lnTo>
                    <a:pt x="112430" y="183451"/>
                  </a:lnTo>
                  <a:lnTo>
                    <a:pt x="117702" y="193617"/>
                  </a:lnTo>
                  <a:lnTo>
                    <a:pt x="125337" y="202368"/>
                  </a:lnTo>
                  <a:lnTo>
                    <a:pt x="139089" y="210270"/>
                  </a:lnTo>
                  <a:lnTo>
                    <a:pt x="150364" y="214180"/>
                  </a:lnTo>
                  <a:lnTo>
                    <a:pt x="171141" y="214299"/>
                  </a:lnTo>
                  <a:lnTo>
                    <a:pt x="191525" y="208455"/>
                  </a:lnTo>
                  <a:lnTo>
                    <a:pt x="210970" y="200020"/>
                  </a:lnTo>
                  <a:lnTo>
                    <a:pt x="230137" y="188290"/>
                  </a:lnTo>
                  <a:lnTo>
                    <a:pt x="249222" y="172232"/>
                  </a:lnTo>
                  <a:lnTo>
                    <a:pt x="265754" y="151540"/>
                  </a:lnTo>
                  <a:lnTo>
                    <a:pt x="283235" y="128653"/>
                  </a:lnTo>
                  <a:lnTo>
                    <a:pt x="292746" y="111583"/>
                  </a:lnTo>
                  <a:lnTo>
                    <a:pt x="301030" y="93942"/>
                  </a:lnTo>
                  <a:lnTo>
                    <a:pt x="310003" y="77282"/>
                  </a:lnTo>
                  <a:lnTo>
                    <a:pt x="321452" y="55556"/>
                  </a:lnTo>
                  <a:lnTo>
                    <a:pt x="329019" y="35713"/>
                  </a:lnTo>
                  <a:lnTo>
                    <a:pt x="335787" y="14906"/>
                  </a:lnTo>
                  <a:lnTo>
                    <a:pt x="338046" y="0"/>
                  </a:lnTo>
                  <a:lnTo>
                    <a:pt x="338125" y="21150"/>
                  </a:lnTo>
                  <a:lnTo>
                    <a:pt x="338134" y="42687"/>
                  </a:lnTo>
                  <a:lnTo>
                    <a:pt x="338135" y="60147"/>
                  </a:lnTo>
                  <a:lnTo>
                    <a:pt x="338136" y="83782"/>
                  </a:lnTo>
                  <a:lnTo>
                    <a:pt x="337078" y="96752"/>
                  </a:lnTo>
                  <a:lnTo>
                    <a:pt x="335315" y="110161"/>
                  </a:lnTo>
                  <a:lnTo>
                    <a:pt x="333080" y="123863"/>
                  </a:lnTo>
                  <a:lnTo>
                    <a:pt x="330532" y="138819"/>
                  </a:lnTo>
                  <a:lnTo>
                    <a:pt x="327776" y="154610"/>
                  </a:lnTo>
                  <a:lnTo>
                    <a:pt x="324879" y="170958"/>
                  </a:lnTo>
                  <a:lnTo>
                    <a:pt x="322419" y="187678"/>
                  </a:lnTo>
                  <a:lnTo>
                    <a:pt x="320250" y="204645"/>
                  </a:lnTo>
                  <a:lnTo>
                    <a:pt x="318275" y="221777"/>
                  </a:lnTo>
                  <a:lnTo>
                    <a:pt x="316429" y="239020"/>
                  </a:lnTo>
                  <a:lnTo>
                    <a:pt x="314669" y="256335"/>
                  </a:lnTo>
                  <a:lnTo>
                    <a:pt x="312967" y="273700"/>
                  </a:lnTo>
                  <a:lnTo>
                    <a:pt x="311303" y="290568"/>
                  </a:lnTo>
                  <a:lnTo>
                    <a:pt x="309664" y="307105"/>
                  </a:lnTo>
                  <a:lnTo>
                    <a:pt x="308043" y="323422"/>
                  </a:lnTo>
                  <a:lnTo>
                    <a:pt x="306961" y="339062"/>
                  </a:lnTo>
                  <a:lnTo>
                    <a:pt x="306240" y="354251"/>
                  </a:lnTo>
                  <a:lnTo>
                    <a:pt x="305760" y="369140"/>
                  </a:lnTo>
                  <a:lnTo>
                    <a:pt x="305969" y="382770"/>
                  </a:lnTo>
                  <a:lnTo>
                    <a:pt x="306638" y="395560"/>
                  </a:lnTo>
                  <a:lnTo>
                    <a:pt x="308792" y="418063"/>
                  </a:lnTo>
                  <a:lnTo>
                    <a:pt x="311513" y="435119"/>
                  </a:lnTo>
                  <a:lnTo>
                    <a:pt x="319087" y="4655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 name="SMARTInkShape-34">
            <a:extLst>
              <a:ext uri="{FF2B5EF4-FFF2-40B4-BE49-F238E27FC236}">
                <a16:creationId xmlns:a16="http://schemas.microsoft.com/office/drawing/2014/main" id="{BE5B4639-6349-4F5F-8231-4812441BE385}"/>
              </a:ext>
            </a:extLst>
          </p:cNvPr>
          <p:cNvSpPr/>
          <p:nvPr>
            <p:custDataLst>
              <p:tags r:id="rId1"/>
            </p:custDataLst>
          </p:nvPr>
        </p:nvSpPr>
        <p:spPr>
          <a:xfrm>
            <a:off x="1566863" y="1476375"/>
            <a:ext cx="71438" cy="42864"/>
          </a:xfrm>
          <a:custGeom>
            <a:avLst/>
            <a:gdLst/>
            <a:ahLst/>
            <a:cxnLst/>
            <a:rect l="0" t="0" r="0" b="0"/>
            <a:pathLst>
              <a:path w="71438" h="42864">
                <a:moveTo>
                  <a:pt x="0" y="42863"/>
                </a:moveTo>
                <a:lnTo>
                  <a:pt x="0" y="42863"/>
                </a:lnTo>
                <a:lnTo>
                  <a:pt x="2528" y="42863"/>
                </a:lnTo>
                <a:lnTo>
                  <a:pt x="5180" y="40040"/>
                </a:lnTo>
                <a:lnTo>
                  <a:pt x="7594" y="35787"/>
                </a:lnTo>
                <a:lnTo>
                  <a:pt x="8666" y="32133"/>
                </a:lnTo>
                <a:lnTo>
                  <a:pt x="13376" y="28745"/>
                </a:lnTo>
                <a:lnTo>
                  <a:pt x="31864" y="17202"/>
                </a:lnTo>
                <a:lnTo>
                  <a:pt x="54840" y="7239"/>
                </a:lnTo>
                <a:lnTo>
                  <a:pt x="714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4" name="SMARTInkShape-Group9">
            <a:extLst>
              <a:ext uri="{FF2B5EF4-FFF2-40B4-BE49-F238E27FC236}">
                <a16:creationId xmlns:a16="http://schemas.microsoft.com/office/drawing/2014/main" id="{B017029E-6D8F-42DB-BA5B-C023F5BAD486}"/>
              </a:ext>
            </a:extLst>
          </p:cNvPr>
          <p:cNvGrpSpPr/>
          <p:nvPr/>
        </p:nvGrpSpPr>
        <p:grpSpPr>
          <a:xfrm>
            <a:off x="1809750" y="1371600"/>
            <a:ext cx="395289" cy="241857"/>
            <a:chOff x="1809750" y="1371600"/>
            <a:chExt cx="395289" cy="241857"/>
          </a:xfrm>
        </p:grpSpPr>
        <p:sp>
          <p:nvSpPr>
            <p:cNvPr id="21" name="SMARTInkShape-35">
              <a:extLst>
                <a:ext uri="{FF2B5EF4-FFF2-40B4-BE49-F238E27FC236}">
                  <a16:creationId xmlns:a16="http://schemas.microsoft.com/office/drawing/2014/main" id="{C263F1CB-B472-4454-811E-A5C04F4A45B8}"/>
                </a:ext>
              </a:extLst>
            </p:cNvPr>
            <p:cNvSpPr/>
            <p:nvPr>
              <p:custDataLst>
                <p:tags r:id="rId307"/>
              </p:custDataLst>
            </p:nvPr>
          </p:nvSpPr>
          <p:spPr>
            <a:xfrm>
              <a:off x="1809750" y="1371600"/>
              <a:ext cx="147639" cy="241857"/>
            </a:xfrm>
            <a:custGeom>
              <a:avLst/>
              <a:gdLst/>
              <a:ahLst/>
              <a:cxnLst/>
              <a:rect l="0" t="0" r="0" b="0"/>
              <a:pathLst>
                <a:path w="147639" h="241857">
                  <a:moveTo>
                    <a:pt x="0" y="66675"/>
                  </a:moveTo>
                  <a:lnTo>
                    <a:pt x="0" y="66675"/>
                  </a:lnTo>
                  <a:lnTo>
                    <a:pt x="529" y="74279"/>
                  </a:lnTo>
                  <a:lnTo>
                    <a:pt x="5380" y="93243"/>
                  </a:lnTo>
                  <a:lnTo>
                    <a:pt x="15037" y="113747"/>
                  </a:lnTo>
                  <a:lnTo>
                    <a:pt x="25446" y="131246"/>
                  </a:lnTo>
                  <a:lnTo>
                    <a:pt x="38584" y="150366"/>
                  </a:lnTo>
                  <a:lnTo>
                    <a:pt x="57246" y="173576"/>
                  </a:lnTo>
                  <a:lnTo>
                    <a:pt x="76219" y="194742"/>
                  </a:lnTo>
                  <a:lnTo>
                    <a:pt x="100015" y="216478"/>
                  </a:lnTo>
                  <a:lnTo>
                    <a:pt x="122584" y="237667"/>
                  </a:lnTo>
                  <a:lnTo>
                    <a:pt x="127402" y="241856"/>
                  </a:lnTo>
                  <a:lnTo>
                    <a:pt x="127797" y="241671"/>
                  </a:lnTo>
                  <a:lnTo>
                    <a:pt x="131791" y="227100"/>
                  </a:lnTo>
                  <a:lnTo>
                    <a:pt x="133042" y="206431"/>
                  </a:lnTo>
                  <a:lnTo>
                    <a:pt x="134670" y="184813"/>
                  </a:lnTo>
                  <a:lnTo>
                    <a:pt x="136583" y="168394"/>
                  </a:lnTo>
                  <a:lnTo>
                    <a:pt x="137433" y="148748"/>
                  </a:lnTo>
                  <a:lnTo>
                    <a:pt x="137810" y="129081"/>
                  </a:lnTo>
                  <a:lnTo>
                    <a:pt x="137978" y="109757"/>
                  </a:lnTo>
                  <a:lnTo>
                    <a:pt x="138053" y="90585"/>
                  </a:lnTo>
                  <a:lnTo>
                    <a:pt x="139497" y="71481"/>
                  </a:lnTo>
                  <a:lnTo>
                    <a:pt x="141374" y="53465"/>
                  </a:lnTo>
                  <a:lnTo>
                    <a:pt x="142959" y="31952"/>
                  </a:lnTo>
                  <a:lnTo>
                    <a:pt x="146557" y="11603"/>
                  </a:lnTo>
                  <a:lnTo>
                    <a:pt x="14763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36">
              <a:extLst>
                <a:ext uri="{FF2B5EF4-FFF2-40B4-BE49-F238E27FC236}">
                  <a16:creationId xmlns:a16="http://schemas.microsoft.com/office/drawing/2014/main" id="{8070C171-D29E-4239-B160-76743EC5E9E5}"/>
                </a:ext>
              </a:extLst>
            </p:cNvPr>
            <p:cNvSpPr/>
            <p:nvPr>
              <p:custDataLst>
                <p:tags r:id="rId308"/>
              </p:custDataLst>
            </p:nvPr>
          </p:nvSpPr>
          <p:spPr>
            <a:xfrm>
              <a:off x="2063172" y="1382264"/>
              <a:ext cx="141867" cy="208412"/>
            </a:xfrm>
            <a:custGeom>
              <a:avLst/>
              <a:gdLst/>
              <a:ahLst/>
              <a:cxnLst/>
              <a:rect l="0" t="0" r="0" b="0"/>
              <a:pathLst>
                <a:path w="141867" h="208412">
                  <a:moveTo>
                    <a:pt x="13278" y="13149"/>
                  </a:moveTo>
                  <a:lnTo>
                    <a:pt x="13278" y="13149"/>
                  </a:lnTo>
                  <a:lnTo>
                    <a:pt x="12749" y="20753"/>
                  </a:lnTo>
                  <a:lnTo>
                    <a:pt x="9177" y="33010"/>
                  </a:lnTo>
                  <a:lnTo>
                    <a:pt x="8646" y="51389"/>
                  </a:lnTo>
                  <a:lnTo>
                    <a:pt x="8025" y="69752"/>
                  </a:lnTo>
                  <a:lnTo>
                    <a:pt x="5254" y="91715"/>
                  </a:lnTo>
                  <a:lnTo>
                    <a:pt x="3669" y="114450"/>
                  </a:lnTo>
                  <a:lnTo>
                    <a:pt x="612" y="134827"/>
                  </a:lnTo>
                  <a:lnTo>
                    <a:pt x="0" y="153212"/>
                  </a:lnTo>
                  <a:lnTo>
                    <a:pt x="5683" y="175435"/>
                  </a:lnTo>
                  <a:lnTo>
                    <a:pt x="8494" y="193799"/>
                  </a:lnTo>
                  <a:lnTo>
                    <a:pt x="9926" y="177870"/>
                  </a:lnTo>
                  <a:lnTo>
                    <a:pt x="11043" y="173763"/>
                  </a:lnTo>
                  <a:lnTo>
                    <a:pt x="10088" y="155341"/>
                  </a:lnTo>
                  <a:lnTo>
                    <a:pt x="11510" y="133126"/>
                  </a:lnTo>
                  <a:lnTo>
                    <a:pt x="12754" y="109787"/>
                  </a:lnTo>
                  <a:lnTo>
                    <a:pt x="13045" y="92611"/>
                  </a:lnTo>
                  <a:lnTo>
                    <a:pt x="13175" y="74924"/>
                  </a:lnTo>
                  <a:lnTo>
                    <a:pt x="13232" y="58243"/>
                  </a:lnTo>
                  <a:lnTo>
                    <a:pt x="15793" y="36505"/>
                  </a:lnTo>
                  <a:lnTo>
                    <a:pt x="20869" y="15057"/>
                  </a:lnTo>
                  <a:lnTo>
                    <a:pt x="22759" y="6717"/>
                  </a:lnTo>
                  <a:lnTo>
                    <a:pt x="25077" y="2705"/>
                  </a:lnTo>
                  <a:lnTo>
                    <a:pt x="26965" y="1424"/>
                  </a:lnTo>
                  <a:lnTo>
                    <a:pt x="31885" y="0"/>
                  </a:lnTo>
                  <a:lnTo>
                    <a:pt x="34149" y="679"/>
                  </a:lnTo>
                  <a:lnTo>
                    <a:pt x="45790" y="12219"/>
                  </a:lnTo>
                  <a:lnTo>
                    <a:pt x="58408" y="31466"/>
                  </a:lnTo>
                  <a:lnTo>
                    <a:pt x="74227" y="53926"/>
                  </a:lnTo>
                  <a:lnTo>
                    <a:pt x="84430" y="74443"/>
                  </a:lnTo>
                  <a:lnTo>
                    <a:pt x="92745" y="95339"/>
                  </a:lnTo>
                  <a:lnTo>
                    <a:pt x="99971" y="118287"/>
                  </a:lnTo>
                  <a:lnTo>
                    <a:pt x="107404" y="140433"/>
                  </a:lnTo>
                  <a:lnTo>
                    <a:pt x="114369" y="160400"/>
                  </a:lnTo>
                  <a:lnTo>
                    <a:pt x="123135" y="176899"/>
                  </a:lnTo>
                  <a:lnTo>
                    <a:pt x="136713" y="198628"/>
                  </a:lnTo>
                  <a:lnTo>
                    <a:pt x="141866" y="2084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37">
              <a:extLst>
                <a:ext uri="{FF2B5EF4-FFF2-40B4-BE49-F238E27FC236}">
                  <a16:creationId xmlns:a16="http://schemas.microsoft.com/office/drawing/2014/main" id="{691652D0-F944-4765-842C-F680EDD4D7AB}"/>
                </a:ext>
              </a:extLst>
            </p:cNvPr>
            <p:cNvSpPr/>
            <p:nvPr>
              <p:custDataLst>
                <p:tags r:id="rId309"/>
              </p:custDataLst>
            </p:nvPr>
          </p:nvSpPr>
          <p:spPr>
            <a:xfrm>
              <a:off x="2081213" y="1485900"/>
              <a:ext cx="104776" cy="42864"/>
            </a:xfrm>
            <a:custGeom>
              <a:avLst/>
              <a:gdLst/>
              <a:ahLst/>
              <a:cxnLst/>
              <a:rect l="0" t="0" r="0" b="0"/>
              <a:pathLst>
                <a:path w="104776" h="42864">
                  <a:moveTo>
                    <a:pt x="0" y="42863"/>
                  </a:moveTo>
                  <a:lnTo>
                    <a:pt x="0" y="42863"/>
                  </a:lnTo>
                  <a:lnTo>
                    <a:pt x="0" y="38762"/>
                  </a:lnTo>
                  <a:lnTo>
                    <a:pt x="529" y="38541"/>
                  </a:lnTo>
                  <a:lnTo>
                    <a:pt x="22465" y="33780"/>
                  </a:lnTo>
                  <a:lnTo>
                    <a:pt x="41640" y="26178"/>
                  </a:lnTo>
                  <a:lnTo>
                    <a:pt x="63549" y="17223"/>
                  </a:lnTo>
                  <a:lnTo>
                    <a:pt x="83152" y="8396"/>
                  </a:lnTo>
                  <a:lnTo>
                    <a:pt x="10477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SMARTInkShape-Group10">
            <a:extLst>
              <a:ext uri="{FF2B5EF4-FFF2-40B4-BE49-F238E27FC236}">
                <a16:creationId xmlns:a16="http://schemas.microsoft.com/office/drawing/2014/main" id="{FCBC30D6-EC4E-4C38-832B-3CB49E918350}"/>
              </a:ext>
            </a:extLst>
          </p:cNvPr>
          <p:cNvGrpSpPr/>
          <p:nvPr/>
        </p:nvGrpSpPr>
        <p:grpSpPr>
          <a:xfrm>
            <a:off x="2438400" y="1288396"/>
            <a:ext cx="1084305" cy="268943"/>
            <a:chOff x="2438400" y="1288396"/>
            <a:chExt cx="1084305" cy="268943"/>
          </a:xfrm>
        </p:grpSpPr>
        <p:sp>
          <p:nvSpPr>
            <p:cNvPr id="25" name="SMARTInkShape-38">
              <a:extLst>
                <a:ext uri="{FF2B5EF4-FFF2-40B4-BE49-F238E27FC236}">
                  <a16:creationId xmlns:a16="http://schemas.microsoft.com/office/drawing/2014/main" id="{C8A273EB-A0C1-497A-90CE-21F8D83F3DB3}"/>
                </a:ext>
              </a:extLst>
            </p:cNvPr>
            <p:cNvSpPr/>
            <p:nvPr>
              <p:custDataLst>
                <p:tags r:id="rId295"/>
              </p:custDataLst>
            </p:nvPr>
          </p:nvSpPr>
          <p:spPr>
            <a:xfrm>
              <a:off x="2457467" y="1381321"/>
              <a:ext cx="42847" cy="176018"/>
            </a:xfrm>
            <a:custGeom>
              <a:avLst/>
              <a:gdLst/>
              <a:ahLst/>
              <a:cxnLst/>
              <a:rect l="0" t="0" r="0" b="0"/>
              <a:pathLst>
                <a:path w="42847" h="176018">
                  <a:moveTo>
                    <a:pt x="4746" y="4567"/>
                  </a:moveTo>
                  <a:lnTo>
                    <a:pt x="4746" y="4567"/>
                  </a:lnTo>
                  <a:lnTo>
                    <a:pt x="179" y="0"/>
                  </a:lnTo>
                  <a:lnTo>
                    <a:pt x="0" y="8978"/>
                  </a:lnTo>
                  <a:lnTo>
                    <a:pt x="4085" y="29428"/>
                  </a:lnTo>
                  <a:lnTo>
                    <a:pt x="8417" y="51967"/>
                  </a:lnTo>
                  <a:lnTo>
                    <a:pt x="12830" y="73174"/>
                  </a:lnTo>
                  <a:lnTo>
                    <a:pt x="17489" y="93628"/>
                  </a:lnTo>
                  <a:lnTo>
                    <a:pt x="22221" y="115151"/>
                  </a:lnTo>
                  <a:lnTo>
                    <a:pt x="29971" y="137183"/>
                  </a:lnTo>
                  <a:lnTo>
                    <a:pt x="40288" y="160574"/>
                  </a:lnTo>
                  <a:lnTo>
                    <a:pt x="42846" y="1760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39">
              <a:extLst>
                <a:ext uri="{FF2B5EF4-FFF2-40B4-BE49-F238E27FC236}">
                  <a16:creationId xmlns:a16="http://schemas.microsoft.com/office/drawing/2014/main" id="{0BED8161-8E5D-41E5-ABC3-AAA191395133}"/>
                </a:ext>
              </a:extLst>
            </p:cNvPr>
            <p:cNvSpPr/>
            <p:nvPr>
              <p:custDataLst>
                <p:tags r:id="rId296"/>
              </p:custDataLst>
            </p:nvPr>
          </p:nvSpPr>
          <p:spPr>
            <a:xfrm>
              <a:off x="2438400" y="1344244"/>
              <a:ext cx="150994" cy="203570"/>
            </a:xfrm>
            <a:custGeom>
              <a:avLst/>
              <a:gdLst/>
              <a:ahLst/>
              <a:cxnLst/>
              <a:rect l="0" t="0" r="0" b="0"/>
              <a:pathLst>
                <a:path w="150994" h="203570">
                  <a:moveTo>
                    <a:pt x="0" y="51169"/>
                  </a:moveTo>
                  <a:lnTo>
                    <a:pt x="0" y="51169"/>
                  </a:lnTo>
                  <a:lnTo>
                    <a:pt x="0" y="48640"/>
                  </a:lnTo>
                  <a:lnTo>
                    <a:pt x="8950" y="37750"/>
                  </a:lnTo>
                  <a:lnTo>
                    <a:pt x="26049" y="21983"/>
                  </a:lnTo>
                  <a:lnTo>
                    <a:pt x="45525" y="12300"/>
                  </a:lnTo>
                  <a:lnTo>
                    <a:pt x="65465" y="5844"/>
                  </a:lnTo>
                  <a:lnTo>
                    <a:pt x="87895" y="1109"/>
                  </a:lnTo>
                  <a:lnTo>
                    <a:pt x="110768" y="0"/>
                  </a:lnTo>
                  <a:lnTo>
                    <a:pt x="130128" y="3317"/>
                  </a:lnTo>
                  <a:lnTo>
                    <a:pt x="139150" y="8029"/>
                  </a:lnTo>
                  <a:lnTo>
                    <a:pt x="147651" y="16632"/>
                  </a:lnTo>
                  <a:lnTo>
                    <a:pt x="150289" y="25588"/>
                  </a:lnTo>
                  <a:lnTo>
                    <a:pt x="150993" y="30940"/>
                  </a:lnTo>
                  <a:lnTo>
                    <a:pt x="146926" y="48585"/>
                  </a:lnTo>
                  <a:lnTo>
                    <a:pt x="136491" y="69747"/>
                  </a:lnTo>
                  <a:lnTo>
                    <a:pt x="120816" y="92774"/>
                  </a:lnTo>
                  <a:lnTo>
                    <a:pt x="102766" y="116354"/>
                  </a:lnTo>
                  <a:lnTo>
                    <a:pt x="78956" y="137569"/>
                  </a:lnTo>
                  <a:lnTo>
                    <a:pt x="56850" y="157261"/>
                  </a:lnTo>
                  <a:lnTo>
                    <a:pt x="35277" y="178546"/>
                  </a:lnTo>
                  <a:lnTo>
                    <a:pt x="27444" y="189510"/>
                  </a:lnTo>
                  <a:lnTo>
                    <a:pt x="19050" y="2035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40">
              <a:extLst>
                <a:ext uri="{FF2B5EF4-FFF2-40B4-BE49-F238E27FC236}">
                  <a16:creationId xmlns:a16="http://schemas.microsoft.com/office/drawing/2014/main" id="{4DE91C57-011B-4317-81E6-727571AF4F28}"/>
                </a:ext>
              </a:extLst>
            </p:cNvPr>
            <p:cNvSpPr/>
            <p:nvPr>
              <p:custDataLst>
                <p:tags r:id="rId297"/>
              </p:custDataLst>
            </p:nvPr>
          </p:nvSpPr>
          <p:spPr>
            <a:xfrm>
              <a:off x="2589340" y="1376363"/>
              <a:ext cx="87186" cy="175081"/>
            </a:xfrm>
            <a:custGeom>
              <a:avLst/>
              <a:gdLst/>
              <a:ahLst/>
              <a:cxnLst/>
              <a:rect l="0" t="0" r="0" b="0"/>
              <a:pathLst>
                <a:path w="87186" h="175081">
                  <a:moveTo>
                    <a:pt x="87185" y="19050"/>
                  </a:moveTo>
                  <a:lnTo>
                    <a:pt x="87185" y="19050"/>
                  </a:lnTo>
                  <a:lnTo>
                    <a:pt x="67175" y="35290"/>
                  </a:lnTo>
                  <a:lnTo>
                    <a:pt x="48895" y="55301"/>
                  </a:lnTo>
                  <a:lnTo>
                    <a:pt x="32213" y="75946"/>
                  </a:lnTo>
                  <a:lnTo>
                    <a:pt x="18921" y="98820"/>
                  </a:lnTo>
                  <a:lnTo>
                    <a:pt x="8280" y="119826"/>
                  </a:lnTo>
                  <a:lnTo>
                    <a:pt x="952" y="139456"/>
                  </a:lnTo>
                  <a:lnTo>
                    <a:pt x="0" y="150880"/>
                  </a:lnTo>
                  <a:lnTo>
                    <a:pt x="1340" y="160191"/>
                  </a:lnTo>
                  <a:lnTo>
                    <a:pt x="5070" y="168408"/>
                  </a:lnTo>
                  <a:lnTo>
                    <a:pt x="8003" y="172391"/>
                  </a:lnTo>
                  <a:lnTo>
                    <a:pt x="12482" y="174514"/>
                  </a:lnTo>
                  <a:lnTo>
                    <a:pt x="15158" y="175080"/>
                  </a:lnTo>
                  <a:lnTo>
                    <a:pt x="26509" y="173348"/>
                  </a:lnTo>
                  <a:lnTo>
                    <a:pt x="37398" y="166956"/>
                  </a:lnTo>
                  <a:lnTo>
                    <a:pt x="53832" y="150983"/>
                  </a:lnTo>
                  <a:lnTo>
                    <a:pt x="66407" y="129405"/>
                  </a:lnTo>
                  <a:lnTo>
                    <a:pt x="70013" y="118896"/>
                  </a:lnTo>
                  <a:lnTo>
                    <a:pt x="72572" y="101080"/>
                  </a:lnTo>
                  <a:lnTo>
                    <a:pt x="75388" y="82395"/>
                  </a:lnTo>
                  <a:lnTo>
                    <a:pt x="73341" y="63454"/>
                  </a:lnTo>
                  <a:lnTo>
                    <a:pt x="69384" y="44965"/>
                  </a:lnTo>
                  <a:lnTo>
                    <a:pt x="64331" y="29727"/>
                  </a:lnTo>
                  <a:lnTo>
                    <a:pt x="45604" y="6333"/>
                  </a:lnTo>
                  <a:lnTo>
                    <a:pt x="395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41">
              <a:extLst>
                <a:ext uri="{FF2B5EF4-FFF2-40B4-BE49-F238E27FC236}">
                  <a16:creationId xmlns:a16="http://schemas.microsoft.com/office/drawing/2014/main" id="{B6CA1AB5-8047-4A78-A5D0-5E186CD66ED2}"/>
                </a:ext>
              </a:extLst>
            </p:cNvPr>
            <p:cNvSpPr/>
            <p:nvPr>
              <p:custDataLst>
                <p:tags r:id="rId298"/>
              </p:custDataLst>
            </p:nvPr>
          </p:nvSpPr>
          <p:spPr>
            <a:xfrm>
              <a:off x="2762250" y="1323975"/>
              <a:ext cx="9526" cy="195264"/>
            </a:xfrm>
            <a:custGeom>
              <a:avLst/>
              <a:gdLst/>
              <a:ahLst/>
              <a:cxnLst/>
              <a:rect l="0" t="0" r="0" b="0"/>
              <a:pathLst>
                <a:path w="9526" h="195264">
                  <a:moveTo>
                    <a:pt x="0" y="0"/>
                  </a:moveTo>
                  <a:lnTo>
                    <a:pt x="0" y="0"/>
                  </a:lnTo>
                  <a:lnTo>
                    <a:pt x="0" y="20167"/>
                  </a:lnTo>
                  <a:lnTo>
                    <a:pt x="0" y="39046"/>
                  </a:lnTo>
                  <a:lnTo>
                    <a:pt x="0" y="62193"/>
                  </a:lnTo>
                  <a:lnTo>
                    <a:pt x="0" y="78441"/>
                  </a:lnTo>
                  <a:lnTo>
                    <a:pt x="0" y="96246"/>
                  </a:lnTo>
                  <a:lnTo>
                    <a:pt x="1411" y="113332"/>
                  </a:lnTo>
                  <a:lnTo>
                    <a:pt x="3273" y="130274"/>
                  </a:lnTo>
                  <a:lnTo>
                    <a:pt x="4101" y="148387"/>
                  </a:lnTo>
                  <a:lnTo>
                    <a:pt x="4566" y="168850"/>
                  </a:lnTo>
                  <a:lnTo>
                    <a:pt x="9525" y="1952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42">
              <a:extLst>
                <a:ext uri="{FF2B5EF4-FFF2-40B4-BE49-F238E27FC236}">
                  <a16:creationId xmlns:a16="http://schemas.microsoft.com/office/drawing/2014/main" id="{14AF58CC-19A9-46EB-96F1-495B82E17590}"/>
                </a:ext>
              </a:extLst>
            </p:cNvPr>
            <p:cNvSpPr/>
            <p:nvPr>
              <p:custDataLst>
                <p:tags r:id="rId299"/>
              </p:custDataLst>
            </p:nvPr>
          </p:nvSpPr>
          <p:spPr>
            <a:xfrm>
              <a:off x="2843213" y="1409700"/>
              <a:ext cx="4763" cy="95251"/>
            </a:xfrm>
            <a:custGeom>
              <a:avLst/>
              <a:gdLst/>
              <a:ahLst/>
              <a:cxnLst/>
              <a:rect l="0" t="0" r="0" b="0"/>
              <a:pathLst>
                <a:path w="4763" h="95251">
                  <a:moveTo>
                    <a:pt x="4762" y="0"/>
                  </a:moveTo>
                  <a:lnTo>
                    <a:pt x="4762" y="0"/>
                  </a:lnTo>
                  <a:lnTo>
                    <a:pt x="4762" y="23031"/>
                  </a:lnTo>
                  <a:lnTo>
                    <a:pt x="1489" y="42688"/>
                  </a:lnTo>
                  <a:lnTo>
                    <a:pt x="441" y="60744"/>
                  </a:lnTo>
                  <a:lnTo>
                    <a:pt x="87" y="82985"/>
                  </a:lnTo>
                  <a:lnTo>
                    <a:pt x="0" y="952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43">
              <a:extLst>
                <a:ext uri="{FF2B5EF4-FFF2-40B4-BE49-F238E27FC236}">
                  <a16:creationId xmlns:a16="http://schemas.microsoft.com/office/drawing/2014/main" id="{2E7B26B2-29D4-42BE-BA06-A77331CEFA49}"/>
                </a:ext>
              </a:extLst>
            </p:cNvPr>
            <p:cNvSpPr/>
            <p:nvPr>
              <p:custDataLst>
                <p:tags r:id="rId300"/>
              </p:custDataLst>
            </p:nvPr>
          </p:nvSpPr>
          <p:spPr>
            <a:xfrm>
              <a:off x="2852738" y="1314450"/>
              <a:ext cx="4763" cy="1"/>
            </a:xfrm>
            <a:custGeom>
              <a:avLst/>
              <a:gdLst/>
              <a:ahLst/>
              <a:cxnLst/>
              <a:rect l="0" t="0" r="0" b="0"/>
              <a:pathLst>
                <a:path w="4763" h="1">
                  <a:moveTo>
                    <a:pt x="0" y="0"/>
                  </a:moveTo>
                  <a:lnTo>
                    <a:pt x="0" y="0"/>
                  </a:lnTo>
                  <a:lnTo>
                    <a:pt x="476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44">
              <a:extLst>
                <a:ext uri="{FF2B5EF4-FFF2-40B4-BE49-F238E27FC236}">
                  <a16:creationId xmlns:a16="http://schemas.microsoft.com/office/drawing/2014/main" id="{EA410158-BCA9-421C-BC85-228B0EC9C2FD}"/>
                </a:ext>
              </a:extLst>
            </p:cNvPr>
            <p:cNvSpPr/>
            <p:nvPr>
              <p:custDataLst>
                <p:tags r:id="rId301"/>
              </p:custDataLst>
            </p:nvPr>
          </p:nvSpPr>
          <p:spPr>
            <a:xfrm>
              <a:off x="2938463" y="1385888"/>
              <a:ext cx="9526" cy="100013"/>
            </a:xfrm>
            <a:custGeom>
              <a:avLst/>
              <a:gdLst/>
              <a:ahLst/>
              <a:cxnLst/>
              <a:rect l="0" t="0" r="0" b="0"/>
              <a:pathLst>
                <a:path w="9526" h="100013">
                  <a:moveTo>
                    <a:pt x="0" y="0"/>
                  </a:moveTo>
                  <a:lnTo>
                    <a:pt x="0" y="0"/>
                  </a:lnTo>
                  <a:lnTo>
                    <a:pt x="0" y="21656"/>
                  </a:lnTo>
                  <a:lnTo>
                    <a:pt x="0" y="39849"/>
                  </a:lnTo>
                  <a:lnTo>
                    <a:pt x="2528" y="58785"/>
                  </a:lnTo>
                  <a:lnTo>
                    <a:pt x="5180" y="74280"/>
                  </a:lnTo>
                  <a:lnTo>
                    <a:pt x="9525" y="1000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45">
              <a:extLst>
                <a:ext uri="{FF2B5EF4-FFF2-40B4-BE49-F238E27FC236}">
                  <a16:creationId xmlns:a16="http://schemas.microsoft.com/office/drawing/2014/main" id="{E6BE1093-5EBD-4054-946D-21BDBB45BA40}"/>
                </a:ext>
              </a:extLst>
            </p:cNvPr>
            <p:cNvSpPr/>
            <p:nvPr>
              <p:custDataLst>
                <p:tags r:id="rId302"/>
              </p:custDataLst>
            </p:nvPr>
          </p:nvSpPr>
          <p:spPr>
            <a:xfrm>
              <a:off x="2871788" y="1400175"/>
              <a:ext cx="123826" cy="80964"/>
            </a:xfrm>
            <a:custGeom>
              <a:avLst/>
              <a:gdLst/>
              <a:ahLst/>
              <a:cxnLst/>
              <a:rect l="0" t="0" r="0" b="0"/>
              <a:pathLst>
                <a:path w="123826" h="80964">
                  <a:moveTo>
                    <a:pt x="0" y="80963"/>
                  </a:moveTo>
                  <a:lnTo>
                    <a:pt x="0" y="80963"/>
                  </a:lnTo>
                  <a:lnTo>
                    <a:pt x="0" y="78434"/>
                  </a:lnTo>
                  <a:lnTo>
                    <a:pt x="8950" y="63775"/>
                  </a:lnTo>
                  <a:lnTo>
                    <a:pt x="18289" y="53402"/>
                  </a:lnTo>
                  <a:lnTo>
                    <a:pt x="41203" y="37360"/>
                  </a:lnTo>
                  <a:lnTo>
                    <a:pt x="60832" y="24122"/>
                  </a:lnTo>
                  <a:lnTo>
                    <a:pt x="83170" y="13791"/>
                  </a:lnTo>
                  <a:lnTo>
                    <a:pt x="104959" y="7144"/>
                  </a:lnTo>
                  <a:lnTo>
                    <a:pt x="1238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46">
              <a:extLst>
                <a:ext uri="{FF2B5EF4-FFF2-40B4-BE49-F238E27FC236}">
                  <a16:creationId xmlns:a16="http://schemas.microsoft.com/office/drawing/2014/main" id="{FE860360-5B0F-4E3E-8E22-5B1E0183CA91}"/>
                </a:ext>
              </a:extLst>
            </p:cNvPr>
            <p:cNvSpPr/>
            <p:nvPr>
              <p:custDataLst>
                <p:tags r:id="rId303"/>
              </p:custDataLst>
            </p:nvPr>
          </p:nvSpPr>
          <p:spPr>
            <a:xfrm>
              <a:off x="3071943" y="1443038"/>
              <a:ext cx="4633" cy="76201"/>
            </a:xfrm>
            <a:custGeom>
              <a:avLst/>
              <a:gdLst/>
              <a:ahLst/>
              <a:cxnLst/>
              <a:rect l="0" t="0" r="0" b="0"/>
              <a:pathLst>
                <a:path w="4633" h="76201">
                  <a:moveTo>
                    <a:pt x="4632" y="0"/>
                  </a:moveTo>
                  <a:lnTo>
                    <a:pt x="4632" y="0"/>
                  </a:lnTo>
                  <a:lnTo>
                    <a:pt x="4103" y="10348"/>
                  </a:lnTo>
                  <a:lnTo>
                    <a:pt x="862" y="21407"/>
                  </a:lnTo>
                  <a:lnTo>
                    <a:pt x="0" y="42643"/>
                  </a:lnTo>
                  <a:lnTo>
                    <a:pt x="437" y="53439"/>
                  </a:lnTo>
                  <a:lnTo>
                    <a:pt x="4632" y="762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47">
              <a:extLst>
                <a:ext uri="{FF2B5EF4-FFF2-40B4-BE49-F238E27FC236}">
                  <a16:creationId xmlns:a16="http://schemas.microsoft.com/office/drawing/2014/main" id="{14E282E5-B66B-4FE7-B074-17C31C5553E7}"/>
                </a:ext>
              </a:extLst>
            </p:cNvPr>
            <p:cNvSpPr/>
            <p:nvPr>
              <p:custDataLst>
                <p:tags r:id="rId304"/>
              </p:custDataLst>
            </p:nvPr>
          </p:nvSpPr>
          <p:spPr>
            <a:xfrm>
              <a:off x="3086100" y="1343025"/>
              <a:ext cx="4764" cy="1"/>
            </a:xfrm>
            <a:custGeom>
              <a:avLst/>
              <a:gdLst/>
              <a:ahLst/>
              <a:cxnLst/>
              <a:rect l="0" t="0" r="0" b="0"/>
              <a:pathLst>
                <a:path w="4764" h="1">
                  <a:moveTo>
                    <a:pt x="0" y="0"/>
                  </a:moveTo>
                  <a:lnTo>
                    <a:pt x="0" y="0"/>
                  </a:lnTo>
                  <a:lnTo>
                    <a:pt x="47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48">
              <a:extLst>
                <a:ext uri="{FF2B5EF4-FFF2-40B4-BE49-F238E27FC236}">
                  <a16:creationId xmlns:a16="http://schemas.microsoft.com/office/drawing/2014/main" id="{9B8F0045-7E4B-4001-A035-6043C53B397A}"/>
                </a:ext>
              </a:extLst>
            </p:cNvPr>
            <p:cNvSpPr/>
            <p:nvPr>
              <p:custDataLst>
                <p:tags r:id="rId305"/>
              </p:custDataLst>
            </p:nvPr>
          </p:nvSpPr>
          <p:spPr>
            <a:xfrm>
              <a:off x="3185097" y="1349194"/>
              <a:ext cx="72454" cy="160520"/>
            </a:xfrm>
            <a:custGeom>
              <a:avLst/>
              <a:gdLst/>
              <a:ahLst/>
              <a:cxnLst/>
              <a:rect l="0" t="0" r="0" b="0"/>
              <a:pathLst>
                <a:path w="72454" h="160520">
                  <a:moveTo>
                    <a:pt x="72453" y="70031"/>
                  </a:moveTo>
                  <a:lnTo>
                    <a:pt x="72453" y="70031"/>
                  </a:lnTo>
                  <a:lnTo>
                    <a:pt x="68352" y="55201"/>
                  </a:lnTo>
                  <a:lnTo>
                    <a:pt x="66367" y="33173"/>
                  </a:lnTo>
                  <a:lnTo>
                    <a:pt x="63398" y="20841"/>
                  </a:lnTo>
                  <a:lnTo>
                    <a:pt x="54280" y="5712"/>
                  </a:lnTo>
                  <a:lnTo>
                    <a:pt x="52400" y="3339"/>
                  </a:lnTo>
                  <a:lnTo>
                    <a:pt x="47489" y="703"/>
                  </a:lnTo>
                  <a:lnTo>
                    <a:pt x="44698" y="0"/>
                  </a:lnTo>
                  <a:lnTo>
                    <a:pt x="41779" y="589"/>
                  </a:lnTo>
                  <a:lnTo>
                    <a:pt x="35713" y="4067"/>
                  </a:lnTo>
                  <a:lnTo>
                    <a:pt x="26348" y="14503"/>
                  </a:lnTo>
                  <a:lnTo>
                    <a:pt x="13702" y="36054"/>
                  </a:lnTo>
                  <a:lnTo>
                    <a:pt x="4716" y="54437"/>
                  </a:lnTo>
                  <a:lnTo>
                    <a:pt x="367" y="66981"/>
                  </a:lnTo>
                  <a:lnTo>
                    <a:pt x="0" y="88471"/>
                  </a:lnTo>
                  <a:lnTo>
                    <a:pt x="715" y="109067"/>
                  </a:lnTo>
                  <a:lnTo>
                    <a:pt x="4758" y="131188"/>
                  </a:lnTo>
                  <a:lnTo>
                    <a:pt x="9650" y="144949"/>
                  </a:lnTo>
                  <a:lnTo>
                    <a:pt x="14731" y="150600"/>
                  </a:lnTo>
                  <a:lnTo>
                    <a:pt x="26069" y="156757"/>
                  </a:lnTo>
                  <a:lnTo>
                    <a:pt x="47393" y="160023"/>
                  </a:lnTo>
                  <a:lnTo>
                    <a:pt x="62928" y="1605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49">
              <a:extLst>
                <a:ext uri="{FF2B5EF4-FFF2-40B4-BE49-F238E27FC236}">
                  <a16:creationId xmlns:a16="http://schemas.microsoft.com/office/drawing/2014/main" id="{245DA24E-F0E7-4AE5-ACE3-0B6D52407E9A}"/>
                </a:ext>
              </a:extLst>
            </p:cNvPr>
            <p:cNvSpPr/>
            <p:nvPr>
              <p:custDataLst>
                <p:tags r:id="rId306"/>
              </p:custDataLst>
            </p:nvPr>
          </p:nvSpPr>
          <p:spPr>
            <a:xfrm>
              <a:off x="3295953" y="1288396"/>
              <a:ext cx="226752" cy="230316"/>
            </a:xfrm>
            <a:custGeom>
              <a:avLst/>
              <a:gdLst/>
              <a:ahLst/>
              <a:cxnLst/>
              <a:rect l="0" t="0" r="0" b="0"/>
              <a:pathLst>
                <a:path w="226752" h="230316">
                  <a:moveTo>
                    <a:pt x="61610" y="73679"/>
                  </a:moveTo>
                  <a:lnTo>
                    <a:pt x="61610" y="73679"/>
                  </a:lnTo>
                  <a:lnTo>
                    <a:pt x="59081" y="73679"/>
                  </a:lnTo>
                  <a:lnTo>
                    <a:pt x="49684" y="81283"/>
                  </a:lnTo>
                  <a:lnTo>
                    <a:pt x="34515" y="98597"/>
                  </a:lnTo>
                  <a:lnTo>
                    <a:pt x="21901" y="121091"/>
                  </a:lnTo>
                  <a:lnTo>
                    <a:pt x="12920" y="142290"/>
                  </a:lnTo>
                  <a:lnTo>
                    <a:pt x="6672" y="162212"/>
                  </a:lnTo>
                  <a:lnTo>
                    <a:pt x="1999" y="180991"/>
                  </a:lnTo>
                  <a:lnTo>
                    <a:pt x="152" y="201827"/>
                  </a:lnTo>
                  <a:lnTo>
                    <a:pt x="0" y="206736"/>
                  </a:lnTo>
                  <a:lnTo>
                    <a:pt x="957" y="210538"/>
                  </a:lnTo>
                  <a:lnTo>
                    <a:pt x="12159" y="226847"/>
                  </a:lnTo>
                  <a:lnTo>
                    <a:pt x="15467" y="229066"/>
                  </a:lnTo>
                  <a:lnTo>
                    <a:pt x="22831" y="230315"/>
                  </a:lnTo>
                  <a:lnTo>
                    <a:pt x="28676" y="227785"/>
                  </a:lnTo>
                  <a:lnTo>
                    <a:pt x="47473" y="213506"/>
                  </a:lnTo>
                  <a:lnTo>
                    <a:pt x="62737" y="193237"/>
                  </a:lnTo>
                  <a:lnTo>
                    <a:pt x="78354" y="171261"/>
                  </a:lnTo>
                  <a:lnTo>
                    <a:pt x="87828" y="149811"/>
                  </a:lnTo>
                  <a:lnTo>
                    <a:pt x="93384" y="127151"/>
                  </a:lnTo>
                  <a:lnTo>
                    <a:pt x="95895" y="113511"/>
                  </a:lnTo>
                  <a:lnTo>
                    <a:pt x="99643" y="97883"/>
                  </a:lnTo>
                  <a:lnTo>
                    <a:pt x="99176" y="110498"/>
                  </a:lnTo>
                  <a:lnTo>
                    <a:pt x="95939" y="130419"/>
                  </a:lnTo>
                  <a:lnTo>
                    <a:pt x="95143" y="152326"/>
                  </a:lnTo>
                  <a:lnTo>
                    <a:pt x="97857" y="163137"/>
                  </a:lnTo>
                  <a:lnTo>
                    <a:pt x="105694" y="180485"/>
                  </a:lnTo>
                  <a:lnTo>
                    <a:pt x="110483" y="186060"/>
                  </a:lnTo>
                  <a:lnTo>
                    <a:pt x="122181" y="193950"/>
                  </a:lnTo>
                  <a:lnTo>
                    <a:pt x="129805" y="194513"/>
                  </a:lnTo>
                  <a:lnTo>
                    <a:pt x="147635" y="190563"/>
                  </a:lnTo>
                  <a:lnTo>
                    <a:pt x="166444" y="180356"/>
                  </a:lnTo>
                  <a:lnTo>
                    <a:pt x="185446" y="162190"/>
                  </a:lnTo>
                  <a:lnTo>
                    <a:pt x="198314" y="143120"/>
                  </a:lnTo>
                  <a:lnTo>
                    <a:pt x="208830" y="120712"/>
                  </a:lnTo>
                  <a:lnTo>
                    <a:pt x="217237" y="97316"/>
                  </a:lnTo>
                  <a:lnTo>
                    <a:pt x="223080" y="73627"/>
                  </a:lnTo>
                  <a:lnTo>
                    <a:pt x="226751" y="49851"/>
                  </a:lnTo>
                  <a:lnTo>
                    <a:pt x="226428" y="27461"/>
                  </a:lnTo>
                  <a:lnTo>
                    <a:pt x="223762" y="15037"/>
                  </a:lnTo>
                  <a:lnTo>
                    <a:pt x="219050" y="5988"/>
                  </a:lnTo>
                  <a:lnTo>
                    <a:pt x="213427" y="1261"/>
                  </a:lnTo>
                  <a:lnTo>
                    <a:pt x="210446" y="0"/>
                  </a:lnTo>
                  <a:lnTo>
                    <a:pt x="204312" y="11"/>
                  </a:lnTo>
                  <a:lnTo>
                    <a:pt x="201195" y="754"/>
                  </a:lnTo>
                  <a:lnTo>
                    <a:pt x="186694" y="11914"/>
                  </a:lnTo>
                  <a:lnTo>
                    <a:pt x="169906" y="35706"/>
                  </a:lnTo>
                  <a:lnTo>
                    <a:pt x="161070" y="52040"/>
                  </a:lnTo>
                  <a:lnTo>
                    <a:pt x="153263" y="68471"/>
                  </a:lnTo>
                  <a:lnTo>
                    <a:pt x="146794" y="85123"/>
                  </a:lnTo>
                  <a:lnTo>
                    <a:pt x="142156" y="103107"/>
                  </a:lnTo>
                  <a:lnTo>
                    <a:pt x="139741" y="120272"/>
                  </a:lnTo>
                  <a:lnTo>
                    <a:pt x="139197" y="136720"/>
                  </a:lnTo>
                  <a:lnTo>
                    <a:pt x="142395" y="159797"/>
                  </a:lnTo>
                  <a:lnTo>
                    <a:pt x="150340" y="177159"/>
                  </a:lnTo>
                  <a:lnTo>
                    <a:pt x="169015" y="199568"/>
                  </a:lnTo>
                  <a:lnTo>
                    <a:pt x="190912" y="208828"/>
                  </a:lnTo>
                  <a:lnTo>
                    <a:pt x="199722" y="2117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3" name="SMARTInkShape-Group11">
            <a:extLst>
              <a:ext uri="{FF2B5EF4-FFF2-40B4-BE49-F238E27FC236}">
                <a16:creationId xmlns:a16="http://schemas.microsoft.com/office/drawing/2014/main" id="{9ADBA7E7-F01C-4DF8-AD7D-4725575E07BA}"/>
              </a:ext>
            </a:extLst>
          </p:cNvPr>
          <p:cNvGrpSpPr/>
          <p:nvPr/>
        </p:nvGrpSpPr>
        <p:grpSpPr>
          <a:xfrm>
            <a:off x="3652844" y="1258848"/>
            <a:ext cx="733420" cy="247384"/>
            <a:chOff x="3652844" y="1258848"/>
            <a:chExt cx="733420" cy="247384"/>
          </a:xfrm>
        </p:grpSpPr>
        <p:sp>
          <p:nvSpPr>
            <p:cNvPr id="38" name="SMARTInkShape-50">
              <a:extLst>
                <a:ext uri="{FF2B5EF4-FFF2-40B4-BE49-F238E27FC236}">
                  <a16:creationId xmlns:a16="http://schemas.microsoft.com/office/drawing/2014/main" id="{BD1AE390-A9E5-433B-BE1F-A67D8A81D4F1}"/>
                </a:ext>
              </a:extLst>
            </p:cNvPr>
            <p:cNvSpPr/>
            <p:nvPr>
              <p:custDataLst>
                <p:tags r:id="rId290"/>
              </p:custDataLst>
            </p:nvPr>
          </p:nvSpPr>
          <p:spPr>
            <a:xfrm>
              <a:off x="3652844" y="1290638"/>
              <a:ext cx="109532" cy="215594"/>
            </a:xfrm>
            <a:custGeom>
              <a:avLst/>
              <a:gdLst/>
              <a:ahLst/>
              <a:cxnLst/>
              <a:rect l="0" t="0" r="0" b="0"/>
              <a:pathLst>
                <a:path w="109532" h="215594">
                  <a:moveTo>
                    <a:pt x="14281" y="0"/>
                  </a:moveTo>
                  <a:lnTo>
                    <a:pt x="14281" y="0"/>
                  </a:lnTo>
                  <a:lnTo>
                    <a:pt x="9431" y="22145"/>
                  </a:lnTo>
                  <a:lnTo>
                    <a:pt x="2948" y="45798"/>
                  </a:lnTo>
                  <a:lnTo>
                    <a:pt x="869" y="63899"/>
                  </a:lnTo>
                  <a:lnTo>
                    <a:pt x="253" y="85196"/>
                  </a:lnTo>
                  <a:lnTo>
                    <a:pt x="70" y="105735"/>
                  </a:lnTo>
                  <a:lnTo>
                    <a:pt x="16" y="125226"/>
                  </a:lnTo>
                  <a:lnTo>
                    <a:pt x="0" y="146935"/>
                  </a:lnTo>
                  <a:lnTo>
                    <a:pt x="3268" y="170370"/>
                  </a:lnTo>
                  <a:lnTo>
                    <a:pt x="7088" y="192592"/>
                  </a:lnTo>
                  <a:lnTo>
                    <a:pt x="11327" y="202879"/>
                  </a:lnTo>
                  <a:lnTo>
                    <a:pt x="15790" y="207996"/>
                  </a:lnTo>
                  <a:lnTo>
                    <a:pt x="18462" y="210101"/>
                  </a:lnTo>
                  <a:lnTo>
                    <a:pt x="34864" y="215593"/>
                  </a:lnTo>
                  <a:lnTo>
                    <a:pt x="53952" y="215515"/>
                  </a:lnTo>
                  <a:lnTo>
                    <a:pt x="73014" y="212140"/>
                  </a:lnTo>
                  <a:lnTo>
                    <a:pt x="94595" y="202732"/>
                  </a:lnTo>
                  <a:lnTo>
                    <a:pt x="109531" y="1952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51">
              <a:extLst>
                <a:ext uri="{FF2B5EF4-FFF2-40B4-BE49-F238E27FC236}">
                  <a16:creationId xmlns:a16="http://schemas.microsoft.com/office/drawing/2014/main" id="{CACB449F-2EBB-4014-9363-B411F9F20FB9}"/>
                </a:ext>
              </a:extLst>
            </p:cNvPr>
            <p:cNvSpPr/>
            <p:nvPr>
              <p:custDataLst>
                <p:tags r:id="rId291"/>
              </p:custDataLst>
            </p:nvPr>
          </p:nvSpPr>
          <p:spPr>
            <a:xfrm>
              <a:off x="3763295" y="1332099"/>
              <a:ext cx="102643" cy="153802"/>
            </a:xfrm>
            <a:custGeom>
              <a:avLst/>
              <a:gdLst/>
              <a:ahLst/>
              <a:cxnLst/>
              <a:rect l="0" t="0" r="0" b="0"/>
              <a:pathLst>
                <a:path w="102643" h="153802">
                  <a:moveTo>
                    <a:pt x="56230" y="96651"/>
                  </a:moveTo>
                  <a:lnTo>
                    <a:pt x="56230" y="96651"/>
                  </a:lnTo>
                  <a:lnTo>
                    <a:pt x="56230" y="94123"/>
                  </a:lnTo>
                  <a:lnTo>
                    <a:pt x="57641" y="91470"/>
                  </a:lnTo>
                  <a:lnTo>
                    <a:pt x="61091" y="87998"/>
                  </a:lnTo>
                  <a:lnTo>
                    <a:pt x="74829" y="75735"/>
                  </a:lnTo>
                  <a:lnTo>
                    <a:pt x="92879" y="52632"/>
                  </a:lnTo>
                  <a:lnTo>
                    <a:pt x="101547" y="29824"/>
                  </a:lnTo>
                  <a:lnTo>
                    <a:pt x="102642" y="16172"/>
                  </a:lnTo>
                  <a:lnTo>
                    <a:pt x="101023" y="8672"/>
                  </a:lnTo>
                  <a:lnTo>
                    <a:pt x="98263" y="5719"/>
                  </a:lnTo>
                  <a:lnTo>
                    <a:pt x="89552" y="1027"/>
                  </a:lnTo>
                  <a:lnTo>
                    <a:pt x="80035" y="0"/>
                  </a:lnTo>
                  <a:lnTo>
                    <a:pt x="70514" y="1837"/>
                  </a:lnTo>
                  <a:lnTo>
                    <a:pt x="50056" y="13050"/>
                  </a:lnTo>
                  <a:lnTo>
                    <a:pt x="33410" y="27254"/>
                  </a:lnTo>
                  <a:lnTo>
                    <a:pt x="16092" y="51017"/>
                  </a:lnTo>
                  <a:lnTo>
                    <a:pt x="5767" y="69783"/>
                  </a:lnTo>
                  <a:lnTo>
                    <a:pt x="1061" y="88749"/>
                  </a:lnTo>
                  <a:lnTo>
                    <a:pt x="0" y="110318"/>
                  </a:lnTo>
                  <a:lnTo>
                    <a:pt x="5760" y="132141"/>
                  </a:lnTo>
                  <a:lnTo>
                    <a:pt x="15347" y="142386"/>
                  </a:lnTo>
                  <a:lnTo>
                    <a:pt x="22361" y="146082"/>
                  </a:lnTo>
                  <a:lnTo>
                    <a:pt x="45086" y="152966"/>
                  </a:lnTo>
                  <a:lnTo>
                    <a:pt x="51468" y="1538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52">
              <a:extLst>
                <a:ext uri="{FF2B5EF4-FFF2-40B4-BE49-F238E27FC236}">
                  <a16:creationId xmlns:a16="http://schemas.microsoft.com/office/drawing/2014/main" id="{C9511BF0-DE51-4E18-8E71-DF33BEB82F35}"/>
                </a:ext>
              </a:extLst>
            </p:cNvPr>
            <p:cNvSpPr/>
            <p:nvPr>
              <p:custDataLst>
                <p:tags r:id="rId292"/>
              </p:custDataLst>
            </p:nvPr>
          </p:nvSpPr>
          <p:spPr>
            <a:xfrm>
              <a:off x="3850966" y="1333500"/>
              <a:ext cx="101910" cy="146657"/>
            </a:xfrm>
            <a:custGeom>
              <a:avLst/>
              <a:gdLst/>
              <a:ahLst/>
              <a:cxnLst/>
              <a:rect l="0" t="0" r="0" b="0"/>
              <a:pathLst>
                <a:path w="101910" h="146657">
                  <a:moveTo>
                    <a:pt x="92384" y="0"/>
                  </a:moveTo>
                  <a:lnTo>
                    <a:pt x="92384" y="0"/>
                  </a:lnTo>
                  <a:lnTo>
                    <a:pt x="83227" y="0"/>
                  </a:lnTo>
                  <a:lnTo>
                    <a:pt x="81517" y="529"/>
                  </a:lnTo>
                  <a:lnTo>
                    <a:pt x="80377" y="1411"/>
                  </a:lnTo>
                  <a:lnTo>
                    <a:pt x="79617" y="2528"/>
                  </a:lnTo>
                  <a:lnTo>
                    <a:pt x="58666" y="17086"/>
                  </a:lnTo>
                  <a:lnTo>
                    <a:pt x="41743" y="38469"/>
                  </a:lnTo>
                  <a:lnTo>
                    <a:pt x="25642" y="61025"/>
                  </a:lnTo>
                  <a:lnTo>
                    <a:pt x="15576" y="79582"/>
                  </a:lnTo>
                  <a:lnTo>
                    <a:pt x="9007" y="97957"/>
                  </a:lnTo>
                  <a:lnTo>
                    <a:pt x="409" y="121026"/>
                  </a:lnTo>
                  <a:lnTo>
                    <a:pt x="0" y="130871"/>
                  </a:lnTo>
                  <a:lnTo>
                    <a:pt x="1583" y="140186"/>
                  </a:lnTo>
                  <a:lnTo>
                    <a:pt x="2746" y="142670"/>
                  </a:lnTo>
                  <a:lnTo>
                    <a:pt x="4050" y="144326"/>
                  </a:lnTo>
                  <a:lnTo>
                    <a:pt x="8322" y="146166"/>
                  </a:lnTo>
                  <a:lnTo>
                    <a:pt x="10942" y="146656"/>
                  </a:lnTo>
                  <a:lnTo>
                    <a:pt x="16677" y="145790"/>
                  </a:lnTo>
                  <a:lnTo>
                    <a:pt x="22753" y="143112"/>
                  </a:lnTo>
                  <a:lnTo>
                    <a:pt x="46183" y="127423"/>
                  </a:lnTo>
                  <a:lnTo>
                    <a:pt x="54388" y="121191"/>
                  </a:lnTo>
                  <a:lnTo>
                    <a:pt x="71551" y="99666"/>
                  </a:lnTo>
                  <a:lnTo>
                    <a:pt x="86185" y="76154"/>
                  </a:lnTo>
                  <a:lnTo>
                    <a:pt x="95370" y="53440"/>
                  </a:lnTo>
                  <a:lnTo>
                    <a:pt x="100461" y="43698"/>
                  </a:lnTo>
                  <a:lnTo>
                    <a:pt x="101623" y="39206"/>
                  </a:lnTo>
                  <a:lnTo>
                    <a:pt x="99296" y="43484"/>
                  </a:lnTo>
                  <a:lnTo>
                    <a:pt x="97335" y="67148"/>
                  </a:lnTo>
                  <a:lnTo>
                    <a:pt x="94440" y="86347"/>
                  </a:lnTo>
                  <a:lnTo>
                    <a:pt x="96455" y="107152"/>
                  </a:lnTo>
                  <a:lnTo>
                    <a:pt x="97584" y="124569"/>
                  </a:lnTo>
                  <a:lnTo>
                    <a:pt x="101909" y="1333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SMARTInkShape-53">
              <a:extLst>
                <a:ext uri="{FF2B5EF4-FFF2-40B4-BE49-F238E27FC236}">
                  <a16:creationId xmlns:a16="http://schemas.microsoft.com/office/drawing/2014/main" id="{C46613A4-A207-4B77-B388-C2B1197705FF}"/>
                </a:ext>
              </a:extLst>
            </p:cNvPr>
            <p:cNvSpPr/>
            <p:nvPr>
              <p:custDataLst>
                <p:tags r:id="rId293"/>
              </p:custDataLst>
            </p:nvPr>
          </p:nvSpPr>
          <p:spPr>
            <a:xfrm>
              <a:off x="3977712" y="1258848"/>
              <a:ext cx="264651" cy="198546"/>
            </a:xfrm>
            <a:custGeom>
              <a:avLst/>
              <a:gdLst/>
              <a:ahLst/>
              <a:cxnLst/>
              <a:rect l="0" t="0" r="0" b="0"/>
              <a:pathLst>
                <a:path w="264651" h="198546">
                  <a:moveTo>
                    <a:pt x="84701" y="74652"/>
                  </a:moveTo>
                  <a:lnTo>
                    <a:pt x="84701" y="74652"/>
                  </a:lnTo>
                  <a:lnTo>
                    <a:pt x="78072" y="74652"/>
                  </a:lnTo>
                  <a:lnTo>
                    <a:pt x="75051" y="76063"/>
                  </a:lnTo>
                  <a:lnTo>
                    <a:pt x="73505" y="77180"/>
                  </a:lnTo>
                  <a:lnTo>
                    <a:pt x="63420" y="80032"/>
                  </a:lnTo>
                  <a:lnTo>
                    <a:pt x="41684" y="98895"/>
                  </a:lnTo>
                  <a:lnTo>
                    <a:pt x="27833" y="115346"/>
                  </a:lnTo>
                  <a:lnTo>
                    <a:pt x="14906" y="138664"/>
                  </a:lnTo>
                  <a:lnTo>
                    <a:pt x="5964" y="159851"/>
                  </a:lnTo>
                  <a:lnTo>
                    <a:pt x="513" y="179323"/>
                  </a:lnTo>
                  <a:lnTo>
                    <a:pt x="0" y="184120"/>
                  </a:lnTo>
                  <a:lnTo>
                    <a:pt x="1246" y="188377"/>
                  </a:lnTo>
                  <a:lnTo>
                    <a:pt x="6864" y="195928"/>
                  </a:lnTo>
                  <a:lnTo>
                    <a:pt x="11114" y="197836"/>
                  </a:lnTo>
                  <a:lnTo>
                    <a:pt x="21480" y="198545"/>
                  </a:lnTo>
                  <a:lnTo>
                    <a:pt x="34160" y="195969"/>
                  </a:lnTo>
                  <a:lnTo>
                    <a:pt x="56369" y="179881"/>
                  </a:lnTo>
                  <a:lnTo>
                    <a:pt x="65229" y="172220"/>
                  </a:lnTo>
                  <a:lnTo>
                    <a:pt x="75639" y="156007"/>
                  </a:lnTo>
                  <a:lnTo>
                    <a:pt x="82839" y="137269"/>
                  </a:lnTo>
                  <a:lnTo>
                    <a:pt x="90910" y="114666"/>
                  </a:lnTo>
                  <a:lnTo>
                    <a:pt x="95045" y="97198"/>
                  </a:lnTo>
                  <a:lnTo>
                    <a:pt x="98647" y="80263"/>
                  </a:lnTo>
                  <a:lnTo>
                    <a:pt x="101482" y="63917"/>
                  </a:lnTo>
                  <a:lnTo>
                    <a:pt x="103078" y="40897"/>
                  </a:lnTo>
                  <a:lnTo>
                    <a:pt x="103618" y="18360"/>
                  </a:lnTo>
                  <a:lnTo>
                    <a:pt x="103743" y="0"/>
                  </a:lnTo>
                  <a:lnTo>
                    <a:pt x="103748" y="1439"/>
                  </a:lnTo>
                  <a:lnTo>
                    <a:pt x="99981" y="14753"/>
                  </a:lnTo>
                  <a:lnTo>
                    <a:pt x="96656" y="34715"/>
                  </a:lnTo>
                  <a:lnTo>
                    <a:pt x="94946" y="52823"/>
                  </a:lnTo>
                  <a:lnTo>
                    <a:pt x="94439" y="71594"/>
                  </a:lnTo>
                  <a:lnTo>
                    <a:pt x="99345" y="90562"/>
                  </a:lnTo>
                  <a:lnTo>
                    <a:pt x="107212" y="112661"/>
                  </a:lnTo>
                  <a:lnTo>
                    <a:pt x="118408" y="134038"/>
                  </a:lnTo>
                  <a:lnTo>
                    <a:pt x="125611" y="141792"/>
                  </a:lnTo>
                  <a:lnTo>
                    <a:pt x="146070" y="153981"/>
                  </a:lnTo>
                  <a:lnTo>
                    <a:pt x="160740" y="158482"/>
                  </a:lnTo>
                  <a:lnTo>
                    <a:pt x="179919" y="160003"/>
                  </a:lnTo>
                  <a:lnTo>
                    <a:pt x="199990" y="155147"/>
                  </a:lnTo>
                  <a:lnTo>
                    <a:pt x="208965" y="151173"/>
                  </a:lnTo>
                  <a:lnTo>
                    <a:pt x="229868" y="133745"/>
                  </a:lnTo>
                  <a:lnTo>
                    <a:pt x="240014" y="116385"/>
                  </a:lnTo>
                  <a:lnTo>
                    <a:pt x="249723" y="97013"/>
                  </a:lnTo>
                  <a:lnTo>
                    <a:pt x="256774" y="75339"/>
                  </a:lnTo>
                  <a:lnTo>
                    <a:pt x="262215" y="54688"/>
                  </a:lnTo>
                  <a:lnTo>
                    <a:pt x="264650" y="35164"/>
                  </a:lnTo>
                  <a:lnTo>
                    <a:pt x="262844" y="21030"/>
                  </a:lnTo>
                  <a:lnTo>
                    <a:pt x="258949" y="15013"/>
                  </a:lnTo>
                  <a:lnTo>
                    <a:pt x="254219" y="11104"/>
                  </a:lnTo>
                  <a:lnTo>
                    <a:pt x="250353" y="9367"/>
                  </a:lnTo>
                  <a:lnTo>
                    <a:pt x="248053" y="9962"/>
                  </a:lnTo>
                  <a:lnTo>
                    <a:pt x="242673" y="13445"/>
                  </a:lnTo>
                  <a:lnTo>
                    <a:pt x="236223" y="21356"/>
                  </a:lnTo>
                  <a:lnTo>
                    <a:pt x="226030" y="41115"/>
                  </a:lnTo>
                  <a:lnTo>
                    <a:pt x="220650" y="59188"/>
                  </a:lnTo>
                  <a:lnTo>
                    <a:pt x="219350" y="77949"/>
                  </a:lnTo>
                  <a:lnTo>
                    <a:pt x="221552" y="96913"/>
                  </a:lnTo>
                  <a:lnTo>
                    <a:pt x="223497" y="115409"/>
                  </a:lnTo>
                  <a:lnTo>
                    <a:pt x="233493" y="138521"/>
                  </a:lnTo>
                  <a:lnTo>
                    <a:pt x="251388" y="1603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SMARTInkShape-54">
              <a:extLst>
                <a:ext uri="{FF2B5EF4-FFF2-40B4-BE49-F238E27FC236}">
                  <a16:creationId xmlns:a16="http://schemas.microsoft.com/office/drawing/2014/main" id="{5CCFD33D-1602-4CBD-BA97-74DE378C35D8}"/>
                </a:ext>
              </a:extLst>
            </p:cNvPr>
            <p:cNvSpPr/>
            <p:nvPr>
              <p:custDataLst>
                <p:tags r:id="rId294"/>
              </p:custDataLst>
            </p:nvPr>
          </p:nvSpPr>
          <p:spPr>
            <a:xfrm>
              <a:off x="4271963" y="1285875"/>
              <a:ext cx="114301" cy="135222"/>
            </a:xfrm>
            <a:custGeom>
              <a:avLst/>
              <a:gdLst/>
              <a:ahLst/>
              <a:cxnLst/>
              <a:rect l="0" t="0" r="0" b="0"/>
              <a:pathLst>
                <a:path w="114301" h="135222">
                  <a:moveTo>
                    <a:pt x="0" y="4763"/>
                  </a:moveTo>
                  <a:lnTo>
                    <a:pt x="0" y="4763"/>
                  </a:lnTo>
                  <a:lnTo>
                    <a:pt x="0" y="26687"/>
                  </a:lnTo>
                  <a:lnTo>
                    <a:pt x="529" y="47232"/>
                  </a:lnTo>
                  <a:lnTo>
                    <a:pt x="3802" y="65442"/>
                  </a:lnTo>
                  <a:lnTo>
                    <a:pt x="9649" y="89146"/>
                  </a:lnTo>
                  <a:lnTo>
                    <a:pt x="13371" y="109273"/>
                  </a:lnTo>
                  <a:lnTo>
                    <a:pt x="16544" y="121218"/>
                  </a:lnTo>
                  <a:lnTo>
                    <a:pt x="23224" y="135221"/>
                  </a:lnTo>
                  <a:lnTo>
                    <a:pt x="23420" y="135127"/>
                  </a:lnTo>
                  <a:lnTo>
                    <a:pt x="24289" y="129782"/>
                  </a:lnTo>
                  <a:lnTo>
                    <a:pt x="26317" y="126825"/>
                  </a:lnTo>
                  <a:lnTo>
                    <a:pt x="31099" y="104445"/>
                  </a:lnTo>
                  <a:lnTo>
                    <a:pt x="38848" y="82276"/>
                  </a:lnTo>
                  <a:lnTo>
                    <a:pt x="47846" y="62302"/>
                  </a:lnTo>
                  <a:lnTo>
                    <a:pt x="58627" y="44389"/>
                  </a:lnTo>
                  <a:lnTo>
                    <a:pt x="79019" y="24114"/>
                  </a:lnTo>
                  <a:lnTo>
                    <a:pt x="99099" y="9153"/>
                  </a:lnTo>
                  <a:lnTo>
                    <a:pt x="11430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6" name="SMARTInkShape-Group12">
            <a:extLst>
              <a:ext uri="{FF2B5EF4-FFF2-40B4-BE49-F238E27FC236}">
                <a16:creationId xmlns:a16="http://schemas.microsoft.com/office/drawing/2014/main" id="{6B16DF97-480B-4A06-943B-CD671020091E}"/>
              </a:ext>
            </a:extLst>
          </p:cNvPr>
          <p:cNvGrpSpPr/>
          <p:nvPr/>
        </p:nvGrpSpPr>
        <p:grpSpPr>
          <a:xfrm>
            <a:off x="1590675" y="1781175"/>
            <a:ext cx="133351" cy="128589"/>
            <a:chOff x="1590675" y="1781175"/>
            <a:chExt cx="133351" cy="128589"/>
          </a:xfrm>
        </p:grpSpPr>
        <p:sp>
          <p:nvSpPr>
            <p:cNvPr id="44" name="SMARTInkShape-55">
              <a:extLst>
                <a:ext uri="{FF2B5EF4-FFF2-40B4-BE49-F238E27FC236}">
                  <a16:creationId xmlns:a16="http://schemas.microsoft.com/office/drawing/2014/main" id="{9515A312-ACDF-4C37-B11C-E6DA2DE3B592}"/>
                </a:ext>
              </a:extLst>
            </p:cNvPr>
            <p:cNvSpPr/>
            <p:nvPr>
              <p:custDataLst>
                <p:tags r:id="rId288"/>
              </p:custDataLst>
            </p:nvPr>
          </p:nvSpPr>
          <p:spPr>
            <a:xfrm>
              <a:off x="1590675" y="1840344"/>
              <a:ext cx="42864" cy="69420"/>
            </a:xfrm>
            <a:custGeom>
              <a:avLst/>
              <a:gdLst/>
              <a:ahLst/>
              <a:cxnLst/>
              <a:rect l="0" t="0" r="0" b="0"/>
              <a:pathLst>
                <a:path w="42864" h="69420">
                  <a:moveTo>
                    <a:pt x="0" y="2744"/>
                  </a:moveTo>
                  <a:lnTo>
                    <a:pt x="0" y="2744"/>
                  </a:lnTo>
                  <a:lnTo>
                    <a:pt x="0" y="0"/>
                  </a:lnTo>
                  <a:lnTo>
                    <a:pt x="0" y="1171"/>
                  </a:lnTo>
                  <a:lnTo>
                    <a:pt x="529" y="1695"/>
                  </a:lnTo>
                  <a:lnTo>
                    <a:pt x="2528" y="2278"/>
                  </a:lnTo>
                  <a:lnTo>
                    <a:pt x="3273" y="2962"/>
                  </a:lnTo>
                  <a:lnTo>
                    <a:pt x="15434" y="24656"/>
                  </a:lnTo>
                  <a:lnTo>
                    <a:pt x="27524" y="48341"/>
                  </a:lnTo>
                  <a:lnTo>
                    <a:pt x="34437" y="59293"/>
                  </a:lnTo>
                  <a:lnTo>
                    <a:pt x="42863" y="694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SMARTInkShape-56">
              <a:extLst>
                <a:ext uri="{FF2B5EF4-FFF2-40B4-BE49-F238E27FC236}">
                  <a16:creationId xmlns:a16="http://schemas.microsoft.com/office/drawing/2014/main" id="{A332757D-9517-45A1-A2B2-6505B34B4CFE}"/>
                </a:ext>
              </a:extLst>
            </p:cNvPr>
            <p:cNvSpPr/>
            <p:nvPr>
              <p:custDataLst>
                <p:tags r:id="rId289"/>
              </p:custDataLst>
            </p:nvPr>
          </p:nvSpPr>
          <p:spPr>
            <a:xfrm>
              <a:off x="1692922" y="1781175"/>
              <a:ext cx="31104" cy="80964"/>
            </a:xfrm>
            <a:custGeom>
              <a:avLst/>
              <a:gdLst/>
              <a:ahLst/>
              <a:cxnLst/>
              <a:rect l="0" t="0" r="0" b="0"/>
              <a:pathLst>
                <a:path w="31104" h="80964">
                  <a:moveTo>
                    <a:pt x="2528" y="0"/>
                  </a:moveTo>
                  <a:lnTo>
                    <a:pt x="2528" y="0"/>
                  </a:lnTo>
                  <a:lnTo>
                    <a:pt x="0" y="5056"/>
                  </a:lnTo>
                  <a:lnTo>
                    <a:pt x="313" y="8134"/>
                  </a:lnTo>
                  <a:lnTo>
                    <a:pt x="7597" y="28146"/>
                  </a:lnTo>
                  <a:lnTo>
                    <a:pt x="17503" y="51048"/>
                  </a:lnTo>
                  <a:lnTo>
                    <a:pt x="28450" y="74436"/>
                  </a:lnTo>
                  <a:lnTo>
                    <a:pt x="31103" y="809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3" name="SMARTInkShape-Group13">
            <a:extLst>
              <a:ext uri="{FF2B5EF4-FFF2-40B4-BE49-F238E27FC236}">
                <a16:creationId xmlns:a16="http://schemas.microsoft.com/office/drawing/2014/main" id="{80FEF2E5-B58D-4983-B824-A1957F153AEF}"/>
              </a:ext>
            </a:extLst>
          </p:cNvPr>
          <p:cNvGrpSpPr/>
          <p:nvPr/>
        </p:nvGrpSpPr>
        <p:grpSpPr>
          <a:xfrm>
            <a:off x="1845973" y="1718500"/>
            <a:ext cx="473366" cy="289751"/>
            <a:chOff x="1845973" y="1718500"/>
            <a:chExt cx="473366" cy="289751"/>
          </a:xfrm>
        </p:grpSpPr>
        <p:sp>
          <p:nvSpPr>
            <p:cNvPr id="47" name="SMARTInkShape-57">
              <a:extLst>
                <a:ext uri="{FF2B5EF4-FFF2-40B4-BE49-F238E27FC236}">
                  <a16:creationId xmlns:a16="http://schemas.microsoft.com/office/drawing/2014/main" id="{0C426028-9EB3-4352-A31C-5001F130562B}"/>
                </a:ext>
              </a:extLst>
            </p:cNvPr>
            <p:cNvSpPr/>
            <p:nvPr>
              <p:custDataLst>
                <p:tags r:id="rId282"/>
              </p:custDataLst>
            </p:nvPr>
          </p:nvSpPr>
          <p:spPr>
            <a:xfrm>
              <a:off x="1845973" y="1718500"/>
              <a:ext cx="97128" cy="276989"/>
            </a:xfrm>
            <a:custGeom>
              <a:avLst/>
              <a:gdLst/>
              <a:ahLst/>
              <a:cxnLst/>
              <a:rect l="0" t="0" r="0" b="0"/>
              <a:pathLst>
                <a:path w="97128" h="276989">
                  <a:moveTo>
                    <a:pt x="97127" y="96013"/>
                  </a:moveTo>
                  <a:lnTo>
                    <a:pt x="97127" y="96013"/>
                  </a:lnTo>
                  <a:lnTo>
                    <a:pt x="94599" y="93484"/>
                  </a:lnTo>
                  <a:lnTo>
                    <a:pt x="93357" y="89421"/>
                  </a:lnTo>
                  <a:lnTo>
                    <a:pt x="89894" y="67962"/>
                  </a:lnTo>
                  <a:lnTo>
                    <a:pt x="84782" y="45218"/>
                  </a:lnTo>
                  <a:lnTo>
                    <a:pt x="81812" y="24890"/>
                  </a:lnTo>
                  <a:lnTo>
                    <a:pt x="78679" y="15719"/>
                  </a:lnTo>
                  <a:lnTo>
                    <a:pt x="73758" y="8115"/>
                  </a:lnTo>
                  <a:lnTo>
                    <a:pt x="66633" y="2619"/>
                  </a:lnTo>
                  <a:lnTo>
                    <a:pt x="62510" y="413"/>
                  </a:lnTo>
                  <a:lnTo>
                    <a:pt x="58703" y="0"/>
                  </a:lnTo>
                  <a:lnTo>
                    <a:pt x="51651" y="2364"/>
                  </a:lnTo>
                  <a:lnTo>
                    <a:pt x="41731" y="12173"/>
                  </a:lnTo>
                  <a:lnTo>
                    <a:pt x="32089" y="30190"/>
                  </a:lnTo>
                  <a:lnTo>
                    <a:pt x="24300" y="46121"/>
                  </a:lnTo>
                  <a:lnTo>
                    <a:pt x="16606" y="64843"/>
                  </a:lnTo>
                  <a:lnTo>
                    <a:pt x="11422" y="87274"/>
                  </a:lnTo>
                  <a:lnTo>
                    <a:pt x="9298" y="99183"/>
                  </a:lnTo>
                  <a:lnTo>
                    <a:pt x="7354" y="111355"/>
                  </a:lnTo>
                  <a:lnTo>
                    <a:pt x="3782" y="135111"/>
                  </a:lnTo>
                  <a:lnTo>
                    <a:pt x="431" y="156252"/>
                  </a:lnTo>
                  <a:lnTo>
                    <a:pt x="0" y="177643"/>
                  </a:lnTo>
                  <a:lnTo>
                    <a:pt x="1572" y="197909"/>
                  </a:lnTo>
                  <a:lnTo>
                    <a:pt x="5961" y="221219"/>
                  </a:lnTo>
                  <a:lnTo>
                    <a:pt x="13729" y="241002"/>
                  </a:lnTo>
                  <a:lnTo>
                    <a:pt x="19668" y="251998"/>
                  </a:lnTo>
                  <a:lnTo>
                    <a:pt x="28658" y="259355"/>
                  </a:lnTo>
                  <a:lnTo>
                    <a:pt x="49148" y="268389"/>
                  </a:lnTo>
                  <a:lnTo>
                    <a:pt x="68087" y="275489"/>
                  </a:lnTo>
                  <a:lnTo>
                    <a:pt x="78077" y="2769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SMARTInkShape-58">
              <a:extLst>
                <a:ext uri="{FF2B5EF4-FFF2-40B4-BE49-F238E27FC236}">
                  <a16:creationId xmlns:a16="http://schemas.microsoft.com/office/drawing/2014/main" id="{A1C2B84E-5DF7-4F86-81F9-10150B8EDB91}"/>
                </a:ext>
              </a:extLst>
            </p:cNvPr>
            <p:cNvSpPr/>
            <p:nvPr>
              <p:custDataLst>
                <p:tags r:id="rId283"/>
              </p:custDataLst>
            </p:nvPr>
          </p:nvSpPr>
          <p:spPr>
            <a:xfrm>
              <a:off x="1887969" y="1825592"/>
              <a:ext cx="145620" cy="182659"/>
            </a:xfrm>
            <a:custGeom>
              <a:avLst/>
              <a:gdLst/>
              <a:ahLst/>
              <a:cxnLst/>
              <a:rect l="0" t="0" r="0" b="0"/>
              <a:pathLst>
                <a:path w="145620" h="182659">
                  <a:moveTo>
                    <a:pt x="2744" y="93696"/>
                  </a:moveTo>
                  <a:lnTo>
                    <a:pt x="2744" y="93696"/>
                  </a:lnTo>
                  <a:lnTo>
                    <a:pt x="2744" y="91167"/>
                  </a:lnTo>
                  <a:lnTo>
                    <a:pt x="1332" y="88515"/>
                  </a:lnTo>
                  <a:lnTo>
                    <a:pt x="215" y="87067"/>
                  </a:lnTo>
                  <a:lnTo>
                    <a:pt x="0" y="85572"/>
                  </a:lnTo>
                  <a:lnTo>
                    <a:pt x="3948" y="64273"/>
                  </a:lnTo>
                  <a:lnTo>
                    <a:pt x="5134" y="59793"/>
                  </a:lnTo>
                  <a:lnTo>
                    <a:pt x="12096" y="50582"/>
                  </a:lnTo>
                  <a:lnTo>
                    <a:pt x="31284" y="29205"/>
                  </a:lnTo>
                  <a:lnTo>
                    <a:pt x="48124" y="13380"/>
                  </a:lnTo>
                  <a:lnTo>
                    <a:pt x="66519" y="3694"/>
                  </a:lnTo>
                  <a:lnTo>
                    <a:pt x="85375" y="0"/>
                  </a:lnTo>
                  <a:lnTo>
                    <a:pt x="99311" y="1434"/>
                  </a:lnTo>
                  <a:lnTo>
                    <a:pt x="102576" y="3613"/>
                  </a:lnTo>
                  <a:lnTo>
                    <a:pt x="107615" y="10267"/>
                  </a:lnTo>
                  <a:lnTo>
                    <a:pt x="110899" y="27995"/>
                  </a:lnTo>
                  <a:lnTo>
                    <a:pt x="114400" y="47476"/>
                  </a:lnTo>
                  <a:lnTo>
                    <a:pt x="115869" y="63099"/>
                  </a:lnTo>
                  <a:lnTo>
                    <a:pt x="116521" y="80097"/>
                  </a:lnTo>
                  <a:lnTo>
                    <a:pt x="116811" y="96471"/>
                  </a:lnTo>
                  <a:lnTo>
                    <a:pt x="116975" y="118036"/>
                  </a:lnTo>
                  <a:lnTo>
                    <a:pt x="117023" y="137832"/>
                  </a:lnTo>
                  <a:lnTo>
                    <a:pt x="120312" y="159681"/>
                  </a:lnTo>
                  <a:lnTo>
                    <a:pt x="121893" y="173395"/>
                  </a:lnTo>
                  <a:lnTo>
                    <a:pt x="124138" y="179036"/>
                  </a:lnTo>
                  <a:lnTo>
                    <a:pt x="126006" y="180751"/>
                  </a:lnTo>
                  <a:lnTo>
                    <a:pt x="130905" y="182658"/>
                  </a:lnTo>
                  <a:lnTo>
                    <a:pt x="133693" y="182108"/>
                  </a:lnTo>
                  <a:lnTo>
                    <a:pt x="145619" y="1746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SMARTInkShape-59">
              <a:extLst>
                <a:ext uri="{FF2B5EF4-FFF2-40B4-BE49-F238E27FC236}">
                  <a16:creationId xmlns:a16="http://schemas.microsoft.com/office/drawing/2014/main" id="{107640F0-5079-49EB-8B88-5D74237C2E75}"/>
                </a:ext>
              </a:extLst>
            </p:cNvPr>
            <p:cNvSpPr/>
            <p:nvPr>
              <p:custDataLst>
                <p:tags r:id="rId284"/>
              </p:custDataLst>
            </p:nvPr>
          </p:nvSpPr>
          <p:spPr>
            <a:xfrm>
              <a:off x="2086695" y="1862138"/>
              <a:ext cx="8806" cy="85726"/>
            </a:xfrm>
            <a:custGeom>
              <a:avLst/>
              <a:gdLst/>
              <a:ahLst/>
              <a:cxnLst/>
              <a:rect l="0" t="0" r="0" b="0"/>
              <a:pathLst>
                <a:path w="8806" h="85726">
                  <a:moveTo>
                    <a:pt x="8805" y="0"/>
                  </a:moveTo>
                  <a:lnTo>
                    <a:pt x="8805" y="0"/>
                  </a:lnTo>
                  <a:lnTo>
                    <a:pt x="8276" y="4860"/>
                  </a:lnTo>
                  <a:lnTo>
                    <a:pt x="1710" y="28516"/>
                  </a:lnTo>
                  <a:lnTo>
                    <a:pt x="0" y="42845"/>
                  </a:lnTo>
                  <a:lnTo>
                    <a:pt x="2695" y="62438"/>
                  </a:lnTo>
                  <a:lnTo>
                    <a:pt x="4043" y="857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SMARTInkShape-60">
              <a:extLst>
                <a:ext uri="{FF2B5EF4-FFF2-40B4-BE49-F238E27FC236}">
                  <a16:creationId xmlns:a16="http://schemas.microsoft.com/office/drawing/2014/main" id="{00F83599-8ABA-4644-ADA0-84FC91C9E7BB}"/>
                </a:ext>
              </a:extLst>
            </p:cNvPr>
            <p:cNvSpPr/>
            <p:nvPr>
              <p:custDataLst>
                <p:tags r:id="rId285"/>
              </p:custDataLst>
            </p:nvPr>
          </p:nvSpPr>
          <p:spPr>
            <a:xfrm>
              <a:off x="2033588" y="1771650"/>
              <a:ext cx="1" cy="14289"/>
            </a:xfrm>
            <a:custGeom>
              <a:avLst/>
              <a:gdLst/>
              <a:ahLst/>
              <a:cxnLst/>
              <a:rect l="0" t="0" r="0" b="0"/>
              <a:pathLst>
                <a:path w="1" h="14289">
                  <a:moveTo>
                    <a:pt x="0" y="14288"/>
                  </a:moveTo>
                  <a:lnTo>
                    <a:pt x="0" y="14288"/>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SMARTInkShape-61">
              <a:extLst>
                <a:ext uri="{FF2B5EF4-FFF2-40B4-BE49-F238E27FC236}">
                  <a16:creationId xmlns:a16="http://schemas.microsoft.com/office/drawing/2014/main" id="{F1C87035-D06E-4898-AE1D-3F7FF8752F90}"/>
                </a:ext>
              </a:extLst>
            </p:cNvPr>
            <p:cNvSpPr/>
            <p:nvPr>
              <p:custDataLst>
                <p:tags r:id="rId286"/>
              </p:custDataLst>
            </p:nvPr>
          </p:nvSpPr>
          <p:spPr>
            <a:xfrm>
              <a:off x="2114550" y="1885950"/>
              <a:ext cx="57151" cy="98985"/>
            </a:xfrm>
            <a:custGeom>
              <a:avLst/>
              <a:gdLst/>
              <a:ahLst/>
              <a:cxnLst/>
              <a:rect l="0" t="0" r="0" b="0"/>
              <a:pathLst>
                <a:path w="57151" h="98985">
                  <a:moveTo>
                    <a:pt x="0" y="23813"/>
                  </a:moveTo>
                  <a:lnTo>
                    <a:pt x="0" y="23813"/>
                  </a:lnTo>
                  <a:lnTo>
                    <a:pt x="3273" y="31417"/>
                  </a:lnTo>
                  <a:lnTo>
                    <a:pt x="4850" y="39530"/>
                  </a:lnTo>
                  <a:lnTo>
                    <a:pt x="8963" y="46050"/>
                  </a:lnTo>
                  <a:lnTo>
                    <a:pt x="16120" y="54978"/>
                  </a:lnTo>
                  <a:lnTo>
                    <a:pt x="30143" y="77388"/>
                  </a:lnTo>
                  <a:lnTo>
                    <a:pt x="39476" y="91082"/>
                  </a:lnTo>
                  <a:lnTo>
                    <a:pt x="50766" y="98984"/>
                  </a:lnTo>
                  <a:lnTo>
                    <a:pt x="50778" y="98798"/>
                  </a:lnTo>
                  <a:lnTo>
                    <a:pt x="49379" y="97180"/>
                  </a:lnTo>
                  <a:lnTo>
                    <a:pt x="48145" y="83181"/>
                  </a:lnTo>
                  <a:lnTo>
                    <a:pt x="50307" y="64804"/>
                  </a:lnTo>
                  <a:lnTo>
                    <a:pt x="51771" y="43425"/>
                  </a:lnTo>
                  <a:lnTo>
                    <a:pt x="54733" y="22862"/>
                  </a:lnTo>
                  <a:lnTo>
                    <a:pt x="5715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SMARTInkShape-62">
              <a:extLst>
                <a:ext uri="{FF2B5EF4-FFF2-40B4-BE49-F238E27FC236}">
                  <a16:creationId xmlns:a16="http://schemas.microsoft.com/office/drawing/2014/main" id="{546AAE9F-396C-4792-A7A9-66A8634BE04C}"/>
                </a:ext>
              </a:extLst>
            </p:cNvPr>
            <p:cNvSpPr/>
            <p:nvPr>
              <p:custDataLst>
                <p:tags r:id="rId287"/>
              </p:custDataLst>
            </p:nvPr>
          </p:nvSpPr>
          <p:spPr>
            <a:xfrm>
              <a:off x="2214563" y="1801533"/>
              <a:ext cx="104776" cy="159505"/>
            </a:xfrm>
            <a:custGeom>
              <a:avLst/>
              <a:gdLst/>
              <a:ahLst/>
              <a:cxnLst/>
              <a:rect l="0" t="0" r="0" b="0"/>
              <a:pathLst>
                <a:path w="104776" h="159505">
                  <a:moveTo>
                    <a:pt x="0" y="117755"/>
                  </a:moveTo>
                  <a:lnTo>
                    <a:pt x="0" y="117755"/>
                  </a:lnTo>
                  <a:lnTo>
                    <a:pt x="12236" y="117225"/>
                  </a:lnTo>
                  <a:lnTo>
                    <a:pt x="17961" y="115226"/>
                  </a:lnTo>
                  <a:lnTo>
                    <a:pt x="27135" y="108598"/>
                  </a:lnTo>
                  <a:lnTo>
                    <a:pt x="41950" y="88132"/>
                  </a:lnTo>
                  <a:lnTo>
                    <a:pt x="53579" y="66120"/>
                  </a:lnTo>
                  <a:lnTo>
                    <a:pt x="61520" y="42801"/>
                  </a:lnTo>
                  <a:lnTo>
                    <a:pt x="65656" y="22751"/>
                  </a:lnTo>
                  <a:lnTo>
                    <a:pt x="65944" y="7834"/>
                  </a:lnTo>
                  <a:lnTo>
                    <a:pt x="64057" y="3108"/>
                  </a:lnTo>
                  <a:lnTo>
                    <a:pt x="62813" y="1636"/>
                  </a:lnTo>
                  <a:lnTo>
                    <a:pt x="60019" y="0"/>
                  </a:lnTo>
                  <a:lnTo>
                    <a:pt x="58004" y="623"/>
                  </a:lnTo>
                  <a:lnTo>
                    <a:pt x="52943" y="4136"/>
                  </a:lnTo>
                  <a:lnTo>
                    <a:pt x="44144" y="14593"/>
                  </a:lnTo>
                  <a:lnTo>
                    <a:pt x="35491" y="36680"/>
                  </a:lnTo>
                  <a:lnTo>
                    <a:pt x="30330" y="57808"/>
                  </a:lnTo>
                  <a:lnTo>
                    <a:pt x="25979" y="77709"/>
                  </a:lnTo>
                  <a:lnTo>
                    <a:pt x="24983" y="97011"/>
                  </a:lnTo>
                  <a:lnTo>
                    <a:pt x="27804" y="115606"/>
                  </a:lnTo>
                  <a:lnTo>
                    <a:pt x="34910" y="136380"/>
                  </a:lnTo>
                  <a:lnTo>
                    <a:pt x="40386" y="145083"/>
                  </a:lnTo>
                  <a:lnTo>
                    <a:pt x="46347" y="150714"/>
                  </a:lnTo>
                  <a:lnTo>
                    <a:pt x="58182" y="156860"/>
                  </a:lnTo>
                  <a:lnTo>
                    <a:pt x="71743" y="159504"/>
                  </a:lnTo>
                  <a:lnTo>
                    <a:pt x="95506" y="157124"/>
                  </a:lnTo>
                  <a:lnTo>
                    <a:pt x="104775" y="1558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4" name="SMARTInkShape-63">
            <a:extLst>
              <a:ext uri="{FF2B5EF4-FFF2-40B4-BE49-F238E27FC236}">
                <a16:creationId xmlns:a16="http://schemas.microsoft.com/office/drawing/2014/main" id="{C4682262-93D7-489C-8A42-E34A3689D3A0}"/>
              </a:ext>
            </a:extLst>
          </p:cNvPr>
          <p:cNvSpPr/>
          <p:nvPr>
            <p:custDataLst>
              <p:tags r:id="rId2"/>
            </p:custDataLst>
          </p:nvPr>
        </p:nvSpPr>
        <p:spPr>
          <a:xfrm>
            <a:off x="2433645" y="1769353"/>
            <a:ext cx="280981" cy="173748"/>
          </a:xfrm>
          <a:custGeom>
            <a:avLst/>
            <a:gdLst/>
            <a:ahLst/>
            <a:cxnLst/>
            <a:rect l="0" t="0" r="0" b="0"/>
            <a:pathLst>
              <a:path w="280981" h="173748">
                <a:moveTo>
                  <a:pt x="4755" y="21347"/>
                </a:moveTo>
                <a:lnTo>
                  <a:pt x="4755" y="21347"/>
                </a:lnTo>
                <a:lnTo>
                  <a:pt x="985" y="36889"/>
                </a:lnTo>
                <a:lnTo>
                  <a:pt x="80" y="58192"/>
                </a:lnTo>
                <a:lnTo>
                  <a:pt x="18" y="76185"/>
                </a:lnTo>
                <a:lnTo>
                  <a:pt x="0" y="98273"/>
                </a:lnTo>
                <a:lnTo>
                  <a:pt x="1406" y="118752"/>
                </a:lnTo>
                <a:lnTo>
                  <a:pt x="6622" y="139895"/>
                </a:lnTo>
                <a:lnTo>
                  <a:pt x="13364" y="157254"/>
                </a:lnTo>
                <a:lnTo>
                  <a:pt x="14198" y="157989"/>
                </a:lnTo>
                <a:lnTo>
                  <a:pt x="18300" y="159266"/>
                </a:lnTo>
                <a:lnTo>
                  <a:pt x="20356" y="136353"/>
                </a:lnTo>
                <a:lnTo>
                  <a:pt x="23124" y="114208"/>
                </a:lnTo>
                <a:lnTo>
                  <a:pt x="26131" y="93194"/>
                </a:lnTo>
                <a:lnTo>
                  <a:pt x="27845" y="70210"/>
                </a:lnTo>
                <a:lnTo>
                  <a:pt x="30882" y="46644"/>
                </a:lnTo>
                <a:lnTo>
                  <a:pt x="37661" y="27960"/>
                </a:lnTo>
                <a:lnTo>
                  <a:pt x="43369" y="20229"/>
                </a:lnTo>
                <a:lnTo>
                  <a:pt x="46373" y="17427"/>
                </a:lnTo>
                <a:lnTo>
                  <a:pt x="48904" y="16617"/>
                </a:lnTo>
                <a:lnTo>
                  <a:pt x="51121" y="17135"/>
                </a:lnTo>
                <a:lnTo>
                  <a:pt x="55525" y="21063"/>
                </a:lnTo>
                <a:lnTo>
                  <a:pt x="61010" y="28100"/>
                </a:lnTo>
                <a:lnTo>
                  <a:pt x="67519" y="46043"/>
                </a:lnTo>
                <a:lnTo>
                  <a:pt x="72800" y="68117"/>
                </a:lnTo>
                <a:lnTo>
                  <a:pt x="77715" y="88886"/>
                </a:lnTo>
                <a:lnTo>
                  <a:pt x="79995" y="108445"/>
                </a:lnTo>
                <a:lnTo>
                  <a:pt x="84038" y="129686"/>
                </a:lnTo>
                <a:lnTo>
                  <a:pt x="85749" y="140642"/>
                </a:lnTo>
                <a:lnTo>
                  <a:pt x="89372" y="147475"/>
                </a:lnTo>
                <a:lnTo>
                  <a:pt x="92281" y="151134"/>
                </a:lnTo>
                <a:lnTo>
                  <a:pt x="93797" y="151264"/>
                </a:lnTo>
                <a:lnTo>
                  <a:pt x="95337" y="150291"/>
                </a:lnTo>
                <a:lnTo>
                  <a:pt x="96893" y="148585"/>
                </a:lnTo>
                <a:lnTo>
                  <a:pt x="97401" y="145860"/>
                </a:lnTo>
                <a:lnTo>
                  <a:pt x="97237" y="130080"/>
                </a:lnTo>
                <a:lnTo>
                  <a:pt x="99458" y="109147"/>
                </a:lnTo>
                <a:lnTo>
                  <a:pt x="102371" y="85815"/>
                </a:lnTo>
                <a:lnTo>
                  <a:pt x="106525" y="69402"/>
                </a:lnTo>
                <a:lnTo>
                  <a:pt x="114813" y="46698"/>
                </a:lnTo>
                <a:lnTo>
                  <a:pt x="123972" y="26565"/>
                </a:lnTo>
                <a:lnTo>
                  <a:pt x="136548" y="5856"/>
                </a:lnTo>
                <a:lnTo>
                  <a:pt x="144292" y="1233"/>
                </a:lnTo>
                <a:lnTo>
                  <a:pt x="148580" y="0"/>
                </a:lnTo>
                <a:lnTo>
                  <a:pt x="152497" y="237"/>
                </a:lnTo>
                <a:lnTo>
                  <a:pt x="159671" y="3322"/>
                </a:lnTo>
                <a:lnTo>
                  <a:pt x="164976" y="9632"/>
                </a:lnTo>
                <a:lnTo>
                  <a:pt x="175222" y="29146"/>
                </a:lnTo>
                <a:lnTo>
                  <a:pt x="181793" y="49705"/>
                </a:lnTo>
                <a:lnTo>
                  <a:pt x="187092" y="72553"/>
                </a:lnTo>
                <a:lnTo>
                  <a:pt x="192013" y="96080"/>
                </a:lnTo>
                <a:lnTo>
                  <a:pt x="194295" y="117279"/>
                </a:lnTo>
                <a:lnTo>
                  <a:pt x="202141" y="139604"/>
                </a:lnTo>
                <a:lnTo>
                  <a:pt x="210992" y="159059"/>
                </a:lnTo>
                <a:lnTo>
                  <a:pt x="215851" y="165220"/>
                </a:lnTo>
                <a:lnTo>
                  <a:pt x="220460" y="167312"/>
                </a:lnTo>
                <a:lnTo>
                  <a:pt x="223171" y="167869"/>
                </a:lnTo>
                <a:lnTo>
                  <a:pt x="229005" y="167078"/>
                </a:lnTo>
                <a:lnTo>
                  <a:pt x="232043" y="166126"/>
                </a:lnTo>
                <a:lnTo>
                  <a:pt x="236829" y="162246"/>
                </a:lnTo>
                <a:lnTo>
                  <a:pt x="240720" y="156465"/>
                </a:lnTo>
                <a:lnTo>
                  <a:pt x="251683" y="135252"/>
                </a:lnTo>
                <a:lnTo>
                  <a:pt x="255543" y="116186"/>
                </a:lnTo>
                <a:lnTo>
                  <a:pt x="259214" y="93780"/>
                </a:lnTo>
                <a:lnTo>
                  <a:pt x="261125" y="72912"/>
                </a:lnTo>
                <a:lnTo>
                  <a:pt x="261692" y="53324"/>
                </a:lnTo>
                <a:lnTo>
                  <a:pt x="259331" y="39171"/>
                </a:lnTo>
                <a:lnTo>
                  <a:pt x="255280" y="30803"/>
                </a:lnTo>
                <a:lnTo>
                  <a:pt x="253264" y="29238"/>
                </a:lnTo>
                <a:lnTo>
                  <a:pt x="248200" y="27500"/>
                </a:lnTo>
                <a:lnTo>
                  <a:pt x="245898" y="28095"/>
                </a:lnTo>
                <a:lnTo>
                  <a:pt x="241928" y="31578"/>
                </a:lnTo>
                <a:lnTo>
                  <a:pt x="235068" y="46769"/>
                </a:lnTo>
                <a:lnTo>
                  <a:pt x="230746" y="64098"/>
                </a:lnTo>
                <a:lnTo>
                  <a:pt x="229230" y="85755"/>
                </a:lnTo>
                <a:lnTo>
                  <a:pt x="229311" y="108928"/>
                </a:lnTo>
                <a:lnTo>
                  <a:pt x="232451" y="131493"/>
                </a:lnTo>
                <a:lnTo>
                  <a:pt x="237262" y="148175"/>
                </a:lnTo>
                <a:lnTo>
                  <a:pt x="251123" y="166956"/>
                </a:lnTo>
                <a:lnTo>
                  <a:pt x="258714" y="170729"/>
                </a:lnTo>
                <a:lnTo>
                  <a:pt x="280980" y="1737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0" name="SMARTInkShape-Group15">
            <a:extLst>
              <a:ext uri="{FF2B5EF4-FFF2-40B4-BE49-F238E27FC236}">
                <a16:creationId xmlns:a16="http://schemas.microsoft.com/office/drawing/2014/main" id="{04D9C4A3-73C9-4917-A556-A8D1E1D34F40}"/>
              </a:ext>
            </a:extLst>
          </p:cNvPr>
          <p:cNvGrpSpPr/>
          <p:nvPr/>
        </p:nvGrpSpPr>
        <p:grpSpPr>
          <a:xfrm>
            <a:off x="2900363" y="1628775"/>
            <a:ext cx="1509713" cy="376239"/>
            <a:chOff x="2900363" y="1628775"/>
            <a:chExt cx="1509713" cy="376239"/>
          </a:xfrm>
        </p:grpSpPr>
        <p:sp>
          <p:nvSpPr>
            <p:cNvPr id="55" name="SMARTInkShape-64">
              <a:extLst>
                <a:ext uri="{FF2B5EF4-FFF2-40B4-BE49-F238E27FC236}">
                  <a16:creationId xmlns:a16="http://schemas.microsoft.com/office/drawing/2014/main" id="{3E32F735-8A9A-4DD6-AD42-44CC8C8D95ED}"/>
                </a:ext>
              </a:extLst>
            </p:cNvPr>
            <p:cNvSpPr/>
            <p:nvPr>
              <p:custDataLst>
                <p:tags r:id="rId267"/>
              </p:custDataLst>
            </p:nvPr>
          </p:nvSpPr>
          <p:spPr>
            <a:xfrm>
              <a:off x="2900363" y="1781175"/>
              <a:ext cx="90488" cy="178080"/>
            </a:xfrm>
            <a:custGeom>
              <a:avLst/>
              <a:gdLst/>
              <a:ahLst/>
              <a:cxnLst/>
              <a:rect l="0" t="0" r="0" b="0"/>
              <a:pathLst>
                <a:path w="90488" h="178080">
                  <a:moveTo>
                    <a:pt x="0" y="0"/>
                  </a:moveTo>
                  <a:lnTo>
                    <a:pt x="0" y="0"/>
                  </a:lnTo>
                  <a:lnTo>
                    <a:pt x="529" y="20889"/>
                  </a:lnTo>
                  <a:lnTo>
                    <a:pt x="5180" y="43539"/>
                  </a:lnTo>
                  <a:lnTo>
                    <a:pt x="8237" y="63524"/>
                  </a:lnTo>
                  <a:lnTo>
                    <a:pt x="10554" y="86202"/>
                  </a:lnTo>
                  <a:lnTo>
                    <a:pt x="13181" y="109679"/>
                  </a:lnTo>
                  <a:lnTo>
                    <a:pt x="15370" y="130570"/>
                  </a:lnTo>
                  <a:lnTo>
                    <a:pt x="20782" y="146814"/>
                  </a:lnTo>
                  <a:lnTo>
                    <a:pt x="26266" y="160270"/>
                  </a:lnTo>
                  <a:lnTo>
                    <a:pt x="28077" y="167010"/>
                  </a:lnTo>
                  <a:lnTo>
                    <a:pt x="30647" y="171770"/>
                  </a:lnTo>
                  <a:lnTo>
                    <a:pt x="37786" y="175649"/>
                  </a:lnTo>
                  <a:lnTo>
                    <a:pt x="46956" y="178079"/>
                  </a:lnTo>
                  <a:lnTo>
                    <a:pt x="54559" y="177395"/>
                  </a:lnTo>
                  <a:lnTo>
                    <a:pt x="64790" y="174035"/>
                  </a:lnTo>
                  <a:lnTo>
                    <a:pt x="90487" y="1571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SMARTInkShape-65">
              <a:extLst>
                <a:ext uri="{FF2B5EF4-FFF2-40B4-BE49-F238E27FC236}">
                  <a16:creationId xmlns:a16="http://schemas.microsoft.com/office/drawing/2014/main" id="{0DFE1722-32BB-460C-848C-242B322E8E90}"/>
                </a:ext>
              </a:extLst>
            </p:cNvPr>
            <p:cNvSpPr/>
            <p:nvPr>
              <p:custDataLst>
                <p:tags r:id="rId268"/>
              </p:custDataLst>
            </p:nvPr>
          </p:nvSpPr>
          <p:spPr>
            <a:xfrm>
              <a:off x="3048000" y="1852613"/>
              <a:ext cx="14289" cy="80963"/>
            </a:xfrm>
            <a:custGeom>
              <a:avLst/>
              <a:gdLst/>
              <a:ahLst/>
              <a:cxnLst/>
              <a:rect l="0" t="0" r="0" b="0"/>
              <a:pathLst>
                <a:path w="14289" h="80963">
                  <a:moveTo>
                    <a:pt x="14288" y="0"/>
                  </a:moveTo>
                  <a:lnTo>
                    <a:pt x="14288" y="0"/>
                  </a:lnTo>
                  <a:lnTo>
                    <a:pt x="10485" y="4331"/>
                  </a:lnTo>
                  <a:lnTo>
                    <a:pt x="6164" y="13512"/>
                  </a:lnTo>
                  <a:lnTo>
                    <a:pt x="1374" y="36692"/>
                  </a:lnTo>
                  <a:lnTo>
                    <a:pt x="271" y="56871"/>
                  </a:lnTo>
                  <a:lnTo>
                    <a:pt x="0" y="809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SMARTInkShape-66">
              <a:extLst>
                <a:ext uri="{FF2B5EF4-FFF2-40B4-BE49-F238E27FC236}">
                  <a16:creationId xmlns:a16="http://schemas.microsoft.com/office/drawing/2014/main" id="{20803A0C-9098-4EB5-95FC-DE100CD22E92}"/>
                </a:ext>
              </a:extLst>
            </p:cNvPr>
            <p:cNvSpPr/>
            <p:nvPr>
              <p:custDataLst>
                <p:tags r:id="rId269"/>
              </p:custDataLst>
            </p:nvPr>
          </p:nvSpPr>
          <p:spPr>
            <a:xfrm>
              <a:off x="3100388" y="1714500"/>
              <a:ext cx="4763" cy="9526"/>
            </a:xfrm>
            <a:custGeom>
              <a:avLst/>
              <a:gdLst/>
              <a:ahLst/>
              <a:cxnLst/>
              <a:rect l="0" t="0" r="0" b="0"/>
              <a:pathLst>
                <a:path w="4763" h="9526">
                  <a:moveTo>
                    <a:pt x="0" y="0"/>
                  </a:moveTo>
                  <a:lnTo>
                    <a:pt x="0" y="0"/>
                  </a:lnTo>
                  <a:lnTo>
                    <a:pt x="0" y="2528"/>
                  </a:lnTo>
                  <a:lnTo>
                    <a:pt x="529" y="3273"/>
                  </a:lnTo>
                  <a:lnTo>
                    <a:pt x="1410" y="3770"/>
                  </a:lnTo>
                  <a:lnTo>
                    <a:pt x="2528" y="4101"/>
                  </a:lnTo>
                  <a:lnTo>
                    <a:pt x="3273" y="4850"/>
                  </a:lnTo>
                  <a:lnTo>
                    <a:pt x="4762" y="95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SMARTInkShape-67">
              <a:extLst>
                <a:ext uri="{FF2B5EF4-FFF2-40B4-BE49-F238E27FC236}">
                  <a16:creationId xmlns:a16="http://schemas.microsoft.com/office/drawing/2014/main" id="{D6D67DF6-2489-4183-AEDA-A81F653C5F8F}"/>
                </a:ext>
              </a:extLst>
            </p:cNvPr>
            <p:cNvSpPr/>
            <p:nvPr>
              <p:custDataLst>
                <p:tags r:id="rId270"/>
              </p:custDataLst>
            </p:nvPr>
          </p:nvSpPr>
          <p:spPr>
            <a:xfrm>
              <a:off x="3105150" y="1794824"/>
              <a:ext cx="212988" cy="157022"/>
            </a:xfrm>
            <a:custGeom>
              <a:avLst/>
              <a:gdLst/>
              <a:ahLst/>
              <a:cxnLst/>
              <a:rect l="0" t="0" r="0" b="0"/>
              <a:pathLst>
                <a:path w="212988" h="157022">
                  <a:moveTo>
                    <a:pt x="0" y="19689"/>
                  </a:moveTo>
                  <a:lnTo>
                    <a:pt x="0" y="19689"/>
                  </a:lnTo>
                  <a:lnTo>
                    <a:pt x="1058" y="36474"/>
                  </a:lnTo>
                  <a:lnTo>
                    <a:pt x="7075" y="55236"/>
                  </a:lnTo>
                  <a:lnTo>
                    <a:pt x="15528" y="76334"/>
                  </a:lnTo>
                  <a:lnTo>
                    <a:pt x="29797" y="100055"/>
                  </a:lnTo>
                  <a:lnTo>
                    <a:pt x="44374" y="120925"/>
                  </a:lnTo>
                  <a:lnTo>
                    <a:pt x="47591" y="122891"/>
                  </a:lnTo>
                  <a:lnTo>
                    <a:pt x="51440" y="124153"/>
                  </a:lnTo>
                  <a:lnTo>
                    <a:pt x="51756" y="123727"/>
                  </a:lnTo>
                  <a:lnTo>
                    <a:pt x="52107" y="121843"/>
                  </a:lnTo>
                  <a:lnTo>
                    <a:pt x="52332" y="101642"/>
                  </a:lnTo>
                  <a:lnTo>
                    <a:pt x="53429" y="83012"/>
                  </a:lnTo>
                  <a:lnTo>
                    <a:pt x="59458" y="63557"/>
                  </a:lnTo>
                  <a:lnTo>
                    <a:pt x="65360" y="41800"/>
                  </a:lnTo>
                  <a:lnTo>
                    <a:pt x="73576" y="22242"/>
                  </a:lnTo>
                  <a:lnTo>
                    <a:pt x="82713" y="7216"/>
                  </a:lnTo>
                  <a:lnTo>
                    <a:pt x="88972" y="1269"/>
                  </a:lnTo>
                  <a:lnTo>
                    <a:pt x="92652" y="0"/>
                  </a:lnTo>
                  <a:lnTo>
                    <a:pt x="100975" y="2"/>
                  </a:lnTo>
                  <a:lnTo>
                    <a:pt x="107143" y="1767"/>
                  </a:lnTo>
                  <a:lnTo>
                    <a:pt x="109529" y="2978"/>
                  </a:lnTo>
                  <a:lnTo>
                    <a:pt x="117943" y="12268"/>
                  </a:lnTo>
                  <a:lnTo>
                    <a:pt x="124610" y="25075"/>
                  </a:lnTo>
                  <a:lnTo>
                    <a:pt x="127802" y="46897"/>
                  </a:lnTo>
                  <a:lnTo>
                    <a:pt x="128432" y="68455"/>
                  </a:lnTo>
                  <a:lnTo>
                    <a:pt x="127131" y="86701"/>
                  </a:lnTo>
                  <a:lnTo>
                    <a:pt x="121982" y="104103"/>
                  </a:lnTo>
                  <a:lnTo>
                    <a:pt x="110761" y="124205"/>
                  </a:lnTo>
                  <a:lnTo>
                    <a:pt x="93791" y="144472"/>
                  </a:lnTo>
                  <a:lnTo>
                    <a:pt x="83352" y="153852"/>
                  </a:lnTo>
                  <a:lnTo>
                    <a:pt x="77613" y="157021"/>
                  </a:lnTo>
                  <a:lnTo>
                    <a:pt x="92110" y="148576"/>
                  </a:lnTo>
                  <a:lnTo>
                    <a:pt x="114514" y="127227"/>
                  </a:lnTo>
                  <a:lnTo>
                    <a:pt x="135920" y="103431"/>
                  </a:lnTo>
                  <a:lnTo>
                    <a:pt x="154279" y="82131"/>
                  </a:lnTo>
                  <a:lnTo>
                    <a:pt x="173124" y="61591"/>
                  </a:lnTo>
                  <a:lnTo>
                    <a:pt x="189585" y="42099"/>
                  </a:lnTo>
                  <a:lnTo>
                    <a:pt x="205038" y="20881"/>
                  </a:lnTo>
                  <a:lnTo>
                    <a:pt x="212323" y="7361"/>
                  </a:lnTo>
                  <a:lnTo>
                    <a:pt x="212987" y="5120"/>
                  </a:lnTo>
                  <a:lnTo>
                    <a:pt x="212370" y="4156"/>
                  </a:lnTo>
                  <a:lnTo>
                    <a:pt x="210901" y="4041"/>
                  </a:lnTo>
                  <a:lnTo>
                    <a:pt x="206975" y="5326"/>
                  </a:lnTo>
                  <a:lnTo>
                    <a:pt x="203467" y="7661"/>
                  </a:lnTo>
                  <a:lnTo>
                    <a:pt x="187070" y="29830"/>
                  </a:lnTo>
                  <a:lnTo>
                    <a:pt x="178377" y="51658"/>
                  </a:lnTo>
                  <a:lnTo>
                    <a:pt x="172975" y="73217"/>
                  </a:lnTo>
                  <a:lnTo>
                    <a:pt x="171751" y="95173"/>
                  </a:lnTo>
                  <a:lnTo>
                    <a:pt x="172039" y="110995"/>
                  </a:lnTo>
                  <a:lnTo>
                    <a:pt x="174005" y="117772"/>
                  </a:lnTo>
                  <a:lnTo>
                    <a:pt x="176328" y="120532"/>
                  </a:lnTo>
                  <a:lnTo>
                    <a:pt x="183143" y="125009"/>
                  </a:lnTo>
                  <a:lnTo>
                    <a:pt x="193377" y="127976"/>
                  </a:lnTo>
                  <a:lnTo>
                    <a:pt x="198481" y="127259"/>
                  </a:lnTo>
                  <a:lnTo>
                    <a:pt x="204788" y="1244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SMARTInkShape-68">
              <a:extLst>
                <a:ext uri="{FF2B5EF4-FFF2-40B4-BE49-F238E27FC236}">
                  <a16:creationId xmlns:a16="http://schemas.microsoft.com/office/drawing/2014/main" id="{BA8F3930-377D-4BED-8557-114BD19A5418}"/>
                </a:ext>
              </a:extLst>
            </p:cNvPr>
            <p:cNvSpPr/>
            <p:nvPr>
              <p:custDataLst>
                <p:tags r:id="rId271"/>
              </p:custDataLst>
            </p:nvPr>
          </p:nvSpPr>
          <p:spPr>
            <a:xfrm>
              <a:off x="3381375" y="1795463"/>
              <a:ext cx="9526" cy="102008"/>
            </a:xfrm>
            <a:custGeom>
              <a:avLst/>
              <a:gdLst/>
              <a:ahLst/>
              <a:cxnLst/>
              <a:rect l="0" t="0" r="0" b="0"/>
              <a:pathLst>
                <a:path w="9526" h="102008">
                  <a:moveTo>
                    <a:pt x="0" y="0"/>
                  </a:moveTo>
                  <a:lnTo>
                    <a:pt x="0" y="0"/>
                  </a:lnTo>
                  <a:lnTo>
                    <a:pt x="0" y="22273"/>
                  </a:lnTo>
                  <a:lnTo>
                    <a:pt x="0" y="42558"/>
                  </a:lnTo>
                  <a:lnTo>
                    <a:pt x="0" y="64380"/>
                  </a:lnTo>
                  <a:lnTo>
                    <a:pt x="0" y="87363"/>
                  </a:lnTo>
                  <a:lnTo>
                    <a:pt x="0" y="102007"/>
                  </a:lnTo>
                  <a:lnTo>
                    <a:pt x="529" y="92123"/>
                  </a:lnTo>
                  <a:lnTo>
                    <a:pt x="4101" y="68497"/>
                  </a:lnTo>
                  <a:lnTo>
                    <a:pt x="9525" y="381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SMARTInkShape-69">
              <a:extLst>
                <a:ext uri="{FF2B5EF4-FFF2-40B4-BE49-F238E27FC236}">
                  <a16:creationId xmlns:a16="http://schemas.microsoft.com/office/drawing/2014/main" id="{C0D9A6A0-8972-4A6C-83BC-8A6BE0D2FD4A}"/>
                </a:ext>
              </a:extLst>
            </p:cNvPr>
            <p:cNvSpPr/>
            <p:nvPr>
              <p:custDataLst>
                <p:tags r:id="rId272"/>
              </p:custDataLst>
            </p:nvPr>
          </p:nvSpPr>
          <p:spPr>
            <a:xfrm>
              <a:off x="3471863" y="1733550"/>
              <a:ext cx="28576" cy="185739"/>
            </a:xfrm>
            <a:custGeom>
              <a:avLst/>
              <a:gdLst/>
              <a:ahLst/>
              <a:cxnLst/>
              <a:rect l="0" t="0" r="0" b="0"/>
              <a:pathLst>
                <a:path w="28576" h="185739">
                  <a:moveTo>
                    <a:pt x="0" y="0"/>
                  </a:moveTo>
                  <a:lnTo>
                    <a:pt x="0" y="0"/>
                  </a:lnTo>
                  <a:lnTo>
                    <a:pt x="4100" y="14830"/>
                  </a:lnTo>
                  <a:lnTo>
                    <a:pt x="4631" y="36698"/>
                  </a:lnTo>
                  <a:lnTo>
                    <a:pt x="5252" y="56147"/>
                  </a:lnTo>
                  <a:lnTo>
                    <a:pt x="8023" y="78431"/>
                  </a:lnTo>
                  <a:lnTo>
                    <a:pt x="9080" y="101791"/>
                  </a:lnTo>
                  <a:lnTo>
                    <a:pt x="9922" y="124940"/>
                  </a:lnTo>
                  <a:lnTo>
                    <a:pt x="13288" y="144910"/>
                  </a:lnTo>
                  <a:lnTo>
                    <a:pt x="19165" y="166149"/>
                  </a:lnTo>
                  <a:lnTo>
                    <a:pt x="23846" y="177993"/>
                  </a:lnTo>
                  <a:lnTo>
                    <a:pt x="28575" y="1857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SMARTInkShape-70">
              <a:extLst>
                <a:ext uri="{FF2B5EF4-FFF2-40B4-BE49-F238E27FC236}">
                  <a16:creationId xmlns:a16="http://schemas.microsoft.com/office/drawing/2014/main" id="{C9D625C8-F31B-4A96-A3DB-BC80F9AD4654}"/>
                </a:ext>
              </a:extLst>
            </p:cNvPr>
            <p:cNvSpPr/>
            <p:nvPr>
              <p:custDataLst>
                <p:tags r:id="rId273"/>
              </p:custDataLst>
            </p:nvPr>
          </p:nvSpPr>
          <p:spPr>
            <a:xfrm>
              <a:off x="3424238" y="1819275"/>
              <a:ext cx="80963" cy="42864"/>
            </a:xfrm>
            <a:custGeom>
              <a:avLst/>
              <a:gdLst/>
              <a:ahLst/>
              <a:cxnLst/>
              <a:rect l="0" t="0" r="0" b="0"/>
              <a:pathLst>
                <a:path w="80963" h="42864">
                  <a:moveTo>
                    <a:pt x="0" y="42863"/>
                  </a:moveTo>
                  <a:lnTo>
                    <a:pt x="0" y="42863"/>
                  </a:lnTo>
                  <a:lnTo>
                    <a:pt x="4100" y="38762"/>
                  </a:lnTo>
                  <a:lnTo>
                    <a:pt x="27804" y="27066"/>
                  </a:lnTo>
                  <a:lnTo>
                    <a:pt x="42105" y="18603"/>
                  </a:lnTo>
                  <a:lnTo>
                    <a:pt x="65584" y="8790"/>
                  </a:lnTo>
                  <a:lnTo>
                    <a:pt x="8096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SMARTInkShape-71">
              <a:extLst>
                <a:ext uri="{FF2B5EF4-FFF2-40B4-BE49-F238E27FC236}">
                  <a16:creationId xmlns:a16="http://schemas.microsoft.com/office/drawing/2014/main" id="{6E7DD958-C785-425B-A3ED-70A0D674CD1B}"/>
                </a:ext>
              </a:extLst>
            </p:cNvPr>
            <p:cNvSpPr/>
            <p:nvPr>
              <p:custDataLst>
                <p:tags r:id="rId274"/>
              </p:custDataLst>
            </p:nvPr>
          </p:nvSpPr>
          <p:spPr>
            <a:xfrm>
              <a:off x="3567113" y="1785938"/>
              <a:ext cx="71438" cy="114301"/>
            </a:xfrm>
            <a:custGeom>
              <a:avLst/>
              <a:gdLst/>
              <a:ahLst/>
              <a:cxnLst/>
              <a:rect l="0" t="0" r="0" b="0"/>
              <a:pathLst>
                <a:path w="71438" h="114301">
                  <a:moveTo>
                    <a:pt x="0" y="0"/>
                  </a:moveTo>
                  <a:lnTo>
                    <a:pt x="0" y="0"/>
                  </a:lnTo>
                  <a:lnTo>
                    <a:pt x="2528" y="21308"/>
                  </a:lnTo>
                  <a:lnTo>
                    <a:pt x="4321" y="42896"/>
                  </a:lnTo>
                  <a:lnTo>
                    <a:pt x="6086" y="65584"/>
                  </a:lnTo>
                  <a:lnTo>
                    <a:pt x="11374" y="82981"/>
                  </a:lnTo>
                  <a:lnTo>
                    <a:pt x="24264" y="99860"/>
                  </a:lnTo>
                  <a:lnTo>
                    <a:pt x="33471" y="108081"/>
                  </a:lnTo>
                  <a:lnTo>
                    <a:pt x="39747" y="111536"/>
                  </a:lnTo>
                  <a:lnTo>
                    <a:pt x="53810" y="113753"/>
                  </a:lnTo>
                  <a:lnTo>
                    <a:pt x="71437" y="1143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SMARTInkShape-72">
              <a:extLst>
                <a:ext uri="{FF2B5EF4-FFF2-40B4-BE49-F238E27FC236}">
                  <a16:creationId xmlns:a16="http://schemas.microsoft.com/office/drawing/2014/main" id="{3B47D141-1909-4A48-BA94-53C0EE147A5D}"/>
                </a:ext>
              </a:extLst>
            </p:cNvPr>
            <p:cNvSpPr/>
            <p:nvPr>
              <p:custDataLst>
                <p:tags r:id="rId275"/>
              </p:custDataLst>
            </p:nvPr>
          </p:nvSpPr>
          <p:spPr>
            <a:xfrm>
              <a:off x="3633788" y="1781175"/>
              <a:ext cx="33338" cy="223839"/>
            </a:xfrm>
            <a:custGeom>
              <a:avLst/>
              <a:gdLst/>
              <a:ahLst/>
              <a:cxnLst/>
              <a:rect l="0" t="0" r="0" b="0"/>
              <a:pathLst>
                <a:path w="33338" h="223839">
                  <a:moveTo>
                    <a:pt x="33337" y="0"/>
                  </a:moveTo>
                  <a:lnTo>
                    <a:pt x="33337" y="0"/>
                  </a:lnTo>
                  <a:lnTo>
                    <a:pt x="28771" y="0"/>
                  </a:lnTo>
                  <a:lnTo>
                    <a:pt x="23402" y="21421"/>
                  </a:lnTo>
                  <a:lnTo>
                    <a:pt x="18928" y="40214"/>
                  </a:lnTo>
                  <a:lnTo>
                    <a:pt x="15662" y="62539"/>
                  </a:lnTo>
                  <a:lnTo>
                    <a:pt x="13284" y="85910"/>
                  </a:lnTo>
                  <a:lnTo>
                    <a:pt x="11195" y="102212"/>
                  </a:lnTo>
                  <a:lnTo>
                    <a:pt x="10267" y="120040"/>
                  </a:lnTo>
                  <a:lnTo>
                    <a:pt x="7216" y="142871"/>
                  </a:lnTo>
                  <a:lnTo>
                    <a:pt x="5489" y="165569"/>
                  </a:lnTo>
                  <a:lnTo>
                    <a:pt x="4977" y="183995"/>
                  </a:lnTo>
                  <a:lnTo>
                    <a:pt x="2298" y="207093"/>
                  </a:lnTo>
                  <a:lnTo>
                    <a:pt x="0" y="2238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SMARTInkShape-73">
              <a:extLst>
                <a:ext uri="{FF2B5EF4-FFF2-40B4-BE49-F238E27FC236}">
                  <a16:creationId xmlns:a16="http://schemas.microsoft.com/office/drawing/2014/main" id="{02FAA0FB-4876-492A-8A5D-1275C0AD8337}"/>
                </a:ext>
              </a:extLst>
            </p:cNvPr>
            <p:cNvSpPr/>
            <p:nvPr>
              <p:custDataLst>
                <p:tags r:id="rId276"/>
              </p:custDataLst>
            </p:nvPr>
          </p:nvSpPr>
          <p:spPr>
            <a:xfrm>
              <a:off x="3771900" y="1866900"/>
              <a:ext cx="4764" cy="4764"/>
            </a:xfrm>
            <a:custGeom>
              <a:avLst/>
              <a:gdLst/>
              <a:ahLst/>
              <a:cxnLst/>
              <a:rect l="0" t="0" r="0" b="0"/>
              <a:pathLst>
                <a:path w="4764" h="4764">
                  <a:moveTo>
                    <a:pt x="0" y="0"/>
                  </a:moveTo>
                  <a:lnTo>
                    <a:pt x="0" y="0"/>
                  </a:lnTo>
                  <a:lnTo>
                    <a:pt x="4763" y="47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SMARTInkShape-74">
              <a:extLst>
                <a:ext uri="{FF2B5EF4-FFF2-40B4-BE49-F238E27FC236}">
                  <a16:creationId xmlns:a16="http://schemas.microsoft.com/office/drawing/2014/main" id="{7B17A140-A8E8-4D7C-86DF-F7BBD209B326}"/>
                </a:ext>
              </a:extLst>
            </p:cNvPr>
            <p:cNvSpPr/>
            <p:nvPr>
              <p:custDataLst>
                <p:tags r:id="rId277"/>
              </p:custDataLst>
            </p:nvPr>
          </p:nvSpPr>
          <p:spPr>
            <a:xfrm>
              <a:off x="3886200" y="1881188"/>
              <a:ext cx="4764" cy="4763"/>
            </a:xfrm>
            <a:custGeom>
              <a:avLst/>
              <a:gdLst/>
              <a:ahLst/>
              <a:cxnLst/>
              <a:rect l="0" t="0" r="0" b="0"/>
              <a:pathLst>
                <a:path w="4764" h="4763">
                  <a:moveTo>
                    <a:pt x="0" y="4762"/>
                  </a:moveTo>
                  <a:lnTo>
                    <a:pt x="0" y="4762"/>
                  </a:lnTo>
                  <a:lnTo>
                    <a:pt x="0" y="2234"/>
                  </a:lnTo>
                  <a:lnTo>
                    <a:pt x="529" y="1489"/>
                  </a:lnTo>
                  <a:lnTo>
                    <a:pt x="1411" y="992"/>
                  </a:lnTo>
                  <a:lnTo>
                    <a:pt x="47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SMARTInkShape-75">
              <a:extLst>
                <a:ext uri="{FF2B5EF4-FFF2-40B4-BE49-F238E27FC236}">
                  <a16:creationId xmlns:a16="http://schemas.microsoft.com/office/drawing/2014/main" id="{6447F2F5-3C95-44BA-93FF-A10F76CEDC30}"/>
                </a:ext>
              </a:extLst>
            </p:cNvPr>
            <p:cNvSpPr/>
            <p:nvPr>
              <p:custDataLst>
                <p:tags r:id="rId278"/>
              </p:custDataLst>
            </p:nvPr>
          </p:nvSpPr>
          <p:spPr>
            <a:xfrm>
              <a:off x="3995738" y="1876425"/>
              <a:ext cx="4763" cy="1"/>
            </a:xfrm>
            <a:custGeom>
              <a:avLst/>
              <a:gdLst/>
              <a:ahLst/>
              <a:cxnLst/>
              <a:rect l="0" t="0" r="0" b="0"/>
              <a:pathLst>
                <a:path w="4763" h="1">
                  <a:moveTo>
                    <a:pt x="0" y="0"/>
                  </a:moveTo>
                  <a:lnTo>
                    <a:pt x="0" y="0"/>
                  </a:lnTo>
                  <a:lnTo>
                    <a:pt x="476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SMARTInkShape-76">
              <a:extLst>
                <a:ext uri="{FF2B5EF4-FFF2-40B4-BE49-F238E27FC236}">
                  <a16:creationId xmlns:a16="http://schemas.microsoft.com/office/drawing/2014/main" id="{60A480E5-0AB2-4F8C-A1D2-AAA26628EA98}"/>
                </a:ext>
              </a:extLst>
            </p:cNvPr>
            <p:cNvSpPr/>
            <p:nvPr>
              <p:custDataLst>
                <p:tags r:id="rId279"/>
              </p:custDataLst>
            </p:nvPr>
          </p:nvSpPr>
          <p:spPr>
            <a:xfrm>
              <a:off x="4110038" y="1852613"/>
              <a:ext cx="4763" cy="1"/>
            </a:xfrm>
            <a:custGeom>
              <a:avLst/>
              <a:gdLst/>
              <a:ahLst/>
              <a:cxnLst/>
              <a:rect l="0" t="0" r="0" b="0"/>
              <a:pathLst>
                <a:path w="4763" h="1">
                  <a:moveTo>
                    <a:pt x="0" y="0"/>
                  </a:moveTo>
                  <a:lnTo>
                    <a:pt x="0" y="0"/>
                  </a:lnTo>
                  <a:lnTo>
                    <a:pt x="476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SMARTInkShape-77">
              <a:extLst>
                <a:ext uri="{FF2B5EF4-FFF2-40B4-BE49-F238E27FC236}">
                  <a16:creationId xmlns:a16="http://schemas.microsoft.com/office/drawing/2014/main" id="{90A13AB5-BC45-46BB-8135-13A920365529}"/>
                </a:ext>
              </a:extLst>
            </p:cNvPr>
            <p:cNvSpPr/>
            <p:nvPr>
              <p:custDataLst>
                <p:tags r:id="rId280"/>
              </p:custDataLst>
            </p:nvPr>
          </p:nvSpPr>
          <p:spPr>
            <a:xfrm>
              <a:off x="4219575" y="1628775"/>
              <a:ext cx="85726" cy="123826"/>
            </a:xfrm>
            <a:custGeom>
              <a:avLst/>
              <a:gdLst/>
              <a:ahLst/>
              <a:cxnLst/>
              <a:rect l="0" t="0" r="0" b="0"/>
              <a:pathLst>
                <a:path w="85726" h="123826">
                  <a:moveTo>
                    <a:pt x="85725" y="0"/>
                  </a:moveTo>
                  <a:lnTo>
                    <a:pt x="85725" y="0"/>
                  </a:lnTo>
                  <a:lnTo>
                    <a:pt x="85725" y="4101"/>
                  </a:lnTo>
                  <a:lnTo>
                    <a:pt x="79096" y="27119"/>
                  </a:lnTo>
                  <a:lnTo>
                    <a:pt x="69473" y="47487"/>
                  </a:lnTo>
                  <a:lnTo>
                    <a:pt x="58217" y="63968"/>
                  </a:lnTo>
                  <a:lnTo>
                    <a:pt x="44395" y="80818"/>
                  </a:lnTo>
                  <a:lnTo>
                    <a:pt x="22797" y="101675"/>
                  </a:lnTo>
                  <a:lnTo>
                    <a:pt x="0" y="1238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SMARTInkShape-78">
              <a:extLst>
                <a:ext uri="{FF2B5EF4-FFF2-40B4-BE49-F238E27FC236}">
                  <a16:creationId xmlns:a16="http://schemas.microsoft.com/office/drawing/2014/main" id="{155CA94B-061C-4D8F-9DDF-2FDC406B1148}"/>
                </a:ext>
              </a:extLst>
            </p:cNvPr>
            <p:cNvSpPr/>
            <p:nvPr>
              <p:custDataLst>
                <p:tags r:id="rId281"/>
              </p:custDataLst>
            </p:nvPr>
          </p:nvSpPr>
          <p:spPr>
            <a:xfrm>
              <a:off x="4357688" y="1657350"/>
              <a:ext cx="52388" cy="104776"/>
            </a:xfrm>
            <a:custGeom>
              <a:avLst/>
              <a:gdLst/>
              <a:ahLst/>
              <a:cxnLst/>
              <a:rect l="0" t="0" r="0" b="0"/>
              <a:pathLst>
                <a:path w="52388" h="104776">
                  <a:moveTo>
                    <a:pt x="52387" y="0"/>
                  </a:moveTo>
                  <a:lnTo>
                    <a:pt x="52387" y="0"/>
                  </a:lnTo>
                  <a:lnTo>
                    <a:pt x="51858" y="14669"/>
                  </a:lnTo>
                  <a:lnTo>
                    <a:pt x="45758" y="32617"/>
                  </a:lnTo>
                  <a:lnTo>
                    <a:pt x="36135" y="52468"/>
                  </a:lnTo>
                  <a:lnTo>
                    <a:pt x="23469" y="71650"/>
                  </a:lnTo>
                  <a:lnTo>
                    <a:pt x="0" y="1047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8" name="SMARTInkShape-Group16">
            <a:extLst>
              <a:ext uri="{FF2B5EF4-FFF2-40B4-BE49-F238E27FC236}">
                <a16:creationId xmlns:a16="http://schemas.microsoft.com/office/drawing/2014/main" id="{D2A21BEB-771D-4E61-B6BE-D3B7363A4272}"/>
              </a:ext>
            </a:extLst>
          </p:cNvPr>
          <p:cNvGrpSpPr/>
          <p:nvPr/>
        </p:nvGrpSpPr>
        <p:grpSpPr>
          <a:xfrm>
            <a:off x="1500188" y="2133600"/>
            <a:ext cx="1123951" cy="302066"/>
            <a:chOff x="1500188" y="2133600"/>
            <a:chExt cx="1123951" cy="302066"/>
          </a:xfrm>
        </p:grpSpPr>
        <p:sp>
          <p:nvSpPr>
            <p:cNvPr id="71" name="SMARTInkShape-79">
              <a:extLst>
                <a:ext uri="{FF2B5EF4-FFF2-40B4-BE49-F238E27FC236}">
                  <a16:creationId xmlns:a16="http://schemas.microsoft.com/office/drawing/2014/main" id="{EF1CB872-1425-4059-BD28-1F7F39A5C4FE}"/>
                </a:ext>
              </a:extLst>
            </p:cNvPr>
            <p:cNvSpPr/>
            <p:nvPr>
              <p:custDataLst>
                <p:tags r:id="rId260"/>
              </p:custDataLst>
            </p:nvPr>
          </p:nvSpPr>
          <p:spPr>
            <a:xfrm>
              <a:off x="1500188" y="2281295"/>
              <a:ext cx="328613" cy="18994"/>
            </a:xfrm>
            <a:custGeom>
              <a:avLst/>
              <a:gdLst/>
              <a:ahLst/>
              <a:cxnLst/>
              <a:rect l="0" t="0" r="0" b="0"/>
              <a:pathLst>
                <a:path w="328613" h="18994">
                  <a:moveTo>
                    <a:pt x="0" y="4705"/>
                  </a:moveTo>
                  <a:lnTo>
                    <a:pt x="0" y="4705"/>
                  </a:lnTo>
                  <a:lnTo>
                    <a:pt x="20915" y="4705"/>
                  </a:lnTo>
                  <a:lnTo>
                    <a:pt x="40996" y="2177"/>
                  </a:lnTo>
                  <a:lnTo>
                    <a:pt x="59125" y="604"/>
                  </a:lnTo>
                  <a:lnTo>
                    <a:pt x="74432" y="237"/>
                  </a:lnTo>
                  <a:lnTo>
                    <a:pt x="92347" y="73"/>
                  </a:lnTo>
                  <a:lnTo>
                    <a:pt x="112657" y="0"/>
                  </a:lnTo>
                  <a:lnTo>
                    <a:pt x="132620" y="1379"/>
                  </a:lnTo>
                  <a:lnTo>
                    <a:pt x="153133" y="3227"/>
                  </a:lnTo>
                  <a:lnTo>
                    <a:pt x="176362" y="4048"/>
                  </a:lnTo>
                  <a:lnTo>
                    <a:pt x="197974" y="5824"/>
                  </a:lnTo>
                  <a:lnTo>
                    <a:pt x="218693" y="7848"/>
                  </a:lnTo>
                  <a:lnTo>
                    <a:pt x="240248" y="8748"/>
                  </a:lnTo>
                  <a:lnTo>
                    <a:pt x="260764" y="10559"/>
                  </a:lnTo>
                  <a:lnTo>
                    <a:pt x="279936" y="13127"/>
                  </a:lnTo>
                  <a:lnTo>
                    <a:pt x="297277" y="16033"/>
                  </a:lnTo>
                  <a:lnTo>
                    <a:pt x="320776" y="18408"/>
                  </a:lnTo>
                  <a:lnTo>
                    <a:pt x="328612" y="189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SMARTInkShape-80">
              <a:extLst>
                <a:ext uri="{FF2B5EF4-FFF2-40B4-BE49-F238E27FC236}">
                  <a16:creationId xmlns:a16="http://schemas.microsoft.com/office/drawing/2014/main" id="{A1BD1E3C-B990-4CA3-AC87-D9282624248D}"/>
                </a:ext>
              </a:extLst>
            </p:cNvPr>
            <p:cNvSpPr/>
            <p:nvPr>
              <p:custDataLst>
                <p:tags r:id="rId261"/>
              </p:custDataLst>
            </p:nvPr>
          </p:nvSpPr>
          <p:spPr>
            <a:xfrm>
              <a:off x="1671638" y="2133600"/>
              <a:ext cx="85726" cy="261939"/>
            </a:xfrm>
            <a:custGeom>
              <a:avLst/>
              <a:gdLst/>
              <a:ahLst/>
              <a:cxnLst/>
              <a:rect l="0" t="0" r="0" b="0"/>
              <a:pathLst>
                <a:path w="85726" h="261939">
                  <a:moveTo>
                    <a:pt x="85725" y="0"/>
                  </a:moveTo>
                  <a:lnTo>
                    <a:pt x="85725" y="0"/>
                  </a:lnTo>
                  <a:lnTo>
                    <a:pt x="85725" y="23018"/>
                  </a:lnTo>
                  <a:lnTo>
                    <a:pt x="85725" y="40393"/>
                  </a:lnTo>
                  <a:lnTo>
                    <a:pt x="80668" y="61475"/>
                  </a:lnTo>
                  <a:lnTo>
                    <a:pt x="74995" y="84478"/>
                  </a:lnTo>
                  <a:lnTo>
                    <a:pt x="67435" y="108051"/>
                  </a:lnTo>
                  <a:lnTo>
                    <a:pt x="58492" y="131792"/>
                  </a:lnTo>
                  <a:lnTo>
                    <a:pt x="49139" y="153056"/>
                  </a:lnTo>
                  <a:lnTo>
                    <a:pt x="39665" y="172761"/>
                  </a:lnTo>
                  <a:lnTo>
                    <a:pt x="32684" y="194534"/>
                  </a:lnTo>
                  <a:lnTo>
                    <a:pt x="19038" y="217990"/>
                  </a:lnTo>
                  <a:lnTo>
                    <a:pt x="10149" y="237911"/>
                  </a:lnTo>
                  <a:lnTo>
                    <a:pt x="0" y="2619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SMARTInkShape-81">
              <a:extLst>
                <a:ext uri="{FF2B5EF4-FFF2-40B4-BE49-F238E27FC236}">
                  <a16:creationId xmlns:a16="http://schemas.microsoft.com/office/drawing/2014/main" id="{4A0394A3-B061-469A-B64C-85E38931A3CF}"/>
                </a:ext>
              </a:extLst>
            </p:cNvPr>
            <p:cNvSpPr/>
            <p:nvPr>
              <p:custDataLst>
                <p:tags r:id="rId262"/>
              </p:custDataLst>
            </p:nvPr>
          </p:nvSpPr>
          <p:spPr>
            <a:xfrm>
              <a:off x="1619250" y="2166938"/>
              <a:ext cx="93775" cy="261938"/>
            </a:xfrm>
            <a:custGeom>
              <a:avLst/>
              <a:gdLst/>
              <a:ahLst/>
              <a:cxnLst/>
              <a:rect l="0" t="0" r="0" b="0"/>
              <a:pathLst>
                <a:path w="93775" h="261938">
                  <a:moveTo>
                    <a:pt x="0" y="0"/>
                  </a:moveTo>
                  <a:lnTo>
                    <a:pt x="0" y="0"/>
                  </a:lnTo>
                  <a:lnTo>
                    <a:pt x="0" y="2528"/>
                  </a:lnTo>
                  <a:lnTo>
                    <a:pt x="1411" y="5180"/>
                  </a:lnTo>
                  <a:lnTo>
                    <a:pt x="3273" y="8123"/>
                  </a:lnTo>
                  <a:lnTo>
                    <a:pt x="11267" y="30833"/>
                  </a:lnTo>
                  <a:lnTo>
                    <a:pt x="20977" y="49705"/>
                  </a:lnTo>
                  <a:lnTo>
                    <a:pt x="32497" y="72053"/>
                  </a:lnTo>
                  <a:lnTo>
                    <a:pt x="39843" y="88115"/>
                  </a:lnTo>
                  <a:lnTo>
                    <a:pt x="48400" y="105837"/>
                  </a:lnTo>
                  <a:lnTo>
                    <a:pt x="56083" y="122885"/>
                  </a:lnTo>
                  <a:lnTo>
                    <a:pt x="63026" y="139282"/>
                  </a:lnTo>
                  <a:lnTo>
                    <a:pt x="69639" y="155389"/>
                  </a:lnTo>
                  <a:lnTo>
                    <a:pt x="77518" y="171367"/>
                  </a:lnTo>
                  <a:lnTo>
                    <a:pt x="88056" y="193826"/>
                  </a:lnTo>
                  <a:lnTo>
                    <a:pt x="93118" y="212475"/>
                  </a:lnTo>
                  <a:lnTo>
                    <a:pt x="93774" y="223021"/>
                  </a:lnTo>
                  <a:lnTo>
                    <a:pt x="91293" y="242726"/>
                  </a:lnTo>
                  <a:lnTo>
                    <a:pt x="90317" y="251282"/>
                  </a:lnTo>
                  <a:lnTo>
                    <a:pt x="85725" y="2619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SMARTInkShape-82">
              <a:extLst>
                <a:ext uri="{FF2B5EF4-FFF2-40B4-BE49-F238E27FC236}">
                  <a16:creationId xmlns:a16="http://schemas.microsoft.com/office/drawing/2014/main" id="{7A0BBD1B-3A5C-476E-8D0E-069FC4DFCE1F}"/>
                </a:ext>
              </a:extLst>
            </p:cNvPr>
            <p:cNvSpPr/>
            <p:nvPr>
              <p:custDataLst>
                <p:tags r:id="rId263"/>
              </p:custDataLst>
            </p:nvPr>
          </p:nvSpPr>
          <p:spPr>
            <a:xfrm>
              <a:off x="1604963" y="2262188"/>
              <a:ext cx="252413" cy="128588"/>
            </a:xfrm>
            <a:custGeom>
              <a:avLst/>
              <a:gdLst/>
              <a:ahLst/>
              <a:cxnLst/>
              <a:rect l="0" t="0" r="0" b="0"/>
              <a:pathLst>
                <a:path w="252413" h="128588">
                  <a:moveTo>
                    <a:pt x="0" y="128587"/>
                  </a:moveTo>
                  <a:lnTo>
                    <a:pt x="0" y="128587"/>
                  </a:lnTo>
                  <a:lnTo>
                    <a:pt x="0" y="120386"/>
                  </a:lnTo>
                  <a:lnTo>
                    <a:pt x="2528" y="111869"/>
                  </a:lnTo>
                  <a:lnTo>
                    <a:pt x="11685" y="99292"/>
                  </a:lnTo>
                  <a:lnTo>
                    <a:pt x="33862" y="80820"/>
                  </a:lnTo>
                  <a:lnTo>
                    <a:pt x="49974" y="71374"/>
                  </a:lnTo>
                  <a:lnTo>
                    <a:pt x="67719" y="61884"/>
                  </a:lnTo>
                  <a:lnTo>
                    <a:pt x="86718" y="52375"/>
                  </a:lnTo>
                  <a:lnTo>
                    <a:pt x="107509" y="42857"/>
                  </a:lnTo>
                  <a:lnTo>
                    <a:pt x="127686" y="34746"/>
                  </a:lnTo>
                  <a:lnTo>
                    <a:pt x="147766" y="27613"/>
                  </a:lnTo>
                  <a:lnTo>
                    <a:pt x="169037" y="20915"/>
                  </a:lnTo>
                  <a:lnTo>
                    <a:pt x="189427" y="15822"/>
                  </a:lnTo>
                  <a:lnTo>
                    <a:pt x="208015" y="11794"/>
                  </a:lnTo>
                  <a:lnTo>
                    <a:pt x="229850" y="6552"/>
                  </a:lnTo>
                  <a:lnTo>
                    <a:pt x="25241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SMARTInkShape-83">
              <a:extLst>
                <a:ext uri="{FF2B5EF4-FFF2-40B4-BE49-F238E27FC236}">
                  <a16:creationId xmlns:a16="http://schemas.microsoft.com/office/drawing/2014/main" id="{B19BAF2E-3222-4862-ABB2-9D487A73B1A1}"/>
                </a:ext>
              </a:extLst>
            </p:cNvPr>
            <p:cNvSpPr/>
            <p:nvPr>
              <p:custDataLst>
                <p:tags r:id="rId264"/>
              </p:custDataLst>
            </p:nvPr>
          </p:nvSpPr>
          <p:spPr>
            <a:xfrm>
              <a:off x="1947863" y="2181496"/>
              <a:ext cx="265006" cy="254170"/>
            </a:xfrm>
            <a:custGeom>
              <a:avLst/>
              <a:gdLst/>
              <a:ahLst/>
              <a:cxnLst/>
              <a:rect l="0" t="0" r="0" b="0"/>
              <a:pathLst>
                <a:path w="265006" h="254170">
                  <a:moveTo>
                    <a:pt x="0" y="14017"/>
                  </a:moveTo>
                  <a:lnTo>
                    <a:pt x="0" y="14017"/>
                  </a:lnTo>
                  <a:lnTo>
                    <a:pt x="19761" y="4368"/>
                  </a:lnTo>
                  <a:lnTo>
                    <a:pt x="41133" y="1103"/>
                  </a:lnTo>
                  <a:lnTo>
                    <a:pt x="58497" y="340"/>
                  </a:lnTo>
                  <a:lnTo>
                    <a:pt x="76799" y="0"/>
                  </a:lnTo>
                  <a:lnTo>
                    <a:pt x="96927" y="2672"/>
                  </a:lnTo>
                  <a:lnTo>
                    <a:pt x="118220" y="7916"/>
                  </a:lnTo>
                  <a:lnTo>
                    <a:pt x="140031" y="15539"/>
                  </a:lnTo>
                  <a:lnTo>
                    <a:pt x="162072" y="24218"/>
                  </a:lnTo>
                  <a:lnTo>
                    <a:pt x="183686" y="33896"/>
                  </a:lnTo>
                  <a:lnTo>
                    <a:pt x="203875" y="45253"/>
                  </a:lnTo>
                  <a:lnTo>
                    <a:pt x="222021" y="58768"/>
                  </a:lnTo>
                  <a:lnTo>
                    <a:pt x="244289" y="81251"/>
                  </a:lnTo>
                  <a:lnTo>
                    <a:pt x="254623" y="96815"/>
                  </a:lnTo>
                  <a:lnTo>
                    <a:pt x="262886" y="120453"/>
                  </a:lnTo>
                  <a:lnTo>
                    <a:pt x="265005" y="136287"/>
                  </a:lnTo>
                  <a:lnTo>
                    <a:pt x="261141" y="157548"/>
                  </a:lnTo>
                  <a:lnTo>
                    <a:pt x="250765" y="179781"/>
                  </a:lnTo>
                  <a:lnTo>
                    <a:pt x="235108" y="200598"/>
                  </a:lnTo>
                  <a:lnTo>
                    <a:pt x="214535" y="220171"/>
                  </a:lnTo>
                  <a:lnTo>
                    <a:pt x="194211" y="234320"/>
                  </a:lnTo>
                  <a:lnTo>
                    <a:pt x="174783" y="242686"/>
                  </a:lnTo>
                  <a:lnTo>
                    <a:pt x="152529" y="250254"/>
                  </a:lnTo>
                  <a:lnTo>
                    <a:pt x="135034" y="254169"/>
                  </a:lnTo>
                  <a:lnTo>
                    <a:pt x="120090" y="252448"/>
                  </a:lnTo>
                  <a:lnTo>
                    <a:pt x="109254" y="248587"/>
                  </a:lnTo>
                  <a:lnTo>
                    <a:pt x="100012" y="2426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SMARTInkShape-84">
              <a:extLst>
                <a:ext uri="{FF2B5EF4-FFF2-40B4-BE49-F238E27FC236}">
                  <a16:creationId xmlns:a16="http://schemas.microsoft.com/office/drawing/2014/main" id="{897E3D5B-43C5-45E2-818C-9C8BDAF98A39}"/>
                </a:ext>
              </a:extLst>
            </p:cNvPr>
            <p:cNvSpPr/>
            <p:nvPr>
              <p:custDataLst>
                <p:tags r:id="rId265"/>
              </p:custDataLst>
            </p:nvPr>
          </p:nvSpPr>
          <p:spPr>
            <a:xfrm>
              <a:off x="2319338" y="2185988"/>
              <a:ext cx="1" cy="9526"/>
            </a:xfrm>
            <a:custGeom>
              <a:avLst/>
              <a:gdLst/>
              <a:ahLst/>
              <a:cxnLst/>
              <a:rect l="0" t="0" r="0" b="0"/>
              <a:pathLst>
                <a:path w="1" h="9526">
                  <a:moveTo>
                    <a:pt x="0" y="0"/>
                  </a:moveTo>
                  <a:lnTo>
                    <a:pt x="0" y="0"/>
                  </a:lnTo>
                  <a:lnTo>
                    <a:pt x="0" y="95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SMARTInkShape-85">
              <a:extLst>
                <a:ext uri="{FF2B5EF4-FFF2-40B4-BE49-F238E27FC236}">
                  <a16:creationId xmlns:a16="http://schemas.microsoft.com/office/drawing/2014/main" id="{C9DB5CE1-89BE-437F-A6E8-F2F1F1438B37}"/>
                </a:ext>
              </a:extLst>
            </p:cNvPr>
            <p:cNvSpPr/>
            <p:nvPr>
              <p:custDataLst>
                <p:tags r:id="rId266"/>
              </p:custDataLst>
            </p:nvPr>
          </p:nvSpPr>
          <p:spPr>
            <a:xfrm>
              <a:off x="2431869" y="2171745"/>
              <a:ext cx="192270" cy="220478"/>
            </a:xfrm>
            <a:custGeom>
              <a:avLst/>
              <a:gdLst/>
              <a:ahLst/>
              <a:cxnLst/>
              <a:rect l="0" t="0" r="0" b="0"/>
              <a:pathLst>
                <a:path w="192270" h="220478">
                  <a:moveTo>
                    <a:pt x="130356" y="90443"/>
                  </a:moveTo>
                  <a:lnTo>
                    <a:pt x="130356" y="90443"/>
                  </a:lnTo>
                  <a:lnTo>
                    <a:pt x="127828" y="90443"/>
                  </a:lnTo>
                  <a:lnTo>
                    <a:pt x="127083" y="89913"/>
                  </a:lnTo>
                  <a:lnTo>
                    <a:pt x="126586" y="89031"/>
                  </a:lnTo>
                  <a:lnTo>
                    <a:pt x="123261" y="81286"/>
                  </a:lnTo>
                  <a:lnTo>
                    <a:pt x="119089" y="77024"/>
                  </a:lnTo>
                  <a:lnTo>
                    <a:pt x="113707" y="73895"/>
                  </a:lnTo>
                  <a:lnTo>
                    <a:pt x="107787" y="72505"/>
                  </a:lnTo>
                  <a:lnTo>
                    <a:pt x="93447" y="74250"/>
                  </a:lnTo>
                  <a:lnTo>
                    <a:pt x="78321" y="80647"/>
                  </a:lnTo>
                  <a:lnTo>
                    <a:pt x="55186" y="96622"/>
                  </a:lnTo>
                  <a:lnTo>
                    <a:pt x="33056" y="119611"/>
                  </a:lnTo>
                  <a:lnTo>
                    <a:pt x="20211" y="139654"/>
                  </a:lnTo>
                  <a:lnTo>
                    <a:pt x="9173" y="160939"/>
                  </a:lnTo>
                  <a:lnTo>
                    <a:pt x="2551" y="180651"/>
                  </a:lnTo>
                  <a:lnTo>
                    <a:pt x="0" y="192448"/>
                  </a:lnTo>
                  <a:lnTo>
                    <a:pt x="1538" y="205039"/>
                  </a:lnTo>
                  <a:lnTo>
                    <a:pt x="3959" y="212106"/>
                  </a:lnTo>
                  <a:lnTo>
                    <a:pt x="9621" y="217364"/>
                  </a:lnTo>
                  <a:lnTo>
                    <a:pt x="13353" y="219507"/>
                  </a:lnTo>
                  <a:lnTo>
                    <a:pt x="21734" y="220477"/>
                  </a:lnTo>
                  <a:lnTo>
                    <a:pt x="30750" y="218615"/>
                  </a:lnTo>
                  <a:lnTo>
                    <a:pt x="50885" y="208796"/>
                  </a:lnTo>
                  <a:lnTo>
                    <a:pt x="56738" y="205857"/>
                  </a:lnTo>
                  <a:lnTo>
                    <a:pt x="72560" y="189080"/>
                  </a:lnTo>
                  <a:lnTo>
                    <a:pt x="87302" y="167352"/>
                  </a:lnTo>
                  <a:lnTo>
                    <a:pt x="95522" y="150554"/>
                  </a:lnTo>
                  <a:lnTo>
                    <a:pt x="102174" y="132504"/>
                  </a:lnTo>
                  <a:lnTo>
                    <a:pt x="106895" y="113899"/>
                  </a:lnTo>
                  <a:lnTo>
                    <a:pt x="112168" y="93636"/>
                  </a:lnTo>
                  <a:lnTo>
                    <a:pt x="117510" y="73341"/>
                  </a:lnTo>
                  <a:lnTo>
                    <a:pt x="121648" y="55501"/>
                  </a:lnTo>
                  <a:lnTo>
                    <a:pt x="124424" y="33111"/>
                  </a:lnTo>
                  <a:lnTo>
                    <a:pt x="124833" y="10914"/>
                  </a:lnTo>
                  <a:lnTo>
                    <a:pt x="122252" y="850"/>
                  </a:lnTo>
                  <a:lnTo>
                    <a:pt x="121779" y="23"/>
                  </a:lnTo>
                  <a:lnTo>
                    <a:pt x="121463" y="0"/>
                  </a:lnTo>
                  <a:lnTo>
                    <a:pt x="121018" y="5025"/>
                  </a:lnTo>
                  <a:lnTo>
                    <a:pt x="126036" y="25846"/>
                  </a:lnTo>
                  <a:lnTo>
                    <a:pt x="131898" y="46255"/>
                  </a:lnTo>
                  <a:lnTo>
                    <a:pt x="136862" y="63396"/>
                  </a:lnTo>
                  <a:lnTo>
                    <a:pt x="140832" y="81597"/>
                  </a:lnTo>
                  <a:lnTo>
                    <a:pt x="145772" y="98858"/>
                  </a:lnTo>
                  <a:lnTo>
                    <a:pt x="152024" y="115350"/>
                  </a:lnTo>
                  <a:lnTo>
                    <a:pt x="163940" y="138980"/>
                  </a:lnTo>
                  <a:lnTo>
                    <a:pt x="173880" y="158564"/>
                  </a:lnTo>
                  <a:lnTo>
                    <a:pt x="180940" y="171010"/>
                  </a:lnTo>
                  <a:lnTo>
                    <a:pt x="192269" y="180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9" name="SMARTInkShape-86">
            <a:extLst>
              <a:ext uri="{FF2B5EF4-FFF2-40B4-BE49-F238E27FC236}">
                <a16:creationId xmlns:a16="http://schemas.microsoft.com/office/drawing/2014/main" id="{9E183B77-4999-46E7-8F83-1985F3254429}"/>
              </a:ext>
            </a:extLst>
          </p:cNvPr>
          <p:cNvSpPr/>
          <p:nvPr>
            <p:custDataLst>
              <p:tags r:id="rId3"/>
            </p:custDataLst>
          </p:nvPr>
        </p:nvSpPr>
        <p:spPr>
          <a:xfrm>
            <a:off x="2019300" y="2190750"/>
            <a:ext cx="52389" cy="233364"/>
          </a:xfrm>
          <a:custGeom>
            <a:avLst/>
            <a:gdLst/>
            <a:ahLst/>
            <a:cxnLst/>
            <a:rect l="0" t="0" r="0" b="0"/>
            <a:pathLst>
              <a:path w="52389" h="233364">
                <a:moveTo>
                  <a:pt x="0" y="0"/>
                </a:moveTo>
                <a:lnTo>
                  <a:pt x="0" y="0"/>
                </a:lnTo>
                <a:lnTo>
                  <a:pt x="529" y="9182"/>
                </a:lnTo>
                <a:lnTo>
                  <a:pt x="6629" y="31685"/>
                </a:lnTo>
                <a:lnTo>
                  <a:pt x="11195" y="49664"/>
                </a:lnTo>
                <a:lnTo>
                  <a:pt x="13371" y="70924"/>
                </a:lnTo>
                <a:lnTo>
                  <a:pt x="16702" y="87614"/>
                </a:lnTo>
                <a:lnTo>
                  <a:pt x="21182" y="105085"/>
                </a:lnTo>
                <a:lnTo>
                  <a:pt x="24936" y="121670"/>
                </a:lnTo>
                <a:lnTo>
                  <a:pt x="28369" y="137860"/>
                </a:lnTo>
                <a:lnTo>
                  <a:pt x="31658" y="153875"/>
                </a:lnTo>
                <a:lnTo>
                  <a:pt x="36485" y="177238"/>
                </a:lnTo>
                <a:lnTo>
                  <a:pt x="40738" y="196742"/>
                </a:lnTo>
                <a:lnTo>
                  <a:pt x="45111" y="216846"/>
                </a:lnTo>
                <a:lnTo>
                  <a:pt x="52388" y="2333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SMARTInkShape-87">
            <a:extLst>
              <a:ext uri="{FF2B5EF4-FFF2-40B4-BE49-F238E27FC236}">
                <a16:creationId xmlns:a16="http://schemas.microsoft.com/office/drawing/2014/main" id="{F4AC92C0-5A90-4E44-9529-CD78A6B5D21C}"/>
              </a:ext>
            </a:extLst>
          </p:cNvPr>
          <p:cNvSpPr/>
          <p:nvPr>
            <p:custDataLst>
              <p:tags r:id="rId4"/>
            </p:custDataLst>
          </p:nvPr>
        </p:nvSpPr>
        <p:spPr>
          <a:xfrm>
            <a:off x="2347913" y="2276475"/>
            <a:ext cx="9526" cy="138114"/>
          </a:xfrm>
          <a:custGeom>
            <a:avLst/>
            <a:gdLst/>
            <a:ahLst/>
            <a:cxnLst/>
            <a:rect l="0" t="0" r="0" b="0"/>
            <a:pathLst>
              <a:path w="9526" h="138114">
                <a:moveTo>
                  <a:pt x="0" y="0"/>
                </a:moveTo>
                <a:lnTo>
                  <a:pt x="0" y="0"/>
                </a:lnTo>
                <a:lnTo>
                  <a:pt x="0" y="23031"/>
                </a:lnTo>
                <a:lnTo>
                  <a:pt x="529" y="43218"/>
                </a:lnTo>
                <a:lnTo>
                  <a:pt x="3272" y="64546"/>
                </a:lnTo>
                <a:lnTo>
                  <a:pt x="4850" y="87093"/>
                </a:lnTo>
                <a:lnTo>
                  <a:pt x="7904" y="107944"/>
                </a:lnTo>
                <a:lnTo>
                  <a:pt x="9525" y="1381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4" name="SMARTInkShape-Group19">
            <a:extLst>
              <a:ext uri="{FF2B5EF4-FFF2-40B4-BE49-F238E27FC236}">
                <a16:creationId xmlns:a16="http://schemas.microsoft.com/office/drawing/2014/main" id="{E892F771-D851-42AE-A69A-00A7EEA8D5C0}"/>
              </a:ext>
            </a:extLst>
          </p:cNvPr>
          <p:cNvGrpSpPr/>
          <p:nvPr/>
        </p:nvGrpSpPr>
        <p:grpSpPr>
          <a:xfrm>
            <a:off x="2757488" y="2072365"/>
            <a:ext cx="481013" cy="251278"/>
            <a:chOff x="2757488" y="2072365"/>
            <a:chExt cx="481013" cy="251278"/>
          </a:xfrm>
        </p:grpSpPr>
        <p:sp>
          <p:nvSpPr>
            <p:cNvPr id="81" name="SMARTInkShape-88">
              <a:extLst>
                <a:ext uri="{FF2B5EF4-FFF2-40B4-BE49-F238E27FC236}">
                  <a16:creationId xmlns:a16="http://schemas.microsoft.com/office/drawing/2014/main" id="{FEC55FAE-943D-4D6E-9891-2DE51908DEA1}"/>
                </a:ext>
              </a:extLst>
            </p:cNvPr>
            <p:cNvSpPr/>
            <p:nvPr>
              <p:custDataLst>
                <p:tags r:id="rId257"/>
              </p:custDataLst>
            </p:nvPr>
          </p:nvSpPr>
          <p:spPr>
            <a:xfrm>
              <a:off x="2757488" y="2127293"/>
              <a:ext cx="147638" cy="196350"/>
            </a:xfrm>
            <a:custGeom>
              <a:avLst/>
              <a:gdLst/>
              <a:ahLst/>
              <a:cxnLst/>
              <a:rect l="0" t="0" r="0" b="0"/>
              <a:pathLst>
                <a:path w="147638" h="196350">
                  <a:moveTo>
                    <a:pt x="0" y="30120"/>
                  </a:moveTo>
                  <a:lnTo>
                    <a:pt x="0" y="30120"/>
                  </a:lnTo>
                  <a:lnTo>
                    <a:pt x="0" y="50006"/>
                  </a:lnTo>
                  <a:lnTo>
                    <a:pt x="0" y="73818"/>
                  </a:lnTo>
                  <a:lnTo>
                    <a:pt x="1410" y="90992"/>
                  </a:lnTo>
                  <a:lnTo>
                    <a:pt x="3273" y="107445"/>
                  </a:lnTo>
                  <a:lnTo>
                    <a:pt x="4100" y="123577"/>
                  </a:lnTo>
                  <a:lnTo>
                    <a:pt x="5879" y="139566"/>
                  </a:lnTo>
                  <a:lnTo>
                    <a:pt x="8444" y="160620"/>
                  </a:lnTo>
                  <a:lnTo>
                    <a:pt x="11839" y="181957"/>
                  </a:lnTo>
                  <a:lnTo>
                    <a:pt x="14223" y="196349"/>
                  </a:lnTo>
                  <a:lnTo>
                    <a:pt x="14268" y="191615"/>
                  </a:lnTo>
                  <a:lnTo>
                    <a:pt x="11456" y="186385"/>
                  </a:lnTo>
                  <a:lnTo>
                    <a:pt x="9225" y="183509"/>
                  </a:lnTo>
                  <a:lnTo>
                    <a:pt x="6746" y="174669"/>
                  </a:lnTo>
                  <a:lnTo>
                    <a:pt x="3938" y="156381"/>
                  </a:lnTo>
                  <a:lnTo>
                    <a:pt x="2578" y="132794"/>
                  </a:lnTo>
                  <a:lnTo>
                    <a:pt x="4850" y="114382"/>
                  </a:lnTo>
                  <a:lnTo>
                    <a:pt x="9387" y="93851"/>
                  </a:lnTo>
                  <a:lnTo>
                    <a:pt x="16343" y="73790"/>
                  </a:lnTo>
                  <a:lnTo>
                    <a:pt x="24196" y="55350"/>
                  </a:lnTo>
                  <a:lnTo>
                    <a:pt x="35626" y="33068"/>
                  </a:lnTo>
                  <a:lnTo>
                    <a:pt x="51419" y="14648"/>
                  </a:lnTo>
                  <a:lnTo>
                    <a:pt x="71246" y="2879"/>
                  </a:lnTo>
                  <a:lnTo>
                    <a:pt x="76072" y="846"/>
                  </a:lnTo>
                  <a:lnTo>
                    <a:pt x="85668" y="0"/>
                  </a:lnTo>
                  <a:lnTo>
                    <a:pt x="90449" y="515"/>
                  </a:lnTo>
                  <a:lnTo>
                    <a:pt x="98584" y="5320"/>
                  </a:lnTo>
                  <a:lnTo>
                    <a:pt x="112430" y="21340"/>
                  </a:lnTo>
                  <a:lnTo>
                    <a:pt x="124827" y="44123"/>
                  </a:lnTo>
                  <a:lnTo>
                    <a:pt x="131118" y="65901"/>
                  </a:lnTo>
                  <a:lnTo>
                    <a:pt x="135805" y="88582"/>
                  </a:lnTo>
                  <a:lnTo>
                    <a:pt x="137958" y="109472"/>
                  </a:lnTo>
                  <a:lnTo>
                    <a:pt x="141182" y="131125"/>
                  </a:lnTo>
                  <a:lnTo>
                    <a:pt x="143952" y="151789"/>
                  </a:lnTo>
                  <a:lnTo>
                    <a:pt x="147637" y="1682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SMARTInkShape-89">
              <a:extLst>
                <a:ext uri="{FF2B5EF4-FFF2-40B4-BE49-F238E27FC236}">
                  <a16:creationId xmlns:a16="http://schemas.microsoft.com/office/drawing/2014/main" id="{84B25961-17F2-4C34-8A23-BA6A0926B036}"/>
                </a:ext>
              </a:extLst>
            </p:cNvPr>
            <p:cNvSpPr/>
            <p:nvPr>
              <p:custDataLst>
                <p:tags r:id="rId258"/>
              </p:custDataLst>
            </p:nvPr>
          </p:nvSpPr>
          <p:spPr>
            <a:xfrm>
              <a:off x="2988248" y="2072365"/>
              <a:ext cx="140716" cy="227924"/>
            </a:xfrm>
            <a:custGeom>
              <a:avLst/>
              <a:gdLst/>
              <a:ahLst/>
              <a:cxnLst/>
              <a:rect l="0" t="0" r="0" b="0"/>
              <a:pathLst>
                <a:path w="140716" h="227924">
                  <a:moveTo>
                    <a:pt x="12127" y="75523"/>
                  </a:moveTo>
                  <a:lnTo>
                    <a:pt x="12127" y="75523"/>
                  </a:lnTo>
                  <a:lnTo>
                    <a:pt x="12127" y="78051"/>
                  </a:lnTo>
                  <a:lnTo>
                    <a:pt x="7277" y="97988"/>
                  </a:lnTo>
                  <a:lnTo>
                    <a:pt x="4222" y="116634"/>
                  </a:lnTo>
                  <a:lnTo>
                    <a:pt x="2553" y="136328"/>
                  </a:lnTo>
                  <a:lnTo>
                    <a:pt x="0" y="158685"/>
                  </a:lnTo>
                  <a:lnTo>
                    <a:pt x="2125" y="181008"/>
                  </a:lnTo>
                  <a:lnTo>
                    <a:pt x="7584" y="201899"/>
                  </a:lnTo>
                  <a:lnTo>
                    <a:pt x="11166" y="208948"/>
                  </a:lnTo>
                  <a:lnTo>
                    <a:pt x="16286" y="213845"/>
                  </a:lnTo>
                  <a:lnTo>
                    <a:pt x="22090" y="216374"/>
                  </a:lnTo>
                  <a:lnTo>
                    <a:pt x="25119" y="217049"/>
                  </a:lnTo>
                  <a:lnTo>
                    <a:pt x="31307" y="216387"/>
                  </a:lnTo>
                  <a:lnTo>
                    <a:pt x="34438" y="215469"/>
                  </a:lnTo>
                  <a:lnTo>
                    <a:pt x="39329" y="211628"/>
                  </a:lnTo>
                  <a:lnTo>
                    <a:pt x="41374" y="209122"/>
                  </a:lnTo>
                  <a:lnTo>
                    <a:pt x="43647" y="202104"/>
                  </a:lnTo>
                  <a:lnTo>
                    <a:pt x="45105" y="182136"/>
                  </a:lnTo>
                  <a:lnTo>
                    <a:pt x="45358" y="164026"/>
                  </a:lnTo>
                  <a:lnTo>
                    <a:pt x="44006" y="148724"/>
                  </a:lnTo>
                  <a:lnTo>
                    <a:pt x="41641" y="131340"/>
                  </a:lnTo>
                  <a:lnTo>
                    <a:pt x="38827" y="113030"/>
                  </a:lnTo>
                  <a:lnTo>
                    <a:pt x="37223" y="95720"/>
                  </a:lnTo>
                  <a:lnTo>
                    <a:pt x="36510" y="78679"/>
                  </a:lnTo>
                  <a:lnTo>
                    <a:pt x="36193" y="60521"/>
                  </a:lnTo>
                  <a:lnTo>
                    <a:pt x="36014" y="37505"/>
                  </a:lnTo>
                  <a:lnTo>
                    <a:pt x="38490" y="19808"/>
                  </a:lnTo>
                  <a:lnTo>
                    <a:pt x="43952" y="10897"/>
                  </a:lnTo>
                  <a:lnTo>
                    <a:pt x="51142" y="4467"/>
                  </a:lnTo>
                  <a:lnTo>
                    <a:pt x="57866" y="1609"/>
                  </a:lnTo>
                  <a:lnTo>
                    <a:pt x="70129" y="0"/>
                  </a:lnTo>
                  <a:lnTo>
                    <a:pt x="83817" y="2051"/>
                  </a:lnTo>
                  <a:lnTo>
                    <a:pt x="97927" y="11067"/>
                  </a:lnTo>
                  <a:lnTo>
                    <a:pt x="117905" y="34363"/>
                  </a:lnTo>
                  <a:lnTo>
                    <a:pt x="128664" y="52215"/>
                  </a:lnTo>
                  <a:lnTo>
                    <a:pt x="135204" y="73732"/>
                  </a:lnTo>
                  <a:lnTo>
                    <a:pt x="138265" y="90602"/>
                  </a:lnTo>
                  <a:lnTo>
                    <a:pt x="139626" y="106919"/>
                  </a:lnTo>
                  <a:lnTo>
                    <a:pt x="140231" y="124401"/>
                  </a:lnTo>
                  <a:lnTo>
                    <a:pt x="140499" y="142226"/>
                  </a:lnTo>
                  <a:lnTo>
                    <a:pt x="140619" y="158967"/>
                  </a:lnTo>
                  <a:lnTo>
                    <a:pt x="140686" y="180739"/>
                  </a:lnTo>
                  <a:lnTo>
                    <a:pt x="138178" y="200595"/>
                  </a:lnTo>
                  <a:lnTo>
                    <a:pt x="140715" y="2279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SMARTInkShape-90">
              <a:extLst>
                <a:ext uri="{FF2B5EF4-FFF2-40B4-BE49-F238E27FC236}">
                  <a16:creationId xmlns:a16="http://schemas.microsoft.com/office/drawing/2014/main" id="{D1982CF1-DF94-4C0E-8E42-4791DE90024F}"/>
                </a:ext>
              </a:extLst>
            </p:cNvPr>
            <p:cNvSpPr/>
            <p:nvPr>
              <p:custDataLst>
                <p:tags r:id="rId259"/>
              </p:custDataLst>
            </p:nvPr>
          </p:nvSpPr>
          <p:spPr>
            <a:xfrm>
              <a:off x="3071813" y="2157413"/>
              <a:ext cx="166688" cy="52388"/>
            </a:xfrm>
            <a:custGeom>
              <a:avLst/>
              <a:gdLst/>
              <a:ahLst/>
              <a:cxnLst/>
              <a:rect l="0" t="0" r="0" b="0"/>
              <a:pathLst>
                <a:path w="166688" h="52388">
                  <a:moveTo>
                    <a:pt x="0" y="52387"/>
                  </a:moveTo>
                  <a:lnTo>
                    <a:pt x="0" y="52387"/>
                  </a:lnTo>
                  <a:lnTo>
                    <a:pt x="9156" y="43230"/>
                  </a:lnTo>
                  <a:lnTo>
                    <a:pt x="22880" y="37091"/>
                  </a:lnTo>
                  <a:lnTo>
                    <a:pt x="45408" y="31921"/>
                  </a:lnTo>
                  <a:lnTo>
                    <a:pt x="63043" y="27240"/>
                  </a:lnTo>
                  <a:lnTo>
                    <a:pt x="81994" y="21631"/>
                  </a:lnTo>
                  <a:lnTo>
                    <a:pt x="102764" y="15611"/>
                  </a:lnTo>
                  <a:lnTo>
                    <a:pt x="121520" y="10818"/>
                  </a:lnTo>
                  <a:lnTo>
                    <a:pt x="138146" y="6924"/>
                  </a:lnTo>
                  <a:lnTo>
                    <a:pt x="16668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2" name="SMARTInkShape-Group20">
            <a:extLst>
              <a:ext uri="{FF2B5EF4-FFF2-40B4-BE49-F238E27FC236}">
                <a16:creationId xmlns:a16="http://schemas.microsoft.com/office/drawing/2014/main" id="{6D37AED2-B6A9-475F-8FD2-F4B6CCB4CB56}"/>
              </a:ext>
            </a:extLst>
          </p:cNvPr>
          <p:cNvGrpSpPr/>
          <p:nvPr/>
        </p:nvGrpSpPr>
        <p:grpSpPr>
          <a:xfrm>
            <a:off x="3311079" y="1963900"/>
            <a:ext cx="945559" cy="597777"/>
            <a:chOff x="3311079" y="1963900"/>
            <a:chExt cx="945559" cy="597777"/>
          </a:xfrm>
        </p:grpSpPr>
        <p:sp>
          <p:nvSpPr>
            <p:cNvPr id="85" name="SMARTInkShape-91">
              <a:extLst>
                <a:ext uri="{FF2B5EF4-FFF2-40B4-BE49-F238E27FC236}">
                  <a16:creationId xmlns:a16="http://schemas.microsoft.com/office/drawing/2014/main" id="{192A1F8F-D89F-4CCB-81F5-6F99A511660F}"/>
                </a:ext>
              </a:extLst>
            </p:cNvPr>
            <p:cNvSpPr/>
            <p:nvPr>
              <p:custDataLst>
                <p:tags r:id="rId250"/>
              </p:custDataLst>
            </p:nvPr>
          </p:nvSpPr>
          <p:spPr>
            <a:xfrm>
              <a:off x="3363200" y="2066085"/>
              <a:ext cx="275005" cy="224089"/>
            </a:xfrm>
            <a:custGeom>
              <a:avLst/>
              <a:gdLst/>
              <a:ahLst/>
              <a:cxnLst/>
              <a:rect l="0" t="0" r="0" b="0"/>
              <a:pathLst>
                <a:path w="275005" h="224089">
                  <a:moveTo>
                    <a:pt x="94375" y="124665"/>
                  </a:moveTo>
                  <a:lnTo>
                    <a:pt x="94375" y="124665"/>
                  </a:lnTo>
                  <a:lnTo>
                    <a:pt x="94375" y="122137"/>
                  </a:lnTo>
                  <a:lnTo>
                    <a:pt x="95786" y="119484"/>
                  </a:lnTo>
                  <a:lnTo>
                    <a:pt x="96904" y="118036"/>
                  </a:lnTo>
                  <a:lnTo>
                    <a:pt x="98476" y="108413"/>
                  </a:lnTo>
                  <a:lnTo>
                    <a:pt x="99079" y="86687"/>
                  </a:lnTo>
                  <a:lnTo>
                    <a:pt x="94064" y="75665"/>
                  </a:lnTo>
                  <a:lnTo>
                    <a:pt x="88769" y="69726"/>
                  </a:lnTo>
                  <a:lnTo>
                    <a:pt x="85875" y="67401"/>
                  </a:lnTo>
                  <a:lnTo>
                    <a:pt x="78426" y="64819"/>
                  </a:lnTo>
                  <a:lnTo>
                    <a:pt x="74217" y="64130"/>
                  </a:lnTo>
                  <a:lnTo>
                    <a:pt x="65308" y="66187"/>
                  </a:lnTo>
                  <a:lnTo>
                    <a:pt x="56056" y="71158"/>
                  </a:lnTo>
                  <a:lnTo>
                    <a:pt x="42452" y="83411"/>
                  </a:lnTo>
                  <a:lnTo>
                    <a:pt x="30954" y="100741"/>
                  </a:lnTo>
                  <a:lnTo>
                    <a:pt x="18786" y="122398"/>
                  </a:lnTo>
                  <a:lnTo>
                    <a:pt x="10830" y="145042"/>
                  </a:lnTo>
                  <a:lnTo>
                    <a:pt x="3064" y="165393"/>
                  </a:lnTo>
                  <a:lnTo>
                    <a:pt x="292" y="184299"/>
                  </a:lnTo>
                  <a:lnTo>
                    <a:pt x="0" y="199661"/>
                  </a:lnTo>
                  <a:lnTo>
                    <a:pt x="1807" y="207561"/>
                  </a:lnTo>
                  <a:lnTo>
                    <a:pt x="8328" y="217960"/>
                  </a:lnTo>
                  <a:lnTo>
                    <a:pt x="13974" y="221692"/>
                  </a:lnTo>
                  <a:lnTo>
                    <a:pt x="23104" y="223793"/>
                  </a:lnTo>
                  <a:lnTo>
                    <a:pt x="26224" y="224088"/>
                  </a:lnTo>
                  <a:lnTo>
                    <a:pt x="32512" y="221593"/>
                  </a:lnTo>
                  <a:lnTo>
                    <a:pt x="55286" y="201587"/>
                  </a:lnTo>
                  <a:lnTo>
                    <a:pt x="71308" y="183251"/>
                  </a:lnTo>
                  <a:lnTo>
                    <a:pt x="85071" y="162897"/>
                  </a:lnTo>
                  <a:lnTo>
                    <a:pt x="96675" y="140109"/>
                  </a:lnTo>
                  <a:lnTo>
                    <a:pt x="106816" y="116600"/>
                  </a:lnTo>
                  <a:lnTo>
                    <a:pt x="119195" y="93086"/>
                  </a:lnTo>
                  <a:lnTo>
                    <a:pt x="125483" y="82265"/>
                  </a:lnTo>
                  <a:lnTo>
                    <a:pt x="129014" y="79362"/>
                  </a:lnTo>
                  <a:lnTo>
                    <a:pt x="130168" y="79117"/>
                  </a:lnTo>
                  <a:lnTo>
                    <a:pt x="130937" y="79483"/>
                  </a:lnTo>
                  <a:lnTo>
                    <a:pt x="131450" y="80256"/>
                  </a:lnTo>
                  <a:lnTo>
                    <a:pt x="132802" y="100508"/>
                  </a:lnTo>
                  <a:lnTo>
                    <a:pt x="135688" y="121799"/>
                  </a:lnTo>
                  <a:lnTo>
                    <a:pt x="137308" y="141749"/>
                  </a:lnTo>
                  <a:lnTo>
                    <a:pt x="141433" y="160536"/>
                  </a:lnTo>
                  <a:lnTo>
                    <a:pt x="152040" y="179964"/>
                  </a:lnTo>
                  <a:lnTo>
                    <a:pt x="155043" y="183756"/>
                  </a:lnTo>
                  <a:lnTo>
                    <a:pt x="159691" y="185755"/>
                  </a:lnTo>
                  <a:lnTo>
                    <a:pt x="171911" y="186565"/>
                  </a:lnTo>
                  <a:lnTo>
                    <a:pt x="188610" y="181517"/>
                  </a:lnTo>
                  <a:lnTo>
                    <a:pt x="201084" y="173319"/>
                  </a:lnTo>
                  <a:lnTo>
                    <a:pt x="218053" y="150190"/>
                  </a:lnTo>
                  <a:lnTo>
                    <a:pt x="229328" y="129994"/>
                  </a:lnTo>
                  <a:lnTo>
                    <a:pt x="237962" y="113275"/>
                  </a:lnTo>
                  <a:lnTo>
                    <a:pt x="245680" y="93850"/>
                  </a:lnTo>
                  <a:lnTo>
                    <a:pt x="252109" y="73928"/>
                  </a:lnTo>
                  <a:lnTo>
                    <a:pt x="256731" y="56254"/>
                  </a:lnTo>
                  <a:lnTo>
                    <a:pt x="261959" y="39580"/>
                  </a:lnTo>
                  <a:lnTo>
                    <a:pt x="269442" y="18139"/>
                  </a:lnTo>
                  <a:lnTo>
                    <a:pt x="274572" y="374"/>
                  </a:lnTo>
                  <a:lnTo>
                    <a:pt x="274831" y="0"/>
                  </a:lnTo>
                  <a:lnTo>
                    <a:pt x="275004" y="280"/>
                  </a:lnTo>
                  <a:lnTo>
                    <a:pt x="273893" y="19130"/>
                  </a:lnTo>
                  <a:lnTo>
                    <a:pt x="270156" y="40126"/>
                  </a:lnTo>
                  <a:lnTo>
                    <a:pt x="267750" y="56400"/>
                  </a:lnTo>
                  <a:lnTo>
                    <a:pt x="266680" y="75981"/>
                  </a:lnTo>
                  <a:lnTo>
                    <a:pt x="266205" y="94208"/>
                  </a:lnTo>
                  <a:lnTo>
                    <a:pt x="265938" y="117934"/>
                  </a:lnTo>
                  <a:lnTo>
                    <a:pt x="267270" y="138369"/>
                  </a:lnTo>
                  <a:lnTo>
                    <a:pt x="269932" y="161709"/>
                  </a:lnTo>
                  <a:lnTo>
                    <a:pt x="270588" y="1770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SMARTInkShape-92">
              <a:extLst>
                <a:ext uri="{FF2B5EF4-FFF2-40B4-BE49-F238E27FC236}">
                  <a16:creationId xmlns:a16="http://schemas.microsoft.com/office/drawing/2014/main" id="{F6885C32-90D0-4D2C-950E-2D2455468D29}"/>
                </a:ext>
              </a:extLst>
            </p:cNvPr>
            <p:cNvSpPr/>
            <p:nvPr>
              <p:custDataLst>
                <p:tags r:id="rId251"/>
              </p:custDataLst>
            </p:nvPr>
          </p:nvSpPr>
          <p:spPr>
            <a:xfrm>
              <a:off x="3540997" y="2128838"/>
              <a:ext cx="140417" cy="76201"/>
            </a:xfrm>
            <a:custGeom>
              <a:avLst/>
              <a:gdLst/>
              <a:ahLst/>
              <a:cxnLst/>
              <a:rect l="0" t="0" r="0" b="0"/>
              <a:pathLst>
                <a:path w="140417" h="76201">
                  <a:moveTo>
                    <a:pt x="7066" y="76200"/>
                  </a:moveTo>
                  <a:lnTo>
                    <a:pt x="7066" y="76200"/>
                  </a:lnTo>
                  <a:lnTo>
                    <a:pt x="4537" y="76200"/>
                  </a:lnTo>
                  <a:lnTo>
                    <a:pt x="1885" y="74788"/>
                  </a:lnTo>
                  <a:lnTo>
                    <a:pt x="437" y="73671"/>
                  </a:lnTo>
                  <a:lnTo>
                    <a:pt x="0" y="72927"/>
                  </a:lnTo>
                  <a:lnTo>
                    <a:pt x="239" y="72430"/>
                  </a:lnTo>
                  <a:lnTo>
                    <a:pt x="22068" y="60766"/>
                  </a:lnTo>
                  <a:lnTo>
                    <a:pt x="40909" y="50636"/>
                  </a:lnTo>
                  <a:lnTo>
                    <a:pt x="63249" y="40109"/>
                  </a:lnTo>
                  <a:lnTo>
                    <a:pt x="86624" y="27759"/>
                  </a:lnTo>
                  <a:lnTo>
                    <a:pt x="110307" y="16573"/>
                  </a:lnTo>
                  <a:lnTo>
                    <a:pt x="132822" y="4371"/>
                  </a:lnTo>
                  <a:lnTo>
                    <a:pt x="1404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SMARTInkShape-93">
              <a:extLst>
                <a:ext uri="{FF2B5EF4-FFF2-40B4-BE49-F238E27FC236}">
                  <a16:creationId xmlns:a16="http://schemas.microsoft.com/office/drawing/2014/main" id="{656EF3D3-8270-4C7D-A755-1E72FC7AFC28}"/>
                </a:ext>
              </a:extLst>
            </p:cNvPr>
            <p:cNvSpPr/>
            <p:nvPr>
              <p:custDataLst>
                <p:tags r:id="rId252"/>
              </p:custDataLst>
            </p:nvPr>
          </p:nvSpPr>
          <p:spPr>
            <a:xfrm>
              <a:off x="3739524" y="2043113"/>
              <a:ext cx="46665" cy="223838"/>
            </a:xfrm>
            <a:custGeom>
              <a:avLst/>
              <a:gdLst/>
              <a:ahLst/>
              <a:cxnLst/>
              <a:rect l="0" t="0" r="0" b="0"/>
              <a:pathLst>
                <a:path w="46665" h="223838">
                  <a:moveTo>
                    <a:pt x="46664" y="0"/>
                  </a:moveTo>
                  <a:lnTo>
                    <a:pt x="46664" y="0"/>
                  </a:lnTo>
                  <a:lnTo>
                    <a:pt x="35355" y="16488"/>
                  </a:lnTo>
                  <a:lnTo>
                    <a:pt x="25164" y="38585"/>
                  </a:lnTo>
                  <a:lnTo>
                    <a:pt x="16775" y="59822"/>
                  </a:lnTo>
                  <a:lnTo>
                    <a:pt x="10702" y="83400"/>
                  </a:lnTo>
                  <a:lnTo>
                    <a:pt x="7221" y="101095"/>
                  </a:lnTo>
                  <a:lnTo>
                    <a:pt x="3910" y="119544"/>
                  </a:lnTo>
                  <a:lnTo>
                    <a:pt x="1204" y="138326"/>
                  </a:lnTo>
                  <a:lnTo>
                    <a:pt x="0" y="157257"/>
                  </a:lnTo>
                  <a:lnTo>
                    <a:pt x="877" y="174843"/>
                  </a:lnTo>
                  <a:lnTo>
                    <a:pt x="2502" y="191479"/>
                  </a:lnTo>
                  <a:lnTo>
                    <a:pt x="3416" y="213073"/>
                  </a:lnTo>
                  <a:lnTo>
                    <a:pt x="3801" y="2238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SMARTInkShape-94">
              <a:extLst>
                <a:ext uri="{FF2B5EF4-FFF2-40B4-BE49-F238E27FC236}">
                  <a16:creationId xmlns:a16="http://schemas.microsoft.com/office/drawing/2014/main" id="{AD2B7B7D-F16B-425B-B09D-0FF453ADF8C8}"/>
                </a:ext>
              </a:extLst>
            </p:cNvPr>
            <p:cNvSpPr/>
            <p:nvPr>
              <p:custDataLst>
                <p:tags r:id="rId253"/>
              </p:custDataLst>
            </p:nvPr>
          </p:nvSpPr>
          <p:spPr>
            <a:xfrm>
              <a:off x="3690938" y="2070051"/>
              <a:ext cx="423863" cy="162145"/>
            </a:xfrm>
            <a:custGeom>
              <a:avLst/>
              <a:gdLst/>
              <a:ahLst/>
              <a:cxnLst/>
              <a:rect l="0" t="0" r="0" b="0"/>
              <a:pathLst>
                <a:path w="423863" h="162145">
                  <a:moveTo>
                    <a:pt x="0" y="115937"/>
                  </a:moveTo>
                  <a:lnTo>
                    <a:pt x="0" y="115937"/>
                  </a:lnTo>
                  <a:lnTo>
                    <a:pt x="2528" y="113408"/>
                  </a:lnTo>
                  <a:lnTo>
                    <a:pt x="5180" y="112167"/>
                  </a:lnTo>
                  <a:lnTo>
                    <a:pt x="27584" y="108704"/>
                  </a:lnTo>
                  <a:lnTo>
                    <a:pt x="47625" y="107091"/>
                  </a:lnTo>
                  <a:lnTo>
                    <a:pt x="70320" y="104085"/>
                  </a:lnTo>
                  <a:lnTo>
                    <a:pt x="87345" y="101320"/>
                  </a:lnTo>
                  <a:lnTo>
                    <a:pt x="105495" y="97799"/>
                  </a:lnTo>
                  <a:lnTo>
                    <a:pt x="124145" y="92706"/>
                  </a:lnTo>
                  <a:lnTo>
                    <a:pt x="141606" y="86914"/>
                  </a:lnTo>
                  <a:lnTo>
                    <a:pt x="158186" y="81342"/>
                  </a:lnTo>
                  <a:lnTo>
                    <a:pt x="181866" y="74171"/>
                  </a:lnTo>
                  <a:lnTo>
                    <a:pt x="201994" y="63521"/>
                  </a:lnTo>
                  <a:lnTo>
                    <a:pt x="223285" y="51823"/>
                  </a:lnTo>
                  <a:lnTo>
                    <a:pt x="235139" y="40496"/>
                  </a:lnTo>
                  <a:lnTo>
                    <a:pt x="245669" y="23432"/>
                  </a:lnTo>
                  <a:lnTo>
                    <a:pt x="249062" y="15028"/>
                  </a:lnTo>
                  <a:lnTo>
                    <a:pt x="249512" y="8823"/>
                  </a:lnTo>
                  <a:lnTo>
                    <a:pt x="248891" y="6427"/>
                  </a:lnTo>
                  <a:lnTo>
                    <a:pt x="247419" y="4830"/>
                  </a:lnTo>
                  <a:lnTo>
                    <a:pt x="242961" y="3056"/>
                  </a:lnTo>
                  <a:lnTo>
                    <a:pt x="234501" y="2057"/>
                  </a:lnTo>
                  <a:lnTo>
                    <a:pt x="222763" y="6818"/>
                  </a:lnTo>
                  <a:lnTo>
                    <a:pt x="204575" y="25512"/>
                  </a:lnTo>
                  <a:lnTo>
                    <a:pt x="190437" y="43930"/>
                  </a:lnTo>
                  <a:lnTo>
                    <a:pt x="176722" y="65380"/>
                  </a:lnTo>
                  <a:lnTo>
                    <a:pt x="166251" y="85905"/>
                  </a:lnTo>
                  <a:lnTo>
                    <a:pt x="160090" y="107979"/>
                  </a:lnTo>
                  <a:lnTo>
                    <a:pt x="158559" y="127631"/>
                  </a:lnTo>
                  <a:lnTo>
                    <a:pt x="160076" y="138597"/>
                  </a:lnTo>
                  <a:lnTo>
                    <a:pt x="163925" y="147350"/>
                  </a:lnTo>
                  <a:lnTo>
                    <a:pt x="169164" y="154240"/>
                  </a:lnTo>
                  <a:lnTo>
                    <a:pt x="175020" y="159066"/>
                  </a:lnTo>
                  <a:lnTo>
                    <a:pt x="182561" y="161563"/>
                  </a:lnTo>
                  <a:lnTo>
                    <a:pt x="191734" y="162144"/>
                  </a:lnTo>
                  <a:lnTo>
                    <a:pt x="202866" y="160638"/>
                  </a:lnTo>
                  <a:lnTo>
                    <a:pt x="213458" y="155383"/>
                  </a:lnTo>
                  <a:lnTo>
                    <a:pt x="226936" y="143499"/>
                  </a:lnTo>
                  <a:lnTo>
                    <a:pt x="243499" y="122733"/>
                  </a:lnTo>
                  <a:lnTo>
                    <a:pt x="257356" y="104486"/>
                  </a:lnTo>
                  <a:lnTo>
                    <a:pt x="266459" y="83146"/>
                  </a:lnTo>
                  <a:lnTo>
                    <a:pt x="277565" y="60065"/>
                  </a:lnTo>
                  <a:lnTo>
                    <a:pt x="288381" y="36470"/>
                  </a:lnTo>
                  <a:lnTo>
                    <a:pt x="297715" y="13456"/>
                  </a:lnTo>
                  <a:lnTo>
                    <a:pt x="306290" y="769"/>
                  </a:lnTo>
                  <a:lnTo>
                    <a:pt x="307381" y="0"/>
                  </a:lnTo>
                  <a:lnTo>
                    <a:pt x="308108" y="16"/>
                  </a:lnTo>
                  <a:lnTo>
                    <a:pt x="308593" y="556"/>
                  </a:lnTo>
                  <a:lnTo>
                    <a:pt x="309477" y="19856"/>
                  </a:lnTo>
                  <a:lnTo>
                    <a:pt x="309537" y="39784"/>
                  </a:lnTo>
                  <a:lnTo>
                    <a:pt x="307026" y="59918"/>
                  </a:lnTo>
                  <a:lnTo>
                    <a:pt x="305459" y="81817"/>
                  </a:lnTo>
                  <a:lnTo>
                    <a:pt x="302467" y="102534"/>
                  </a:lnTo>
                  <a:lnTo>
                    <a:pt x="296715" y="124167"/>
                  </a:lnTo>
                  <a:lnTo>
                    <a:pt x="290785" y="139079"/>
                  </a:lnTo>
                  <a:lnTo>
                    <a:pt x="290536" y="123904"/>
                  </a:lnTo>
                  <a:lnTo>
                    <a:pt x="294848" y="105046"/>
                  </a:lnTo>
                  <a:lnTo>
                    <a:pt x="301910" y="84958"/>
                  </a:lnTo>
                  <a:lnTo>
                    <a:pt x="309176" y="64307"/>
                  </a:lnTo>
                  <a:lnTo>
                    <a:pt x="318563" y="47482"/>
                  </a:lnTo>
                  <a:lnTo>
                    <a:pt x="333219" y="25216"/>
                  </a:lnTo>
                  <a:lnTo>
                    <a:pt x="350144" y="10269"/>
                  </a:lnTo>
                  <a:lnTo>
                    <a:pt x="368565" y="1666"/>
                  </a:lnTo>
                  <a:lnTo>
                    <a:pt x="374826" y="1656"/>
                  </a:lnTo>
                  <a:lnTo>
                    <a:pt x="387428" y="5878"/>
                  </a:lnTo>
                  <a:lnTo>
                    <a:pt x="397262" y="14458"/>
                  </a:lnTo>
                  <a:lnTo>
                    <a:pt x="404631" y="25856"/>
                  </a:lnTo>
                  <a:lnTo>
                    <a:pt x="411755" y="46619"/>
                  </a:lnTo>
                  <a:lnTo>
                    <a:pt x="416688" y="66940"/>
                  </a:lnTo>
                  <a:lnTo>
                    <a:pt x="418914" y="88954"/>
                  </a:lnTo>
                  <a:lnTo>
                    <a:pt x="422161" y="109647"/>
                  </a:lnTo>
                  <a:lnTo>
                    <a:pt x="423358" y="130183"/>
                  </a:lnTo>
                  <a:lnTo>
                    <a:pt x="423862" y="1445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SMARTInkShape-95">
              <a:extLst>
                <a:ext uri="{FF2B5EF4-FFF2-40B4-BE49-F238E27FC236}">
                  <a16:creationId xmlns:a16="http://schemas.microsoft.com/office/drawing/2014/main" id="{7DA25B66-8508-48B2-8706-5D19F1A92A7D}"/>
                </a:ext>
              </a:extLst>
            </p:cNvPr>
            <p:cNvSpPr/>
            <p:nvPr>
              <p:custDataLst>
                <p:tags r:id="rId254"/>
              </p:custDataLst>
            </p:nvPr>
          </p:nvSpPr>
          <p:spPr>
            <a:xfrm>
              <a:off x="4106798" y="1963900"/>
              <a:ext cx="149840" cy="239615"/>
            </a:xfrm>
            <a:custGeom>
              <a:avLst/>
              <a:gdLst/>
              <a:ahLst/>
              <a:cxnLst/>
              <a:rect l="0" t="0" r="0" b="0"/>
              <a:pathLst>
                <a:path w="149840" h="239615">
                  <a:moveTo>
                    <a:pt x="136590" y="74450"/>
                  </a:moveTo>
                  <a:lnTo>
                    <a:pt x="136590" y="74450"/>
                  </a:lnTo>
                  <a:lnTo>
                    <a:pt x="121760" y="74450"/>
                  </a:lnTo>
                  <a:lnTo>
                    <a:pt x="103621" y="79506"/>
                  </a:lnTo>
                  <a:lnTo>
                    <a:pt x="83194" y="87708"/>
                  </a:lnTo>
                  <a:lnTo>
                    <a:pt x="63736" y="99368"/>
                  </a:lnTo>
                  <a:lnTo>
                    <a:pt x="44565" y="115406"/>
                  </a:lnTo>
                  <a:lnTo>
                    <a:pt x="28008" y="136092"/>
                  </a:lnTo>
                  <a:lnTo>
                    <a:pt x="13047" y="156449"/>
                  </a:lnTo>
                  <a:lnTo>
                    <a:pt x="3617" y="175887"/>
                  </a:lnTo>
                  <a:lnTo>
                    <a:pt x="0" y="195052"/>
                  </a:lnTo>
                  <a:lnTo>
                    <a:pt x="1457" y="211608"/>
                  </a:lnTo>
                  <a:lnTo>
                    <a:pt x="7768" y="226567"/>
                  </a:lnTo>
                  <a:lnTo>
                    <a:pt x="14777" y="233427"/>
                  </a:lnTo>
                  <a:lnTo>
                    <a:pt x="23713" y="237711"/>
                  </a:lnTo>
                  <a:lnTo>
                    <a:pt x="34740" y="239614"/>
                  </a:lnTo>
                  <a:lnTo>
                    <a:pt x="52848" y="235630"/>
                  </a:lnTo>
                  <a:lnTo>
                    <a:pt x="71619" y="227746"/>
                  </a:lnTo>
                  <a:lnTo>
                    <a:pt x="90587" y="213651"/>
                  </a:lnTo>
                  <a:lnTo>
                    <a:pt x="109612" y="196069"/>
                  </a:lnTo>
                  <a:lnTo>
                    <a:pt x="123598" y="174926"/>
                  </a:lnTo>
                  <a:lnTo>
                    <a:pt x="130992" y="158264"/>
                  </a:lnTo>
                  <a:lnTo>
                    <a:pt x="137277" y="140276"/>
                  </a:lnTo>
                  <a:lnTo>
                    <a:pt x="141834" y="121698"/>
                  </a:lnTo>
                  <a:lnTo>
                    <a:pt x="145623" y="101446"/>
                  </a:lnTo>
                  <a:lnTo>
                    <a:pt x="148542" y="80627"/>
                  </a:lnTo>
                  <a:lnTo>
                    <a:pt x="149839" y="60791"/>
                  </a:lnTo>
                  <a:lnTo>
                    <a:pt x="149004" y="44214"/>
                  </a:lnTo>
                  <a:lnTo>
                    <a:pt x="144148" y="22981"/>
                  </a:lnTo>
                  <a:lnTo>
                    <a:pt x="135554" y="4429"/>
                  </a:lnTo>
                  <a:lnTo>
                    <a:pt x="132072" y="996"/>
                  </a:lnTo>
                  <a:lnTo>
                    <a:pt x="130403" y="81"/>
                  </a:lnTo>
                  <a:lnTo>
                    <a:pt x="128761" y="0"/>
                  </a:lnTo>
                  <a:lnTo>
                    <a:pt x="125525" y="1321"/>
                  </a:lnTo>
                  <a:lnTo>
                    <a:pt x="120729" y="22737"/>
                  </a:lnTo>
                  <a:lnTo>
                    <a:pt x="118957" y="42823"/>
                  </a:lnTo>
                  <a:lnTo>
                    <a:pt x="118169" y="63569"/>
                  </a:lnTo>
                  <a:lnTo>
                    <a:pt x="117819" y="83372"/>
                  </a:lnTo>
                  <a:lnTo>
                    <a:pt x="119075" y="104168"/>
                  </a:lnTo>
                  <a:lnTo>
                    <a:pt x="121397" y="124700"/>
                  </a:lnTo>
                  <a:lnTo>
                    <a:pt x="124193" y="142644"/>
                  </a:lnTo>
                  <a:lnTo>
                    <a:pt x="128742" y="165094"/>
                  </a:lnTo>
                  <a:lnTo>
                    <a:pt x="131827" y="1792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SMARTInkShape-96">
              <a:extLst>
                <a:ext uri="{FF2B5EF4-FFF2-40B4-BE49-F238E27FC236}">
                  <a16:creationId xmlns:a16="http://schemas.microsoft.com/office/drawing/2014/main" id="{7585D0C8-598D-4569-AD32-B71253689ABB}"/>
                </a:ext>
              </a:extLst>
            </p:cNvPr>
            <p:cNvSpPr/>
            <p:nvPr>
              <p:custDataLst>
                <p:tags r:id="rId255"/>
              </p:custDataLst>
            </p:nvPr>
          </p:nvSpPr>
          <p:spPr>
            <a:xfrm>
              <a:off x="3311079" y="2333685"/>
              <a:ext cx="160785" cy="227992"/>
            </a:xfrm>
            <a:custGeom>
              <a:avLst/>
              <a:gdLst/>
              <a:ahLst/>
              <a:cxnLst/>
              <a:rect l="0" t="0" r="0" b="0"/>
              <a:pathLst>
                <a:path w="160785" h="227992">
                  <a:moveTo>
                    <a:pt x="127446" y="9465"/>
                  </a:moveTo>
                  <a:lnTo>
                    <a:pt x="127446" y="9465"/>
                  </a:lnTo>
                  <a:lnTo>
                    <a:pt x="124918" y="9465"/>
                  </a:lnTo>
                  <a:lnTo>
                    <a:pt x="122266" y="8054"/>
                  </a:lnTo>
                  <a:lnTo>
                    <a:pt x="118175" y="4899"/>
                  </a:lnTo>
                  <a:lnTo>
                    <a:pt x="117943" y="619"/>
                  </a:lnTo>
                  <a:lnTo>
                    <a:pt x="117407" y="393"/>
                  </a:lnTo>
                  <a:lnTo>
                    <a:pt x="108766" y="0"/>
                  </a:lnTo>
                  <a:lnTo>
                    <a:pt x="100098" y="2486"/>
                  </a:lnTo>
                  <a:lnTo>
                    <a:pt x="77944" y="16183"/>
                  </a:lnTo>
                  <a:lnTo>
                    <a:pt x="56579" y="33664"/>
                  </a:lnTo>
                  <a:lnTo>
                    <a:pt x="36834" y="52736"/>
                  </a:lnTo>
                  <a:lnTo>
                    <a:pt x="19282" y="72616"/>
                  </a:lnTo>
                  <a:lnTo>
                    <a:pt x="9085" y="94440"/>
                  </a:lnTo>
                  <a:lnTo>
                    <a:pt x="2712" y="117663"/>
                  </a:lnTo>
                  <a:lnTo>
                    <a:pt x="0" y="141301"/>
                  </a:lnTo>
                  <a:lnTo>
                    <a:pt x="4253" y="162534"/>
                  </a:lnTo>
                  <a:lnTo>
                    <a:pt x="12216" y="182230"/>
                  </a:lnTo>
                  <a:lnTo>
                    <a:pt x="21278" y="196415"/>
                  </a:lnTo>
                  <a:lnTo>
                    <a:pt x="40897" y="210690"/>
                  </a:lnTo>
                  <a:lnTo>
                    <a:pt x="62019" y="222290"/>
                  </a:lnTo>
                  <a:lnTo>
                    <a:pt x="80191" y="226688"/>
                  </a:lnTo>
                  <a:lnTo>
                    <a:pt x="98981" y="227991"/>
                  </a:lnTo>
                  <a:lnTo>
                    <a:pt x="117954" y="226966"/>
                  </a:lnTo>
                  <a:lnTo>
                    <a:pt x="140799" y="221879"/>
                  </a:lnTo>
                  <a:lnTo>
                    <a:pt x="160784" y="2094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SMARTInkShape-97">
              <a:extLst>
                <a:ext uri="{FF2B5EF4-FFF2-40B4-BE49-F238E27FC236}">
                  <a16:creationId xmlns:a16="http://schemas.microsoft.com/office/drawing/2014/main" id="{12C2BA92-DAFD-4062-9D36-6A654FA29A5C}"/>
                </a:ext>
              </a:extLst>
            </p:cNvPr>
            <p:cNvSpPr/>
            <p:nvPr>
              <p:custDataLst>
                <p:tags r:id="rId256"/>
              </p:custDataLst>
            </p:nvPr>
          </p:nvSpPr>
          <p:spPr>
            <a:xfrm>
              <a:off x="3614738" y="2500313"/>
              <a:ext cx="4763" cy="9526"/>
            </a:xfrm>
            <a:custGeom>
              <a:avLst/>
              <a:gdLst/>
              <a:ahLst/>
              <a:cxnLst/>
              <a:rect l="0" t="0" r="0" b="0"/>
              <a:pathLst>
                <a:path w="4763" h="9526">
                  <a:moveTo>
                    <a:pt x="0" y="0"/>
                  </a:moveTo>
                  <a:lnTo>
                    <a:pt x="0" y="0"/>
                  </a:lnTo>
                  <a:lnTo>
                    <a:pt x="4762" y="95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3" name="SMARTInkShape-98">
            <a:extLst>
              <a:ext uri="{FF2B5EF4-FFF2-40B4-BE49-F238E27FC236}">
                <a16:creationId xmlns:a16="http://schemas.microsoft.com/office/drawing/2014/main" id="{25AF01AA-674A-454C-9C16-66C3EA7C4D04}"/>
              </a:ext>
            </a:extLst>
          </p:cNvPr>
          <p:cNvSpPr/>
          <p:nvPr>
            <p:custDataLst>
              <p:tags r:id="rId5"/>
            </p:custDataLst>
          </p:nvPr>
        </p:nvSpPr>
        <p:spPr>
          <a:xfrm>
            <a:off x="2998961" y="2322927"/>
            <a:ext cx="139528" cy="302305"/>
          </a:xfrm>
          <a:custGeom>
            <a:avLst/>
            <a:gdLst/>
            <a:ahLst/>
            <a:cxnLst/>
            <a:rect l="0" t="0" r="0" b="0"/>
            <a:pathLst>
              <a:path w="139528" h="302305">
                <a:moveTo>
                  <a:pt x="139527" y="110711"/>
                </a:moveTo>
                <a:lnTo>
                  <a:pt x="139527" y="110711"/>
                </a:lnTo>
                <a:lnTo>
                  <a:pt x="132898" y="104082"/>
                </a:lnTo>
                <a:lnTo>
                  <a:pt x="123627" y="81554"/>
                </a:lnTo>
                <a:lnTo>
                  <a:pt x="117122" y="58246"/>
                </a:lnTo>
                <a:lnTo>
                  <a:pt x="115281" y="48764"/>
                </a:lnTo>
                <a:lnTo>
                  <a:pt x="108299" y="28330"/>
                </a:lnTo>
                <a:lnTo>
                  <a:pt x="106068" y="17476"/>
                </a:lnTo>
                <a:lnTo>
                  <a:pt x="101549" y="9124"/>
                </a:lnTo>
                <a:lnTo>
                  <a:pt x="93055" y="1001"/>
                </a:lnTo>
                <a:lnTo>
                  <a:pt x="89495" y="0"/>
                </a:lnTo>
                <a:lnTo>
                  <a:pt x="81307" y="299"/>
                </a:lnTo>
                <a:lnTo>
                  <a:pt x="65244" y="8499"/>
                </a:lnTo>
                <a:lnTo>
                  <a:pt x="47079" y="26039"/>
                </a:lnTo>
                <a:lnTo>
                  <a:pt x="37408" y="41858"/>
                </a:lnTo>
                <a:lnTo>
                  <a:pt x="29053" y="60001"/>
                </a:lnTo>
                <a:lnTo>
                  <a:pt x="20048" y="80412"/>
                </a:lnTo>
                <a:lnTo>
                  <a:pt x="12165" y="103242"/>
                </a:lnTo>
                <a:lnTo>
                  <a:pt x="8582" y="115256"/>
                </a:lnTo>
                <a:lnTo>
                  <a:pt x="5663" y="127499"/>
                </a:lnTo>
                <a:lnTo>
                  <a:pt x="3189" y="139895"/>
                </a:lnTo>
                <a:lnTo>
                  <a:pt x="1010" y="152392"/>
                </a:lnTo>
                <a:lnTo>
                  <a:pt x="0" y="176155"/>
                </a:lnTo>
                <a:lnTo>
                  <a:pt x="785" y="198534"/>
                </a:lnTo>
                <a:lnTo>
                  <a:pt x="1135" y="219064"/>
                </a:lnTo>
                <a:lnTo>
                  <a:pt x="8345" y="237361"/>
                </a:lnTo>
                <a:lnTo>
                  <a:pt x="23047" y="261125"/>
                </a:lnTo>
                <a:lnTo>
                  <a:pt x="34106" y="280161"/>
                </a:lnTo>
                <a:lnTo>
                  <a:pt x="37496" y="285590"/>
                </a:lnTo>
                <a:lnTo>
                  <a:pt x="46907" y="293033"/>
                </a:lnTo>
                <a:lnTo>
                  <a:pt x="70196" y="302124"/>
                </a:lnTo>
                <a:lnTo>
                  <a:pt x="88880" y="302304"/>
                </a:lnTo>
                <a:lnTo>
                  <a:pt x="110355" y="300897"/>
                </a:lnTo>
                <a:lnTo>
                  <a:pt x="130002" y="2964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SMARTInkShape-99">
            <a:extLst>
              <a:ext uri="{FF2B5EF4-FFF2-40B4-BE49-F238E27FC236}">
                <a16:creationId xmlns:a16="http://schemas.microsoft.com/office/drawing/2014/main" id="{EC670483-E46F-445A-B758-BD9CB34363AA}"/>
              </a:ext>
            </a:extLst>
          </p:cNvPr>
          <p:cNvSpPr/>
          <p:nvPr>
            <p:custDataLst>
              <p:tags r:id="rId6"/>
            </p:custDataLst>
          </p:nvPr>
        </p:nvSpPr>
        <p:spPr>
          <a:xfrm>
            <a:off x="3271838" y="2528888"/>
            <a:ext cx="4763" cy="1"/>
          </a:xfrm>
          <a:custGeom>
            <a:avLst/>
            <a:gdLst/>
            <a:ahLst/>
            <a:cxnLst/>
            <a:rect l="0" t="0" r="0" b="0"/>
            <a:pathLst>
              <a:path w="4763" h="1">
                <a:moveTo>
                  <a:pt x="4762" y="0"/>
                </a:moveTo>
                <a:lnTo>
                  <a:pt x="4762"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0" name="SMARTInkShape-Group23">
            <a:extLst>
              <a:ext uri="{FF2B5EF4-FFF2-40B4-BE49-F238E27FC236}">
                <a16:creationId xmlns:a16="http://schemas.microsoft.com/office/drawing/2014/main" id="{C4D4CB03-C725-4ADA-AF32-4533C569025F}"/>
              </a:ext>
            </a:extLst>
          </p:cNvPr>
          <p:cNvGrpSpPr/>
          <p:nvPr/>
        </p:nvGrpSpPr>
        <p:grpSpPr>
          <a:xfrm>
            <a:off x="1462088" y="2696783"/>
            <a:ext cx="1204913" cy="352099"/>
            <a:chOff x="1462088" y="2696783"/>
            <a:chExt cx="1204913" cy="352099"/>
          </a:xfrm>
        </p:grpSpPr>
        <p:sp>
          <p:nvSpPr>
            <p:cNvPr id="95" name="SMARTInkShape-100">
              <a:extLst>
                <a:ext uri="{FF2B5EF4-FFF2-40B4-BE49-F238E27FC236}">
                  <a16:creationId xmlns:a16="http://schemas.microsoft.com/office/drawing/2014/main" id="{FF7C9761-BEE4-4D66-8164-D659143A193B}"/>
                </a:ext>
              </a:extLst>
            </p:cNvPr>
            <p:cNvSpPr/>
            <p:nvPr>
              <p:custDataLst>
                <p:tags r:id="rId245"/>
              </p:custDataLst>
            </p:nvPr>
          </p:nvSpPr>
          <p:spPr>
            <a:xfrm>
              <a:off x="1619250" y="2786063"/>
              <a:ext cx="28576" cy="166688"/>
            </a:xfrm>
            <a:custGeom>
              <a:avLst/>
              <a:gdLst/>
              <a:ahLst/>
              <a:cxnLst/>
              <a:rect l="0" t="0" r="0" b="0"/>
              <a:pathLst>
                <a:path w="28576" h="166688">
                  <a:moveTo>
                    <a:pt x="0" y="0"/>
                  </a:moveTo>
                  <a:lnTo>
                    <a:pt x="0" y="0"/>
                  </a:lnTo>
                  <a:lnTo>
                    <a:pt x="0" y="20915"/>
                  </a:lnTo>
                  <a:lnTo>
                    <a:pt x="1411" y="33890"/>
                  </a:lnTo>
                  <a:lnTo>
                    <a:pt x="4101" y="55024"/>
                  </a:lnTo>
                  <a:lnTo>
                    <a:pt x="4566" y="73335"/>
                  </a:lnTo>
                  <a:lnTo>
                    <a:pt x="7233" y="92167"/>
                  </a:lnTo>
                  <a:lnTo>
                    <a:pt x="8846" y="111152"/>
                  </a:lnTo>
                  <a:lnTo>
                    <a:pt x="13193" y="132199"/>
                  </a:lnTo>
                  <a:lnTo>
                    <a:pt x="20703" y="152980"/>
                  </a:lnTo>
                  <a:lnTo>
                    <a:pt x="28575" y="1666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SMARTInkShape-101">
              <a:extLst>
                <a:ext uri="{FF2B5EF4-FFF2-40B4-BE49-F238E27FC236}">
                  <a16:creationId xmlns:a16="http://schemas.microsoft.com/office/drawing/2014/main" id="{940A804D-6D5E-4D7E-B12B-4DF4C564DCF7}"/>
                </a:ext>
              </a:extLst>
            </p:cNvPr>
            <p:cNvSpPr/>
            <p:nvPr>
              <p:custDataLst>
                <p:tags r:id="rId246"/>
              </p:custDataLst>
            </p:nvPr>
          </p:nvSpPr>
          <p:spPr>
            <a:xfrm>
              <a:off x="1647825" y="2957513"/>
              <a:ext cx="4764" cy="1"/>
            </a:xfrm>
            <a:custGeom>
              <a:avLst/>
              <a:gdLst/>
              <a:ahLst/>
              <a:cxnLst/>
              <a:rect l="0" t="0" r="0" b="0"/>
              <a:pathLst>
                <a:path w="4764" h="1">
                  <a:moveTo>
                    <a:pt x="0" y="0"/>
                  </a:moveTo>
                  <a:lnTo>
                    <a:pt x="0" y="0"/>
                  </a:lnTo>
                  <a:lnTo>
                    <a:pt x="47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 name="SMARTInkShape-102">
              <a:extLst>
                <a:ext uri="{FF2B5EF4-FFF2-40B4-BE49-F238E27FC236}">
                  <a16:creationId xmlns:a16="http://schemas.microsoft.com/office/drawing/2014/main" id="{80E23F4F-90BA-4E6F-A5BA-9F1FBA684006}"/>
                </a:ext>
              </a:extLst>
            </p:cNvPr>
            <p:cNvSpPr/>
            <p:nvPr>
              <p:custDataLst>
                <p:tags r:id="rId247"/>
              </p:custDataLst>
            </p:nvPr>
          </p:nvSpPr>
          <p:spPr>
            <a:xfrm>
              <a:off x="1462088" y="2707202"/>
              <a:ext cx="315384" cy="341680"/>
            </a:xfrm>
            <a:custGeom>
              <a:avLst/>
              <a:gdLst/>
              <a:ahLst/>
              <a:cxnLst/>
              <a:rect l="0" t="0" r="0" b="0"/>
              <a:pathLst>
                <a:path w="315384" h="341680">
                  <a:moveTo>
                    <a:pt x="123825" y="12186"/>
                  </a:moveTo>
                  <a:lnTo>
                    <a:pt x="123825" y="12186"/>
                  </a:lnTo>
                  <a:lnTo>
                    <a:pt x="118768" y="12186"/>
                  </a:lnTo>
                  <a:lnTo>
                    <a:pt x="114874" y="10775"/>
                  </a:lnTo>
                  <a:lnTo>
                    <a:pt x="111380" y="8912"/>
                  </a:lnTo>
                  <a:lnTo>
                    <a:pt x="108063" y="8085"/>
                  </a:lnTo>
                  <a:lnTo>
                    <a:pt x="106438" y="8393"/>
                  </a:lnTo>
                  <a:lnTo>
                    <a:pt x="95906" y="14110"/>
                  </a:lnTo>
                  <a:lnTo>
                    <a:pt x="91484" y="19920"/>
                  </a:lnTo>
                  <a:lnTo>
                    <a:pt x="81806" y="39113"/>
                  </a:lnTo>
                  <a:lnTo>
                    <a:pt x="72804" y="59616"/>
                  </a:lnTo>
                  <a:lnTo>
                    <a:pt x="66577" y="76128"/>
                  </a:lnTo>
                  <a:lnTo>
                    <a:pt x="60281" y="94580"/>
                  </a:lnTo>
                  <a:lnTo>
                    <a:pt x="53955" y="115127"/>
                  </a:lnTo>
                  <a:lnTo>
                    <a:pt x="49027" y="136607"/>
                  </a:lnTo>
                  <a:lnTo>
                    <a:pt x="45602" y="159030"/>
                  </a:lnTo>
                  <a:lnTo>
                    <a:pt x="44689" y="170936"/>
                  </a:lnTo>
                  <a:lnTo>
                    <a:pt x="44080" y="183106"/>
                  </a:lnTo>
                  <a:lnTo>
                    <a:pt x="43403" y="206507"/>
                  </a:lnTo>
                  <a:lnTo>
                    <a:pt x="44161" y="228726"/>
                  </a:lnTo>
                  <a:lnTo>
                    <a:pt x="48025" y="249184"/>
                  </a:lnTo>
                  <a:lnTo>
                    <a:pt x="53271" y="267449"/>
                  </a:lnTo>
                  <a:lnTo>
                    <a:pt x="59130" y="284386"/>
                  </a:lnTo>
                  <a:lnTo>
                    <a:pt x="69437" y="307738"/>
                  </a:lnTo>
                  <a:lnTo>
                    <a:pt x="85426" y="324652"/>
                  </a:lnTo>
                  <a:lnTo>
                    <a:pt x="104098" y="336073"/>
                  </a:lnTo>
                  <a:lnTo>
                    <a:pt x="118585" y="340991"/>
                  </a:lnTo>
                  <a:lnTo>
                    <a:pt x="141616" y="341679"/>
                  </a:lnTo>
                  <a:lnTo>
                    <a:pt x="165197" y="336002"/>
                  </a:lnTo>
                  <a:lnTo>
                    <a:pt x="182429" y="329141"/>
                  </a:lnTo>
                  <a:lnTo>
                    <a:pt x="200671" y="319213"/>
                  </a:lnTo>
                  <a:lnTo>
                    <a:pt x="219362" y="304217"/>
                  </a:lnTo>
                  <a:lnTo>
                    <a:pt x="236841" y="286969"/>
                  </a:lnTo>
                  <a:lnTo>
                    <a:pt x="253429" y="267661"/>
                  </a:lnTo>
                  <a:lnTo>
                    <a:pt x="269621" y="244969"/>
                  </a:lnTo>
                  <a:lnTo>
                    <a:pt x="277114" y="232991"/>
                  </a:lnTo>
                  <a:lnTo>
                    <a:pt x="284226" y="220773"/>
                  </a:lnTo>
                  <a:lnTo>
                    <a:pt x="291084" y="208394"/>
                  </a:lnTo>
                  <a:lnTo>
                    <a:pt x="296714" y="195908"/>
                  </a:lnTo>
                  <a:lnTo>
                    <a:pt x="301526" y="183350"/>
                  </a:lnTo>
                  <a:lnTo>
                    <a:pt x="305792" y="170745"/>
                  </a:lnTo>
                  <a:lnTo>
                    <a:pt x="309165" y="158109"/>
                  </a:lnTo>
                  <a:lnTo>
                    <a:pt x="311943" y="145451"/>
                  </a:lnTo>
                  <a:lnTo>
                    <a:pt x="314325" y="132779"/>
                  </a:lnTo>
                  <a:lnTo>
                    <a:pt x="315383" y="120627"/>
                  </a:lnTo>
                  <a:lnTo>
                    <a:pt x="315148" y="97247"/>
                  </a:lnTo>
                  <a:lnTo>
                    <a:pt x="309046" y="75920"/>
                  </a:lnTo>
                  <a:lnTo>
                    <a:pt x="298220" y="56387"/>
                  </a:lnTo>
                  <a:lnTo>
                    <a:pt x="282825" y="38886"/>
                  </a:lnTo>
                  <a:lnTo>
                    <a:pt x="263989" y="25111"/>
                  </a:lnTo>
                  <a:lnTo>
                    <a:pt x="242211" y="14226"/>
                  </a:lnTo>
                  <a:lnTo>
                    <a:pt x="229736" y="9842"/>
                  </a:lnTo>
                  <a:lnTo>
                    <a:pt x="216658" y="5861"/>
                  </a:lnTo>
                  <a:lnTo>
                    <a:pt x="202647" y="3206"/>
                  </a:lnTo>
                  <a:lnTo>
                    <a:pt x="188014" y="1437"/>
                  </a:lnTo>
                  <a:lnTo>
                    <a:pt x="172968" y="257"/>
                  </a:lnTo>
                  <a:lnTo>
                    <a:pt x="158174" y="0"/>
                  </a:lnTo>
                  <a:lnTo>
                    <a:pt x="143549" y="358"/>
                  </a:lnTo>
                  <a:lnTo>
                    <a:pt x="129037" y="1125"/>
                  </a:lnTo>
                  <a:lnTo>
                    <a:pt x="115129" y="2695"/>
                  </a:lnTo>
                  <a:lnTo>
                    <a:pt x="101623" y="4800"/>
                  </a:lnTo>
                  <a:lnTo>
                    <a:pt x="88386" y="7262"/>
                  </a:lnTo>
                  <a:lnTo>
                    <a:pt x="65212" y="12820"/>
                  </a:lnTo>
                  <a:lnTo>
                    <a:pt x="44858" y="18817"/>
                  </a:lnTo>
                  <a:lnTo>
                    <a:pt x="26992" y="25011"/>
                  </a:lnTo>
                  <a:lnTo>
                    <a:pt x="0" y="407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 name="SMARTInkShape-103">
              <a:extLst>
                <a:ext uri="{FF2B5EF4-FFF2-40B4-BE49-F238E27FC236}">
                  <a16:creationId xmlns:a16="http://schemas.microsoft.com/office/drawing/2014/main" id="{7CDD787E-8322-4817-8F1F-46156F0328D7}"/>
                </a:ext>
              </a:extLst>
            </p:cNvPr>
            <p:cNvSpPr/>
            <p:nvPr>
              <p:custDataLst>
                <p:tags r:id="rId248"/>
              </p:custDataLst>
            </p:nvPr>
          </p:nvSpPr>
          <p:spPr>
            <a:xfrm>
              <a:off x="1857375" y="2696783"/>
              <a:ext cx="145620" cy="335647"/>
            </a:xfrm>
            <a:custGeom>
              <a:avLst/>
              <a:gdLst/>
              <a:ahLst/>
              <a:cxnLst/>
              <a:rect l="0" t="0" r="0" b="0"/>
              <a:pathLst>
                <a:path w="145620" h="335647">
                  <a:moveTo>
                    <a:pt x="47625" y="65467"/>
                  </a:moveTo>
                  <a:lnTo>
                    <a:pt x="47625" y="65467"/>
                  </a:lnTo>
                  <a:lnTo>
                    <a:pt x="45097" y="65467"/>
                  </a:lnTo>
                  <a:lnTo>
                    <a:pt x="42445" y="66878"/>
                  </a:lnTo>
                  <a:lnTo>
                    <a:pt x="40996" y="67995"/>
                  </a:lnTo>
                  <a:lnTo>
                    <a:pt x="39387" y="70647"/>
                  </a:lnTo>
                  <a:lnTo>
                    <a:pt x="33032" y="92975"/>
                  </a:lnTo>
                  <a:lnTo>
                    <a:pt x="29896" y="115598"/>
                  </a:lnTo>
                  <a:lnTo>
                    <a:pt x="28633" y="133256"/>
                  </a:lnTo>
                  <a:lnTo>
                    <a:pt x="26308" y="151687"/>
                  </a:lnTo>
                  <a:lnTo>
                    <a:pt x="24921" y="171873"/>
                  </a:lnTo>
                  <a:lnTo>
                    <a:pt x="24305" y="193192"/>
                  </a:lnTo>
                  <a:lnTo>
                    <a:pt x="24031" y="215014"/>
                  </a:lnTo>
                  <a:lnTo>
                    <a:pt x="25321" y="235649"/>
                  </a:lnTo>
                  <a:lnTo>
                    <a:pt x="27658" y="255403"/>
                  </a:lnTo>
                  <a:lnTo>
                    <a:pt x="30461" y="274766"/>
                  </a:lnTo>
                  <a:lnTo>
                    <a:pt x="32485" y="298461"/>
                  </a:lnTo>
                  <a:lnTo>
                    <a:pt x="33225" y="321548"/>
                  </a:lnTo>
                  <a:lnTo>
                    <a:pt x="33315" y="332598"/>
                  </a:lnTo>
                  <a:lnTo>
                    <a:pt x="32794" y="334042"/>
                  </a:lnTo>
                  <a:lnTo>
                    <a:pt x="31916" y="335004"/>
                  </a:lnTo>
                  <a:lnTo>
                    <a:pt x="30803" y="335646"/>
                  </a:lnTo>
                  <a:lnTo>
                    <a:pt x="30060" y="335545"/>
                  </a:lnTo>
                  <a:lnTo>
                    <a:pt x="29565" y="334948"/>
                  </a:lnTo>
                  <a:lnTo>
                    <a:pt x="29235" y="334021"/>
                  </a:lnTo>
                  <a:lnTo>
                    <a:pt x="27647" y="320598"/>
                  </a:lnTo>
                  <a:lnTo>
                    <a:pt x="22068" y="303574"/>
                  </a:lnTo>
                  <a:lnTo>
                    <a:pt x="19415" y="280421"/>
                  </a:lnTo>
                  <a:lnTo>
                    <a:pt x="16919" y="259074"/>
                  </a:lnTo>
                  <a:lnTo>
                    <a:pt x="14046" y="235476"/>
                  </a:lnTo>
                  <a:lnTo>
                    <a:pt x="12539" y="223256"/>
                  </a:lnTo>
                  <a:lnTo>
                    <a:pt x="11534" y="210347"/>
                  </a:lnTo>
                  <a:lnTo>
                    <a:pt x="10865" y="196979"/>
                  </a:lnTo>
                  <a:lnTo>
                    <a:pt x="10418" y="183304"/>
                  </a:lnTo>
                  <a:lnTo>
                    <a:pt x="9591" y="169425"/>
                  </a:lnTo>
                  <a:lnTo>
                    <a:pt x="8511" y="155410"/>
                  </a:lnTo>
                  <a:lnTo>
                    <a:pt x="7262" y="141304"/>
                  </a:lnTo>
                  <a:lnTo>
                    <a:pt x="6428" y="127667"/>
                  </a:lnTo>
                  <a:lnTo>
                    <a:pt x="5873" y="114342"/>
                  </a:lnTo>
                  <a:lnTo>
                    <a:pt x="5503" y="101225"/>
                  </a:lnTo>
                  <a:lnTo>
                    <a:pt x="5092" y="78184"/>
                  </a:lnTo>
                  <a:lnTo>
                    <a:pt x="5438" y="58419"/>
                  </a:lnTo>
                  <a:lnTo>
                    <a:pt x="9137" y="35392"/>
                  </a:lnTo>
                  <a:lnTo>
                    <a:pt x="16701" y="16751"/>
                  </a:lnTo>
                  <a:lnTo>
                    <a:pt x="22592" y="9772"/>
                  </a:lnTo>
                  <a:lnTo>
                    <a:pt x="34387" y="2868"/>
                  </a:lnTo>
                  <a:lnTo>
                    <a:pt x="50464" y="0"/>
                  </a:lnTo>
                  <a:lnTo>
                    <a:pt x="68633" y="1678"/>
                  </a:lnTo>
                  <a:lnTo>
                    <a:pt x="87422" y="8055"/>
                  </a:lnTo>
                  <a:lnTo>
                    <a:pt x="109461" y="24023"/>
                  </a:lnTo>
                  <a:lnTo>
                    <a:pt x="130826" y="47011"/>
                  </a:lnTo>
                  <a:lnTo>
                    <a:pt x="140716" y="67054"/>
                  </a:lnTo>
                  <a:lnTo>
                    <a:pt x="145587" y="88338"/>
                  </a:lnTo>
                  <a:lnTo>
                    <a:pt x="145619" y="109462"/>
                  </a:lnTo>
                  <a:lnTo>
                    <a:pt x="142507" y="124179"/>
                  </a:lnTo>
                  <a:lnTo>
                    <a:pt x="131301" y="144364"/>
                  </a:lnTo>
                  <a:lnTo>
                    <a:pt x="114281" y="163750"/>
                  </a:lnTo>
                  <a:lnTo>
                    <a:pt x="93245" y="181842"/>
                  </a:lnTo>
                  <a:lnTo>
                    <a:pt x="72843" y="194375"/>
                  </a:lnTo>
                  <a:lnTo>
                    <a:pt x="50805" y="204792"/>
                  </a:lnTo>
                  <a:lnTo>
                    <a:pt x="31164" y="214052"/>
                  </a:lnTo>
                  <a:lnTo>
                    <a:pt x="11447" y="220778"/>
                  </a:lnTo>
                  <a:lnTo>
                    <a:pt x="0" y="2226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 name="SMARTInkShape-104">
              <a:extLst>
                <a:ext uri="{FF2B5EF4-FFF2-40B4-BE49-F238E27FC236}">
                  <a16:creationId xmlns:a16="http://schemas.microsoft.com/office/drawing/2014/main" id="{1655D061-794E-43F0-9FCE-732534CEF68D}"/>
                </a:ext>
              </a:extLst>
            </p:cNvPr>
            <p:cNvSpPr/>
            <p:nvPr>
              <p:custDataLst>
                <p:tags r:id="rId249"/>
              </p:custDataLst>
            </p:nvPr>
          </p:nvSpPr>
          <p:spPr>
            <a:xfrm>
              <a:off x="2021051" y="2806079"/>
              <a:ext cx="645950" cy="197166"/>
            </a:xfrm>
            <a:custGeom>
              <a:avLst/>
              <a:gdLst/>
              <a:ahLst/>
              <a:cxnLst/>
              <a:rect l="0" t="0" r="0" b="0"/>
              <a:pathLst>
                <a:path w="645950" h="197166">
                  <a:moveTo>
                    <a:pt x="79212" y="46659"/>
                  </a:moveTo>
                  <a:lnTo>
                    <a:pt x="79212" y="46659"/>
                  </a:lnTo>
                  <a:lnTo>
                    <a:pt x="63494" y="47188"/>
                  </a:lnTo>
                  <a:lnTo>
                    <a:pt x="44773" y="55840"/>
                  </a:lnTo>
                  <a:lnTo>
                    <a:pt x="28018" y="71344"/>
                  </a:lnTo>
                  <a:lnTo>
                    <a:pt x="21534" y="80913"/>
                  </a:lnTo>
                  <a:lnTo>
                    <a:pt x="11648" y="104303"/>
                  </a:lnTo>
                  <a:lnTo>
                    <a:pt x="4159" y="123005"/>
                  </a:lnTo>
                  <a:lnTo>
                    <a:pt x="0" y="141952"/>
                  </a:lnTo>
                  <a:lnTo>
                    <a:pt x="179" y="160971"/>
                  </a:lnTo>
                  <a:lnTo>
                    <a:pt x="2811" y="172606"/>
                  </a:lnTo>
                  <a:lnTo>
                    <a:pt x="10243" y="185106"/>
                  </a:lnTo>
                  <a:lnTo>
                    <a:pt x="16103" y="192152"/>
                  </a:lnTo>
                  <a:lnTo>
                    <a:pt x="23647" y="195989"/>
                  </a:lnTo>
                  <a:lnTo>
                    <a:pt x="32820" y="197165"/>
                  </a:lnTo>
                  <a:lnTo>
                    <a:pt x="54545" y="193608"/>
                  </a:lnTo>
                  <a:lnTo>
                    <a:pt x="64545" y="189757"/>
                  </a:lnTo>
                  <a:lnTo>
                    <a:pt x="79099" y="178135"/>
                  </a:lnTo>
                  <a:lnTo>
                    <a:pt x="96828" y="155512"/>
                  </a:lnTo>
                  <a:lnTo>
                    <a:pt x="105951" y="136943"/>
                  </a:lnTo>
                  <a:lnTo>
                    <a:pt x="112005" y="116625"/>
                  </a:lnTo>
                  <a:lnTo>
                    <a:pt x="115739" y="93847"/>
                  </a:lnTo>
                  <a:lnTo>
                    <a:pt x="116846" y="71753"/>
                  </a:lnTo>
                  <a:lnTo>
                    <a:pt x="117174" y="51801"/>
                  </a:lnTo>
                  <a:lnTo>
                    <a:pt x="115860" y="35306"/>
                  </a:lnTo>
                  <a:lnTo>
                    <a:pt x="113491" y="28384"/>
                  </a:lnTo>
                  <a:lnTo>
                    <a:pt x="112119" y="26538"/>
                  </a:lnTo>
                  <a:lnTo>
                    <a:pt x="108642" y="23575"/>
                  </a:lnTo>
                  <a:lnTo>
                    <a:pt x="108167" y="25992"/>
                  </a:lnTo>
                  <a:lnTo>
                    <a:pt x="108485" y="31123"/>
                  </a:lnTo>
                  <a:lnTo>
                    <a:pt x="111909" y="54412"/>
                  </a:lnTo>
                  <a:lnTo>
                    <a:pt x="112359" y="72474"/>
                  </a:lnTo>
                  <a:lnTo>
                    <a:pt x="115021" y="91232"/>
                  </a:lnTo>
                  <a:lnTo>
                    <a:pt x="120132" y="113260"/>
                  </a:lnTo>
                  <a:lnTo>
                    <a:pt x="123101" y="136034"/>
                  </a:lnTo>
                  <a:lnTo>
                    <a:pt x="126235" y="145647"/>
                  </a:lnTo>
                  <a:lnTo>
                    <a:pt x="139875" y="163790"/>
                  </a:lnTo>
                  <a:lnTo>
                    <a:pt x="146037" y="167508"/>
                  </a:lnTo>
                  <a:lnTo>
                    <a:pt x="158616" y="169896"/>
                  </a:lnTo>
                  <a:lnTo>
                    <a:pt x="165592" y="170309"/>
                  </a:lnTo>
                  <a:lnTo>
                    <a:pt x="176067" y="162847"/>
                  </a:lnTo>
                  <a:lnTo>
                    <a:pt x="184168" y="150582"/>
                  </a:lnTo>
                  <a:lnTo>
                    <a:pt x="191646" y="128413"/>
                  </a:lnTo>
                  <a:lnTo>
                    <a:pt x="198219" y="106474"/>
                  </a:lnTo>
                  <a:lnTo>
                    <a:pt x="207794" y="86403"/>
                  </a:lnTo>
                  <a:lnTo>
                    <a:pt x="209383" y="84268"/>
                  </a:lnTo>
                  <a:lnTo>
                    <a:pt x="210443" y="83902"/>
                  </a:lnTo>
                  <a:lnTo>
                    <a:pt x="211149" y="84717"/>
                  </a:lnTo>
                  <a:lnTo>
                    <a:pt x="216579" y="107554"/>
                  </a:lnTo>
                  <a:lnTo>
                    <a:pt x="220979" y="131222"/>
                  </a:lnTo>
                  <a:lnTo>
                    <a:pt x="226944" y="153458"/>
                  </a:lnTo>
                  <a:lnTo>
                    <a:pt x="233218" y="170883"/>
                  </a:lnTo>
                  <a:lnTo>
                    <a:pt x="239205" y="177364"/>
                  </a:lnTo>
                  <a:lnTo>
                    <a:pt x="247157" y="181479"/>
                  </a:lnTo>
                  <a:lnTo>
                    <a:pt x="267349" y="184337"/>
                  </a:lnTo>
                  <a:lnTo>
                    <a:pt x="274129" y="181756"/>
                  </a:lnTo>
                  <a:lnTo>
                    <a:pt x="297263" y="167815"/>
                  </a:lnTo>
                  <a:lnTo>
                    <a:pt x="313313" y="148378"/>
                  </a:lnTo>
                  <a:lnTo>
                    <a:pt x="324552" y="127833"/>
                  </a:lnTo>
                  <a:lnTo>
                    <a:pt x="332057" y="104988"/>
                  </a:lnTo>
                  <a:lnTo>
                    <a:pt x="337632" y="83991"/>
                  </a:lnTo>
                  <a:lnTo>
                    <a:pt x="340107" y="64364"/>
                  </a:lnTo>
                  <a:lnTo>
                    <a:pt x="340414" y="43100"/>
                  </a:lnTo>
                  <a:lnTo>
                    <a:pt x="338529" y="35199"/>
                  </a:lnTo>
                  <a:lnTo>
                    <a:pt x="336757" y="32669"/>
                  </a:lnTo>
                  <a:lnTo>
                    <a:pt x="334516" y="30982"/>
                  </a:lnTo>
                  <a:lnTo>
                    <a:pt x="331965" y="29858"/>
                  </a:lnTo>
                  <a:lnTo>
                    <a:pt x="324896" y="30019"/>
                  </a:lnTo>
                  <a:lnTo>
                    <a:pt x="309952" y="34434"/>
                  </a:lnTo>
                  <a:lnTo>
                    <a:pt x="297509" y="46447"/>
                  </a:lnTo>
                  <a:lnTo>
                    <a:pt x="292649" y="54678"/>
                  </a:lnTo>
                  <a:lnTo>
                    <a:pt x="289529" y="68586"/>
                  </a:lnTo>
                  <a:lnTo>
                    <a:pt x="288989" y="78321"/>
                  </a:lnTo>
                  <a:lnTo>
                    <a:pt x="291685" y="84720"/>
                  </a:lnTo>
                  <a:lnTo>
                    <a:pt x="296411" y="90562"/>
                  </a:lnTo>
                  <a:lnTo>
                    <a:pt x="302039" y="94922"/>
                  </a:lnTo>
                  <a:lnTo>
                    <a:pt x="316214" y="97824"/>
                  </a:lnTo>
                  <a:lnTo>
                    <a:pt x="333820" y="98684"/>
                  </a:lnTo>
                  <a:lnTo>
                    <a:pt x="354970" y="96411"/>
                  </a:lnTo>
                  <a:lnTo>
                    <a:pt x="375466" y="92385"/>
                  </a:lnTo>
                  <a:lnTo>
                    <a:pt x="397472" y="87841"/>
                  </a:lnTo>
                  <a:lnTo>
                    <a:pt x="418221" y="80615"/>
                  </a:lnTo>
                  <a:lnTo>
                    <a:pt x="437774" y="71772"/>
                  </a:lnTo>
                  <a:lnTo>
                    <a:pt x="459542" y="59302"/>
                  </a:lnTo>
                  <a:lnTo>
                    <a:pt x="473242" y="49287"/>
                  </a:lnTo>
                  <a:lnTo>
                    <a:pt x="489554" y="26461"/>
                  </a:lnTo>
                  <a:lnTo>
                    <a:pt x="492760" y="14819"/>
                  </a:lnTo>
                  <a:lnTo>
                    <a:pt x="493393" y="7267"/>
                  </a:lnTo>
                  <a:lnTo>
                    <a:pt x="492069" y="3927"/>
                  </a:lnTo>
                  <a:lnTo>
                    <a:pt x="490975" y="2296"/>
                  </a:lnTo>
                  <a:lnTo>
                    <a:pt x="489187" y="1209"/>
                  </a:lnTo>
                  <a:lnTo>
                    <a:pt x="484378" y="0"/>
                  </a:lnTo>
                  <a:lnTo>
                    <a:pt x="482143" y="736"/>
                  </a:lnTo>
                  <a:lnTo>
                    <a:pt x="467635" y="15866"/>
                  </a:lnTo>
                  <a:lnTo>
                    <a:pt x="455347" y="34285"/>
                  </a:lnTo>
                  <a:lnTo>
                    <a:pt x="447305" y="53399"/>
                  </a:lnTo>
                  <a:lnTo>
                    <a:pt x="442982" y="75820"/>
                  </a:lnTo>
                  <a:lnTo>
                    <a:pt x="441701" y="97808"/>
                  </a:lnTo>
                  <a:lnTo>
                    <a:pt x="442732" y="117729"/>
                  </a:lnTo>
                  <a:lnTo>
                    <a:pt x="445564" y="129575"/>
                  </a:lnTo>
                  <a:lnTo>
                    <a:pt x="453108" y="142193"/>
                  </a:lnTo>
                  <a:lnTo>
                    <a:pt x="462575" y="152106"/>
                  </a:lnTo>
                  <a:lnTo>
                    <a:pt x="470787" y="156671"/>
                  </a:lnTo>
                  <a:lnTo>
                    <a:pt x="484335" y="159688"/>
                  </a:lnTo>
                  <a:lnTo>
                    <a:pt x="500932" y="158054"/>
                  </a:lnTo>
                  <a:lnTo>
                    <a:pt x="516727" y="151690"/>
                  </a:lnTo>
                  <a:lnTo>
                    <a:pt x="533989" y="140573"/>
                  </a:lnTo>
                  <a:lnTo>
                    <a:pt x="551710" y="118263"/>
                  </a:lnTo>
                  <a:lnTo>
                    <a:pt x="565286" y="97097"/>
                  </a:lnTo>
                  <a:lnTo>
                    <a:pt x="578305" y="76655"/>
                  </a:lnTo>
                  <a:lnTo>
                    <a:pt x="586513" y="55135"/>
                  </a:lnTo>
                  <a:lnTo>
                    <a:pt x="597088" y="33104"/>
                  </a:lnTo>
                  <a:lnTo>
                    <a:pt x="606836" y="12334"/>
                  </a:lnTo>
                  <a:lnTo>
                    <a:pt x="603660" y="35405"/>
                  </a:lnTo>
                  <a:lnTo>
                    <a:pt x="600728" y="53437"/>
                  </a:lnTo>
                  <a:lnTo>
                    <a:pt x="599036" y="72185"/>
                  </a:lnTo>
                  <a:lnTo>
                    <a:pt x="598465" y="94211"/>
                  </a:lnTo>
                  <a:lnTo>
                    <a:pt x="598352" y="115573"/>
                  </a:lnTo>
                  <a:lnTo>
                    <a:pt x="598326" y="136925"/>
                  </a:lnTo>
                  <a:lnTo>
                    <a:pt x="598325" y="147274"/>
                  </a:lnTo>
                  <a:lnTo>
                    <a:pt x="598854" y="148660"/>
                  </a:lnTo>
                  <a:lnTo>
                    <a:pt x="599735" y="149585"/>
                  </a:lnTo>
                  <a:lnTo>
                    <a:pt x="600852" y="150201"/>
                  </a:lnTo>
                  <a:lnTo>
                    <a:pt x="601597" y="149553"/>
                  </a:lnTo>
                  <a:lnTo>
                    <a:pt x="609657" y="126483"/>
                  </a:lnTo>
                  <a:lnTo>
                    <a:pt x="619103" y="104015"/>
                  </a:lnTo>
                  <a:lnTo>
                    <a:pt x="625412" y="82821"/>
                  </a:lnTo>
                  <a:lnTo>
                    <a:pt x="633749" y="63429"/>
                  </a:lnTo>
                  <a:lnTo>
                    <a:pt x="645949" y="418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3" name="SMARTInkShape-Group24">
            <a:extLst>
              <a:ext uri="{FF2B5EF4-FFF2-40B4-BE49-F238E27FC236}">
                <a16:creationId xmlns:a16="http://schemas.microsoft.com/office/drawing/2014/main" id="{3C5FA896-E527-4DCC-895A-5BB0A16A0D03}"/>
              </a:ext>
            </a:extLst>
          </p:cNvPr>
          <p:cNvGrpSpPr/>
          <p:nvPr/>
        </p:nvGrpSpPr>
        <p:grpSpPr>
          <a:xfrm>
            <a:off x="2781300" y="2800350"/>
            <a:ext cx="344345" cy="151101"/>
            <a:chOff x="2781300" y="2800350"/>
            <a:chExt cx="344345" cy="151101"/>
          </a:xfrm>
        </p:grpSpPr>
        <p:sp>
          <p:nvSpPr>
            <p:cNvPr id="101" name="SMARTInkShape-105">
              <a:extLst>
                <a:ext uri="{FF2B5EF4-FFF2-40B4-BE49-F238E27FC236}">
                  <a16:creationId xmlns:a16="http://schemas.microsoft.com/office/drawing/2014/main" id="{7633C6DF-32F2-4F9A-9991-69848FB4F891}"/>
                </a:ext>
              </a:extLst>
            </p:cNvPr>
            <p:cNvSpPr/>
            <p:nvPr>
              <p:custDataLst>
                <p:tags r:id="rId243"/>
              </p:custDataLst>
            </p:nvPr>
          </p:nvSpPr>
          <p:spPr>
            <a:xfrm>
              <a:off x="2843213" y="2800350"/>
              <a:ext cx="14288" cy="142876"/>
            </a:xfrm>
            <a:custGeom>
              <a:avLst/>
              <a:gdLst/>
              <a:ahLst/>
              <a:cxnLst/>
              <a:rect l="0" t="0" r="0" b="0"/>
              <a:pathLst>
                <a:path w="14288" h="142876">
                  <a:moveTo>
                    <a:pt x="0" y="0"/>
                  </a:moveTo>
                  <a:lnTo>
                    <a:pt x="0" y="0"/>
                  </a:lnTo>
                  <a:lnTo>
                    <a:pt x="0" y="19256"/>
                  </a:lnTo>
                  <a:lnTo>
                    <a:pt x="0" y="40669"/>
                  </a:lnTo>
                  <a:lnTo>
                    <a:pt x="2528" y="61557"/>
                  </a:lnTo>
                  <a:lnTo>
                    <a:pt x="4100" y="81974"/>
                  </a:lnTo>
                  <a:lnTo>
                    <a:pt x="7094" y="103958"/>
                  </a:lnTo>
                  <a:lnTo>
                    <a:pt x="9574" y="126956"/>
                  </a:lnTo>
                  <a:lnTo>
                    <a:pt x="14287"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2" name="SMARTInkShape-106">
              <a:extLst>
                <a:ext uri="{FF2B5EF4-FFF2-40B4-BE49-F238E27FC236}">
                  <a16:creationId xmlns:a16="http://schemas.microsoft.com/office/drawing/2014/main" id="{7167A8D8-8E67-4272-8700-8085A4EC93E6}"/>
                </a:ext>
              </a:extLst>
            </p:cNvPr>
            <p:cNvSpPr/>
            <p:nvPr>
              <p:custDataLst>
                <p:tags r:id="rId244"/>
              </p:custDataLst>
            </p:nvPr>
          </p:nvSpPr>
          <p:spPr>
            <a:xfrm>
              <a:off x="2781300" y="2800350"/>
              <a:ext cx="344345" cy="151101"/>
            </a:xfrm>
            <a:custGeom>
              <a:avLst/>
              <a:gdLst/>
              <a:ahLst/>
              <a:cxnLst/>
              <a:rect l="0" t="0" r="0" b="0"/>
              <a:pathLst>
                <a:path w="344345" h="151101">
                  <a:moveTo>
                    <a:pt x="0" y="104775"/>
                  </a:moveTo>
                  <a:lnTo>
                    <a:pt x="0" y="104775"/>
                  </a:lnTo>
                  <a:lnTo>
                    <a:pt x="7075" y="98229"/>
                  </a:lnTo>
                  <a:lnTo>
                    <a:pt x="26049" y="88436"/>
                  </a:lnTo>
                  <a:lnTo>
                    <a:pt x="46583" y="82883"/>
                  </a:lnTo>
                  <a:lnTo>
                    <a:pt x="63566" y="79523"/>
                  </a:lnTo>
                  <a:lnTo>
                    <a:pt x="84520" y="76266"/>
                  </a:lnTo>
                  <a:lnTo>
                    <a:pt x="107414" y="73054"/>
                  </a:lnTo>
                  <a:lnTo>
                    <a:pt x="129937" y="69863"/>
                  </a:lnTo>
                  <a:lnTo>
                    <a:pt x="152294" y="66681"/>
                  </a:lnTo>
                  <a:lnTo>
                    <a:pt x="174049" y="63503"/>
                  </a:lnTo>
                  <a:lnTo>
                    <a:pt x="194301" y="60326"/>
                  </a:lnTo>
                  <a:lnTo>
                    <a:pt x="212474" y="58562"/>
                  </a:lnTo>
                  <a:lnTo>
                    <a:pt x="234758" y="57568"/>
                  </a:lnTo>
                  <a:lnTo>
                    <a:pt x="257163" y="57205"/>
                  </a:lnTo>
                  <a:lnTo>
                    <a:pt x="266297" y="57152"/>
                  </a:lnTo>
                  <a:lnTo>
                    <a:pt x="261524" y="57151"/>
                  </a:lnTo>
                  <a:lnTo>
                    <a:pt x="257697" y="58562"/>
                  </a:lnTo>
                  <a:lnTo>
                    <a:pt x="237335" y="68210"/>
                  </a:lnTo>
                  <a:lnTo>
                    <a:pt x="216391" y="79678"/>
                  </a:lnTo>
                  <a:lnTo>
                    <a:pt x="203169" y="88990"/>
                  </a:lnTo>
                  <a:lnTo>
                    <a:pt x="192549" y="100980"/>
                  </a:lnTo>
                  <a:lnTo>
                    <a:pt x="185227" y="114587"/>
                  </a:lnTo>
                  <a:lnTo>
                    <a:pt x="181535" y="136739"/>
                  </a:lnTo>
                  <a:lnTo>
                    <a:pt x="181348" y="140372"/>
                  </a:lnTo>
                  <a:lnTo>
                    <a:pt x="182811" y="143323"/>
                  </a:lnTo>
                  <a:lnTo>
                    <a:pt x="188670" y="148013"/>
                  </a:lnTo>
                  <a:lnTo>
                    <a:pt x="200894" y="151100"/>
                  </a:lnTo>
                  <a:lnTo>
                    <a:pt x="219627" y="149487"/>
                  </a:lnTo>
                  <a:lnTo>
                    <a:pt x="241934" y="145657"/>
                  </a:lnTo>
                  <a:lnTo>
                    <a:pt x="258868" y="139878"/>
                  </a:lnTo>
                  <a:lnTo>
                    <a:pt x="275919" y="132547"/>
                  </a:lnTo>
                  <a:lnTo>
                    <a:pt x="297418" y="121412"/>
                  </a:lnTo>
                  <a:lnTo>
                    <a:pt x="320824" y="100633"/>
                  </a:lnTo>
                  <a:lnTo>
                    <a:pt x="335952" y="78557"/>
                  </a:lnTo>
                  <a:lnTo>
                    <a:pt x="343370" y="60083"/>
                  </a:lnTo>
                  <a:lnTo>
                    <a:pt x="344344" y="48928"/>
                  </a:lnTo>
                  <a:lnTo>
                    <a:pt x="340657" y="28833"/>
                  </a:lnTo>
                  <a:lnTo>
                    <a:pt x="335024" y="20575"/>
                  </a:lnTo>
                  <a:lnTo>
                    <a:pt x="327229" y="13907"/>
                  </a:lnTo>
                  <a:lnTo>
                    <a:pt x="304618" y="3543"/>
                  </a:lnTo>
                  <a:lnTo>
                    <a:pt x="280963" y="467"/>
                  </a:lnTo>
                  <a:lnTo>
                    <a:pt x="26193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0" name="SMARTInkShape-Group25">
            <a:extLst>
              <a:ext uri="{FF2B5EF4-FFF2-40B4-BE49-F238E27FC236}">
                <a16:creationId xmlns:a16="http://schemas.microsoft.com/office/drawing/2014/main" id="{2360BC1A-76B0-4952-8D6A-01AFC89FB601}"/>
              </a:ext>
            </a:extLst>
          </p:cNvPr>
          <p:cNvGrpSpPr/>
          <p:nvPr/>
        </p:nvGrpSpPr>
        <p:grpSpPr>
          <a:xfrm>
            <a:off x="3304001" y="2681332"/>
            <a:ext cx="939388" cy="270698"/>
            <a:chOff x="3304001" y="2681332"/>
            <a:chExt cx="939388" cy="270698"/>
          </a:xfrm>
        </p:grpSpPr>
        <p:sp>
          <p:nvSpPr>
            <p:cNvPr id="104" name="SMARTInkShape-107">
              <a:extLst>
                <a:ext uri="{FF2B5EF4-FFF2-40B4-BE49-F238E27FC236}">
                  <a16:creationId xmlns:a16="http://schemas.microsoft.com/office/drawing/2014/main" id="{1A7CAECD-3CB2-4E31-B307-0BE3455CFAA7}"/>
                </a:ext>
              </a:extLst>
            </p:cNvPr>
            <p:cNvSpPr/>
            <p:nvPr>
              <p:custDataLst>
                <p:tags r:id="rId237"/>
              </p:custDataLst>
            </p:nvPr>
          </p:nvSpPr>
          <p:spPr>
            <a:xfrm>
              <a:off x="3304001" y="2725491"/>
              <a:ext cx="157862" cy="226539"/>
            </a:xfrm>
            <a:custGeom>
              <a:avLst/>
              <a:gdLst/>
              <a:ahLst/>
              <a:cxnLst/>
              <a:rect l="0" t="0" r="0" b="0"/>
              <a:pathLst>
                <a:path w="157862" h="226539">
                  <a:moveTo>
                    <a:pt x="115474" y="12947"/>
                  </a:moveTo>
                  <a:lnTo>
                    <a:pt x="115474" y="12947"/>
                  </a:lnTo>
                  <a:lnTo>
                    <a:pt x="115474" y="10418"/>
                  </a:lnTo>
                  <a:lnTo>
                    <a:pt x="114945" y="9673"/>
                  </a:lnTo>
                  <a:lnTo>
                    <a:pt x="114063" y="9177"/>
                  </a:lnTo>
                  <a:lnTo>
                    <a:pt x="111373" y="8380"/>
                  </a:lnTo>
                  <a:lnTo>
                    <a:pt x="108379" y="3186"/>
                  </a:lnTo>
                  <a:lnTo>
                    <a:pt x="105453" y="1677"/>
                  </a:lnTo>
                  <a:lnTo>
                    <a:pt x="96556" y="0"/>
                  </a:lnTo>
                  <a:lnTo>
                    <a:pt x="82176" y="1585"/>
                  </a:lnTo>
                  <a:lnTo>
                    <a:pt x="59821" y="10663"/>
                  </a:lnTo>
                  <a:lnTo>
                    <a:pt x="38159" y="24059"/>
                  </a:lnTo>
                  <a:lnTo>
                    <a:pt x="16182" y="39307"/>
                  </a:lnTo>
                  <a:lnTo>
                    <a:pt x="9079" y="47416"/>
                  </a:lnTo>
                  <a:lnTo>
                    <a:pt x="4158" y="57371"/>
                  </a:lnTo>
                  <a:lnTo>
                    <a:pt x="207" y="70614"/>
                  </a:lnTo>
                  <a:lnTo>
                    <a:pt x="0" y="76262"/>
                  </a:lnTo>
                  <a:lnTo>
                    <a:pt x="2593" y="85360"/>
                  </a:lnTo>
                  <a:lnTo>
                    <a:pt x="10002" y="96432"/>
                  </a:lnTo>
                  <a:lnTo>
                    <a:pt x="21429" y="106416"/>
                  </a:lnTo>
                  <a:lnTo>
                    <a:pt x="39925" y="116077"/>
                  </a:lnTo>
                  <a:lnTo>
                    <a:pt x="59634" y="123114"/>
                  </a:lnTo>
                  <a:lnTo>
                    <a:pt x="81407" y="131078"/>
                  </a:lnTo>
                  <a:lnTo>
                    <a:pt x="104616" y="140141"/>
                  </a:lnTo>
                  <a:lnTo>
                    <a:pt x="125721" y="149529"/>
                  </a:lnTo>
                  <a:lnTo>
                    <a:pt x="146955" y="162183"/>
                  </a:lnTo>
                  <a:lnTo>
                    <a:pt x="152925" y="168527"/>
                  </a:lnTo>
                  <a:lnTo>
                    <a:pt x="155931" y="174874"/>
                  </a:lnTo>
                  <a:lnTo>
                    <a:pt x="157861" y="187572"/>
                  </a:lnTo>
                  <a:lnTo>
                    <a:pt x="156432" y="190747"/>
                  </a:lnTo>
                  <a:lnTo>
                    <a:pt x="138409" y="209150"/>
                  </a:lnTo>
                  <a:lnTo>
                    <a:pt x="122210" y="217719"/>
                  </a:lnTo>
                  <a:lnTo>
                    <a:pt x="104006" y="223609"/>
                  </a:lnTo>
                  <a:lnTo>
                    <a:pt x="82693" y="226538"/>
                  </a:lnTo>
                  <a:lnTo>
                    <a:pt x="68543" y="226516"/>
                  </a:lnTo>
                  <a:lnTo>
                    <a:pt x="60925" y="224636"/>
                  </a:lnTo>
                  <a:lnTo>
                    <a:pt x="57942" y="221277"/>
                  </a:lnTo>
                  <a:lnTo>
                    <a:pt x="53215" y="210489"/>
                  </a:lnTo>
                  <a:lnTo>
                    <a:pt x="52173" y="201108"/>
                  </a:lnTo>
                  <a:lnTo>
                    <a:pt x="53562" y="1796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 name="SMARTInkShape-108">
              <a:extLst>
                <a:ext uri="{FF2B5EF4-FFF2-40B4-BE49-F238E27FC236}">
                  <a16:creationId xmlns:a16="http://schemas.microsoft.com/office/drawing/2014/main" id="{29B55D1D-1DA1-45EB-9BB9-CE0BD3EDCC76}"/>
                </a:ext>
              </a:extLst>
            </p:cNvPr>
            <p:cNvSpPr/>
            <p:nvPr>
              <p:custDataLst>
                <p:tags r:id="rId238"/>
              </p:custDataLst>
            </p:nvPr>
          </p:nvSpPr>
          <p:spPr>
            <a:xfrm>
              <a:off x="3505200" y="2752921"/>
              <a:ext cx="57151" cy="190305"/>
            </a:xfrm>
            <a:custGeom>
              <a:avLst/>
              <a:gdLst/>
              <a:ahLst/>
              <a:cxnLst/>
              <a:rect l="0" t="0" r="0" b="0"/>
              <a:pathLst>
                <a:path w="57151" h="190305">
                  <a:moveTo>
                    <a:pt x="0" y="4567"/>
                  </a:moveTo>
                  <a:lnTo>
                    <a:pt x="0" y="4567"/>
                  </a:lnTo>
                  <a:lnTo>
                    <a:pt x="2529" y="2038"/>
                  </a:lnTo>
                  <a:lnTo>
                    <a:pt x="5180" y="797"/>
                  </a:lnTo>
                  <a:lnTo>
                    <a:pt x="8667" y="0"/>
                  </a:lnTo>
                  <a:lnTo>
                    <a:pt x="8953" y="464"/>
                  </a:lnTo>
                  <a:lnTo>
                    <a:pt x="9271" y="2390"/>
                  </a:lnTo>
                  <a:lnTo>
                    <a:pt x="12748" y="8468"/>
                  </a:lnTo>
                  <a:lnTo>
                    <a:pt x="17954" y="30268"/>
                  </a:lnTo>
                  <a:lnTo>
                    <a:pt x="22371" y="50517"/>
                  </a:lnTo>
                  <a:lnTo>
                    <a:pt x="27031" y="73274"/>
                  </a:lnTo>
                  <a:lnTo>
                    <a:pt x="31763" y="96773"/>
                  </a:lnTo>
                  <a:lnTo>
                    <a:pt x="37045" y="120493"/>
                  </a:lnTo>
                  <a:lnTo>
                    <a:pt x="44549" y="143749"/>
                  </a:lnTo>
                  <a:lnTo>
                    <a:pt x="50359" y="163751"/>
                  </a:lnTo>
                  <a:lnTo>
                    <a:pt x="57150" y="1903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SMARTInkShape-109">
              <a:extLst>
                <a:ext uri="{FF2B5EF4-FFF2-40B4-BE49-F238E27FC236}">
                  <a16:creationId xmlns:a16="http://schemas.microsoft.com/office/drawing/2014/main" id="{E2B36B30-73D6-4494-BCD1-F9C0AFECFF4A}"/>
                </a:ext>
              </a:extLst>
            </p:cNvPr>
            <p:cNvSpPr/>
            <p:nvPr>
              <p:custDataLst>
                <p:tags r:id="rId239"/>
              </p:custDataLst>
            </p:nvPr>
          </p:nvSpPr>
          <p:spPr>
            <a:xfrm>
              <a:off x="3493147" y="2828925"/>
              <a:ext cx="102542" cy="28576"/>
            </a:xfrm>
            <a:custGeom>
              <a:avLst/>
              <a:gdLst/>
              <a:ahLst/>
              <a:cxnLst/>
              <a:rect l="0" t="0" r="0" b="0"/>
              <a:pathLst>
                <a:path w="102542" h="28576">
                  <a:moveTo>
                    <a:pt x="2528" y="28575"/>
                  </a:moveTo>
                  <a:lnTo>
                    <a:pt x="2528" y="28575"/>
                  </a:lnTo>
                  <a:lnTo>
                    <a:pt x="0" y="26047"/>
                  </a:lnTo>
                  <a:lnTo>
                    <a:pt x="313" y="24243"/>
                  </a:lnTo>
                  <a:lnTo>
                    <a:pt x="3484" y="19418"/>
                  </a:lnTo>
                  <a:lnTo>
                    <a:pt x="7010" y="16568"/>
                  </a:lnTo>
                  <a:lnTo>
                    <a:pt x="28563" y="5538"/>
                  </a:lnTo>
                  <a:lnTo>
                    <a:pt x="48871" y="1641"/>
                  </a:lnTo>
                  <a:lnTo>
                    <a:pt x="70763" y="486"/>
                  </a:lnTo>
                  <a:lnTo>
                    <a:pt x="92383" y="96"/>
                  </a:lnTo>
                  <a:lnTo>
                    <a:pt x="10254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 name="SMARTInkShape-110">
              <a:extLst>
                <a:ext uri="{FF2B5EF4-FFF2-40B4-BE49-F238E27FC236}">
                  <a16:creationId xmlns:a16="http://schemas.microsoft.com/office/drawing/2014/main" id="{B516F23A-8D8B-4713-A51A-17722CBBAC42}"/>
                </a:ext>
              </a:extLst>
            </p:cNvPr>
            <p:cNvSpPr/>
            <p:nvPr>
              <p:custDataLst>
                <p:tags r:id="rId240"/>
              </p:custDataLst>
            </p:nvPr>
          </p:nvSpPr>
          <p:spPr>
            <a:xfrm>
              <a:off x="3639640" y="2681332"/>
              <a:ext cx="270223" cy="237051"/>
            </a:xfrm>
            <a:custGeom>
              <a:avLst/>
              <a:gdLst/>
              <a:ahLst/>
              <a:cxnLst/>
              <a:rect l="0" t="0" r="0" b="0"/>
              <a:pathLst>
                <a:path w="270223" h="237051">
                  <a:moveTo>
                    <a:pt x="117973" y="123781"/>
                  </a:moveTo>
                  <a:lnTo>
                    <a:pt x="117973" y="123781"/>
                  </a:lnTo>
                  <a:lnTo>
                    <a:pt x="110368" y="120507"/>
                  </a:lnTo>
                  <a:lnTo>
                    <a:pt x="104715" y="119680"/>
                  </a:lnTo>
                  <a:lnTo>
                    <a:pt x="85387" y="122951"/>
                  </a:lnTo>
                  <a:lnTo>
                    <a:pt x="64323" y="130104"/>
                  </a:lnTo>
                  <a:lnTo>
                    <a:pt x="47572" y="139942"/>
                  </a:lnTo>
                  <a:lnTo>
                    <a:pt x="26132" y="162127"/>
                  </a:lnTo>
                  <a:lnTo>
                    <a:pt x="10990" y="180979"/>
                  </a:lnTo>
                  <a:lnTo>
                    <a:pt x="1363" y="204220"/>
                  </a:lnTo>
                  <a:lnTo>
                    <a:pt x="0" y="211743"/>
                  </a:lnTo>
                  <a:lnTo>
                    <a:pt x="806" y="218614"/>
                  </a:lnTo>
                  <a:lnTo>
                    <a:pt x="2928" y="224666"/>
                  </a:lnTo>
                  <a:lnTo>
                    <a:pt x="5634" y="229120"/>
                  </a:lnTo>
                  <a:lnTo>
                    <a:pt x="15190" y="234602"/>
                  </a:lnTo>
                  <a:lnTo>
                    <a:pt x="25547" y="237050"/>
                  </a:lnTo>
                  <a:lnTo>
                    <a:pt x="28839" y="236335"/>
                  </a:lnTo>
                  <a:lnTo>
                    <a:pt x="38528" y="230272"/>
                  </a:lnTo>
                  <a:lnTo>
                    <a:pt x="60914" y="212023"/>
                  </a:lnTo>
                  <a:lnTo>
                    <a:pt x="70963" y="199315"/>
                  </a:lnTo>
                  <a:lnTo>
                    <a:pt x="80778" y="179388"/>
                  </a:lnTo>
                  <a:lnTo>
                    <a:pt x="90223" y="157754"/>
                  </a:lnTo>
                  <a:lnTo>
                    <a:pt x="97185" y="138194"/>
                  </a:lnTo>
                  <a:lnTo>
                    <a:pt x="102725" y="121857"/>
                  </a:lnTo>
                  <a:lnTo>
                    <a:pt x="103045" y="121440"/>
                  </a:lnTo>
                  <a:lnTo>
                    <a:pt x="103258" y="121691"/>
                  </a:lnTo>
                  <a:lnTo>
                    <a:pt x="103629" y="141987"/>
                  </a:lnTo>
                  <a:lnTo>
                    <a:pt x="105085" y="165379"/>
                  </a:lnTo>
                  <a:lnTo>
                    <a:pt x="110311" y="187972"/>
                  </a:lnTo>
                  <a:lnTo>
                    <a:pt x="117408" y="204007"/>
                  </a:lnTo>
                  <a:lnTo>
                    <a:pt x="126012" y="211119"/>
                  </a:lnTo>
                  <a:lnTo>
                    <a:pt x="148371" y="221261"/>
                  </a:lnTo>
                  <a:lnTo>
                    <a:pt x="169622" y="223293"/>
                  </a:lnTo>
                  <a:lnTo>
                    <a:pt x="180087" y="222512"/>
                  </a:lnTo>
                  <a:lnTo>
                    <a:pt x="202640" y="213388"/>
                  </a:lnTo>
                  <a:lnTo>
                    <a:pt x="222539" y="198866"/>
                  </a:lnTo>
                  <a:lnTo>
                    <a:pt x="241227" y="176379"/>
                  </a:lnTo>
                  <a:lnTo>
                    <a:pt x="251741" y="154652"/>
                  </a:lnTo>
                  <a:lnTo>
                    <a:pt x="258972" y="130929"/>
                  </a:lnTo>
                  <a:lnTo>
                    <a:pt x="264600" y="113199"/>
                  </a:lnTo>
                  <a:lnTo>
                    <a:pt x="267807" y="93325"/>
                  </a:lnTo>
                  <a:lnTo>
                    <a:pt x="269232" y="73203"/>
                  </a:lnTo>
                  <a:lnTo>
                    <a:pt x="269866" y="55440"/>
                  </a:lnTo>
                  <a:lnTo>
                    <a:pt x="270222" y="33094"/>
                  </a:lnTo>
                  <a:lnTo>
                    <a:pt x="267484" y="21034"/>
                  </a:lnTo>
                  <a:lnTo>
                    <a:pt x="259630" y="2884"/>
                  </a:lnTo>
                  <a:lnTo>
                    <a:pt x="257390" y="850"/>
                  </a:lnTo>
                  <a:lnTo>
                    <a:pt x="254838" y="22"/>
                  </a:lnTo>
                  <a:lnTo>
                    <a:pt x="252079" y="0"/>
                  </a:lnTo>
                  <a:lnTo>
                    <a:pt x="249710" y="1573"/>
                  </a:lnTo>
                  <a:lnTo>
                    <a:pt x="245667" y="7553"/>
                  </a:lnTo>
                  <a:lnTo>
                    <a:pt x="239289" y="28660"/>
                  </a:lnTo>
                  <a:lnTo>
                    <a:pt x="237703" y="50676"/>
                  </a:lnTo>
                  <a:lnTo>
                    <a:pt x="237332" y="68006"/>
                  </a:lnTo>
                  <a:lnTo>
                    <a:pt x="237167" y="86292"/>
                  </a:lnTo>
                  <a:lnTo>
                    <a:pt x="238152" y="105002"/>
                  </a:lnTo>
                  <a:lnTo>
                    <a:pt x="242118" y="123901"/>
                  </a:lnTo>
                  <a:lnTo>
                    <a:pt x="245996" y="141473"/>
                  </a:lnTo>
                  <a:lnTo>
                    <a:pt x="252567" y="164830"/>
                  </a:lnTo>
                  <a:lnTo>
                    <a:pt x="265610" y="1952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SMARTInkShape-111">
              <a:extLst>
                <a:ext uri="{FF2B5EF4-FFF2-40B4-BE49-F238E27FC236}">
                  <a16:creationId xmlns:a16="http://schemas.microsoft.com/office/drawing/2014/main" id="{EDDADBC6-13E0-434D-9198-091C7D818175}"/>
                </a:ext>
              </a:extLst>
            </p:cNvPr>
            <p:cNvSpPr/>
            <p:nvPr>
              <p:custDataLst>
                <p:tags r:id="rId241"/>
              </p:custDataLst>
            </p:nvPr>
          </p:nvSpPr>
          <p:spPr>
            <a:xfrm>
              <a:off x="3805238" y="2712570"/>
              <a:ext cx="332047" cy="154456"/>
            </a:xfrm>
            <a:custGeom>
              <a:avLst/>
              <a:gdLst/>
              <a:ahLst/>
              <a:cxnLst/>
              <a:rect l="0" t="0" r="0" b="0"/>
              <a:pathLst>
                <a:path w="332047" h="154456">
                  <a:moveTo>
                    <a:pt x="0" y="87780"/>
                  </a:moveTo>
                  <a:lnTo>
                    <a:pt x="0" y="87780"/>
                  </a:lnTo>
                  <a:lnTo>
                    <a:pt x="0" y="78623"/>
                  </a:lnTo>
                  <a:lnTo>
                    <a:pt x="1058" y="76384"/>
                  </a:lnTo>
                  <a:lnTo>
                    <a:pt x="13257" y="64786"/>
                  </a:lnTo>
                  <a:lnTo>
                    <a:pt x="36916" y="56505"/>
                  </a:lnTo>
                  <a:lnTo>
                    <a:pt x="60385" y="51937"/>
                  </a:lnTo>
                  <a:lnTo>
                    <a:pt x="79931" y="50683"/>
                  </a:lnTo>
                  <a:lnTo>
                    <a:pt x="99554" y="48715"/>
                  </a:lnTo>
                  <a:lnTo>
                    <a:pt x="118858" y="46605"/>
                  </a:lnTo>
                  <a:lnTo>
                    <a:pt x="138021" y="45668"/>
                  </a:lnTo>
                  <a:lnTo>
                    <a:pt x="158533" y="43840"/>
                  </a:lnTo>
                  <a:lnTo>
                    <a:pt x="179467" y="41263"/>
                  </a:lnTo>
                  <a:lnTo>
                    <a:pt x="199354" y="38355"/>
                  </a:lnTo>
                  <a:lnTo>
                    <a:pt x="217366" y="36709"/>
                  </a:lnTo>
                  <a:lnTo>
                    <a:pt x="234190" y="35448"/>
                  </a:lnTo>
                  <a:lnTo>
                    <a:pt x="250487" y="33124"/>
                  </a:lnTo>
                  <a:lnTo>
                    <a:pt x="272009" y="28841"/>
                  </a:lnTo>
                  <a:lnTo>
                    <a:pt x="291791" y="26748"/>
                  </a:lnTo>
                  <a:lnTo>
                    <a:pt x="313107" y="22239"/>
                  </a:lnTo>
                  <a:lnTo>
                    <a:pt x="326647" y="16253"/>
                  </a:lnTo>
                  <a:lnTo>
                    <a:pt x="328890" y="14696"/>
                  </a:lnTo>
                  <a:lnTo>
                    <a:pt x="330384" y="12599"/>
                  </a:lnTo>
                  <a:lnTo>
                    <a:pt x="332046" y="7447"/>
                  </a:lnTo>
                  <a:lnTo>
                    <a:pt x="331430" y="5649"/>
                  </a:lnTo>
                  <a:lnTo>
                    <a:pt x="329962" y="4451"/>
                  </a:lnTo>
                  <a:lnTo>
                    <a:pt x="317472" y="0"/>
                  </a:lnTo>
                  <a:lnTo>
                    <a:pt x="301793" y="623"/>
                  </a:lnTo>
                  <a:lnTo>
                    <a:pt x="281213" y="4159"/>
                  </a:lnTo>
                  <a:lnTo>
                    <a:pt x="258359" y="13614"/>
                  </a:lnTo>
                  <a:lnTo>
                    <a:pt x="237358" y="26470"/>
                  </a:lnTo>
                  <a:lnTo>
                    <a:pt x="215202" y="40333"/>
                  </a:lnTo>
                  <a:lnTo>
                    <a:pt x="196937" y="57024"/>
                  </a:lnTo>
                  <a:lnTo>
                    <a:pt x="183999" y="75374"/>
                  </a:lnTo>
                  <a:lnTo>
                    <a:pt x="178519" y="91689"/>
                  </a:lnTo>
                  <a:lnTo>
                    <a:pt x="179424" y="109105"/>
                  </a:lnTo>
                  <a:lnTo>
                    <a:pt x="184519" y="120012"/>
                  </a:lnTo>
                  <a:lnTo>
                    <a:pt x="201981" y="140982"/>
                  </a:lnTo>
                  <a:lnTo>
                    <a:pt x="214362" y="149993"/>
                  </a:lnTo>
                  <a:lnTo>
                    <a:pt x="228600" y="1544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 name="SMARTInkShape-112">
              <a:extLst>
                <a:ext uri="{FF2B5EF4-FFF2-40B4-BE49-F238E27FC236}">
                  <a16:creationId xmlns:a16="http://schemas.microsoft.com/office/drawing/2014/main" id="{46B78AD3-6436-427A-9230-038A6E8EDD80}"/>
                </a:ext>
              </a:extLst>
            </p:cNvPr>
            <p:cNvSpPr/>
            <p:nvPr>
              <p:custDataLst>
                <p:tags r:id="rId242"/>
              </p:custDataLst>
            </p:nvPr>
          </p:nvSpPr>
          <p:spPr>
            <a:xfrm>
              <a:off x="4162058" y="2719388"/>
              <a:ext cx="81331" cy="176213"/>
            </a:xfrm>
            <a:custGeom>
              <a:avLst/>
              <a:gdLst/>
              <a:ahLst/>
              <a:cxnLst/>
              <a:rect l="0" t="0" r="0" b="0"/>
              <a:pathLst>
                <a:path w="81331" h="176213">
                  <a:moveTo>
                    <a:pt x="81330" y="0"/>
                  </a:moveTo>
                  <a:lnTo>
                    <a:pt x="81330" y="0"/>
                  </a:lnTo>
                  <a:lnTo>
                    <a:pt x="57697" y="529"/>
                  </a:lnTo>
                  <a:lnTo>
                    <a:pt x="38503" y="5180"/>
                  </a:lnTo>
                  <a:lnTo>
                    <a:pt x="19424" y="13723"/>
                  </a:lnTo>
                  <a:lnTo>
                    <a:pt x="4700" y="25602"/>
                  </a:lnTo>
                  <a:lnTo>
                    <a:pt x="0" y="31839"/>
                  </a:lnTo>
                  <a:lnTo>
                    <a:pt x="380" y="42372"/>
                  </a:lnTo>
                  <a:lnTo>
                    <a:pt x="6719" y="63109"/>
                  </a:lnTo>
                  <a:lnTo>
                    <a:pt x="16870" y="77396"/>
                  </a:lnTo>
                  <a:lnTo>
                    <a:pt x="38620" y="96803"/>
                  </a:lnTo>
                  <a:lnTo>
                    <a:pt x="51060" y="109530"/>
                  </a:lnTo>
                  <a:lnTo>
                    <a:pt x="59940" y="124882"/>
                  </a:lnTo>
                  <a:lnTo>
                    <a:pt x="61586" y="131664"/>
                  </a:lnTo>
                  <a:lnTo>
                    <a:pt x="61971" y="137186"/>
                  </a:lnTo>
                  <a:lnTo>
                    <a:pt x="54051" y="159733"/>
                  </a:lnTo>
                  <a:lnTo>
                    <a:pt x="43230" y="1762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9" name="SMARTInkShape-Group26">
            <a:extLst>
              <a:ext uri="{FF2B5EF4-FFF2-40B4-BE49-F238E27FC236}">
                <a16:creationId xmlns:a16="http://schemas.microsoft.com/office/drawing/2014/main" id="{279035FB-4BAA-4C5F-97E7-158F7050FE87}"/>
              </a:ext>
            </a:extLst>
          </p:cNvPr>
          <p:cNvGrpSpPr/>
          <p:nvPr/>
        </p:nvGrpSpPr>
        <p:grpSpPr>
          <a:xfrm>
            <a:off x="1588073" y="3014663"/>
            <a:ext cx="1892528" cy="530363"/>
            <a:chOff x="1588073" y="3014663"/>
            <a:chExt cx="1892528" cy="530363"/>
          </a:xfrm>
        </p:grpSpPr>
        <p:sp>
          <p:nvSpPr>
            <p:cNvPr id="111" name="SMARTInkShape-113">
              <a:extLst>
                <a:ext uri="{FF2B5EF4-FFF2-40B4-BE49-F238E27FC236}">
                  <a16:creationId xmlns:a16="http://schemas.microsoft.com/office/drawing/2014/main" id="{67A7B67D-546D-46B1-8AC2-53F595D5E951}"/>
                </a:ext>
              </a:extLst>
            </p:cNvPr>
            <p:cNvSpPr/>
            <p:nvPr>
              <p:custDataLst>
                <p:tags r:id="rId219"/>
              </p:custDataLst>
            </p:nvPr>
          </p:nvSpPr>
          <p:spPr>
            <a:xfrm>
              <a:off x="1588073" y="3109913"/>
              <a:ext cx="288353" cy="164289"/>
            </a:xfrm>
            <a:custGeom>
              <a:avLst/>
              <a:gdLst/>
              <a:ahLst/>
              <a:cxnLst/>
              <a:rect l="0" t="0" r="0" b="0"/>
              <a:pathLst>
                <a:path w="288353" h="164289">
                  <a:moveTo>
                    <a:pt x="12127" y="0"/>
                  </a:moveTo>
                  <a:lnTo>
                    <a:pt x="12127" y="0"/>
                  </a:lnTo>
                  <a:lnTo>
                    <a:pt x="12127" y="5056"/>
                  </a:lnTo>
                  <a:lnTo>
                    <a:pt x="10716" y="8950"/>
                  </a:lnTo>
                  <a:lnTo>
                    <a:pt x="9599" y="10729"/>
                  </a:lnTo>
                  <a:lnTo>
                    <a:pt x="6248" y="30771"/>
                  </a:lnTo>
                  <a:lnTo>
                    <a:pt x="3322" y="54408"/>
                  </a:lnTo>
                  <a:lnTo>
                    <a:pt x="0" y="76187"/>
                  </a:lnTo>
                  <a:lnTo>
                    <a:pt x="1931" y="98912"/>
                  </a:lnTo>
                  <a:lnTo>
                    <a:pt x="4998" y="121373"/>
                  </a:lnTo>
                  <a:lnTo>
                    <a:pt x="11720" y="134857"/>
                  </a:lnTo>
                  <a:lnTo>
                    <a:pt x="31751" y="152180"/>
                  </a:lnTo>
                  <a:lnTo>
                    <a:pt x="41486" y="157594"/>
                  </a:lnTo>
                  <a:lnTo>
                    <a:pt x="59396" y="161170"/>
                  </a:lnTo>
                  <a:lnTo>
                    <a:pt x="81225" y="164288"/>
                  </a:lnTo>
                  <a:lnTo>
                    <a:pt x="96636" y="163328"/>
                  </a:lnTo>
                  <a:lnTo>
                    <a:pt x="115127" y="162548"/>
                  </a:lnTo>
                  <a:lnTo>
                    <a:pt x="135163" y="162202"/>
                  </a:lnTo>
                  <a:lnTo>
                    <a:pt x="154651" y="162048"/>
                  </a:lnTo>
                  <a:lnTo>
                    <a:pt x="176719" y="160568"/>
                  </a:lnTo>
                  <a:lnTo>
                    <a:pt x="200108" y="158147"/>
                  </a:lnTo>
                  <a:lnTo>
                    <a:pt x="222851" y="155307"/>
                  </a:lnTo>
                  <a:lnTo>
                    <a:pt x="243894" y="152280"/>
                  </a:lnTo>
                  <a:lnTo>
                    <a:pt x="262243" y="149701"/>
                  </a:lnTo>
                  <a:lnTo>
                    <a:pt x="288352" y="1476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 name="SMARTInkShape-114">
              <a:extLst>
                <a:ext uri="{FF2B5EF4-FFF2-40B4-BE49-F238E27FC236}">
                  <a16:creationId xmlns:a16="http://schemas.microsoft.com/office/drawing/2014/main" id="{D78360B4-D8D3-4411-A958-14D90E55C41C}"/>
                </a:ext>
              </a:extLst>
            </p:cNvPr>
            <p:cNvSpPr/>
            <p:nvPr>
              <p:custDataLst>
                <p:tags r:id="rId220"/>
              </p:custDataLst>
            </p:nvPr>
          </p:nvSpPr>
          <p:spPr>
            <a:xfrm>
              <a:off x="1781175" y="3148209"/>
              <a:ext cx="202439" cy="218880"/>
            </a:xfrm>
            <a:custGeom>
              <a:avLst/>
              <a:gdLst/>
              <a:ahLst/>
              <a:cxnLst/>
              <a:rect l="0" t="0" r="0" b="0"/>
              <a:pathLst>
                <a:path w="202439" h="218880">
                  <a:moveTo>
                    <a:pt x="0" y="4566"/>
                  </a:moveTo>
                  <a:lnTo>
                    <a:pt x="0" y="4566"/>
                  </a:lnTo>
                  <a:lnTo>
                    <a:pt x="0" y="2038"/>
                  </a:lnTo>
                  <a:lnTo>
                    <a:pt x="529" y="1293"/>
                  </a:lnTo>
                  <a:lnTo>
                    <a:pt x="1411" y="796"/>
                  </a:lnTo>
                  <a:lnTo>
                    <a:pt x="6629" y="0"/>
                  </a:lnTo>
                  <a:lnTo>
                    <a:pt x="26096" y="1240"/>
                  </a:lnTo>
                  <a:lnTo>
                    <a:pt x="46362" y="6403"/>
                  </a:lnTo>
                  <a:lnTo>
                    <a:pt x="63468" y="11203"/>
                  </a:lnTo>
                  <a:lnTo>
                    <a:pt x="81654" y="15101"/>
                  </a:lnTo>
                  <a:lnTo>
                    <a:pt x="100320" y="20008"/>
                  </a:lnTo>
                  <a:lnTo>
                    <a:pt x="119199" y="25716"/>
                  </a:lnTo>
                  <a:lnTo>
                    <a:pt x="138173" y="31781"/>
                  </a:lnTo>
                  <a:lnTo>
                    <a:pt x="155778" y="38005"/>
                  </a:lnTo>
                  <a:lnTo>
                    <a:pt x="177743" y="48869"/>
                  </a:lnTo>
                  <a:lnTo>
                    <a:pt x="192894" y="62143"/>
                  </a:lnTo>
                  <a:lnTo>
                    <a:pt x="199501" y="71431"/>
                  </a:lnTo>
                  <a:lnTo>
                    <a:pt x="202438" y="80850"/>
                  </a:lnTo>
                  <a:lnTo>
                    <a:pt x="201563" y="95078"/>
                  </a:lnTo>
                  <a:lnTo>
                    <a:pt x="196475" y="104589"/>
                  </a:lnTo>
                  <a:lnTo>
                    <a:pt x="182802" y="126159"/>
                  </a:lnTo>
                  <a:lnTo>
                    <a:pt x="166108" y="147000"/>
                  </a:lnTo>
                  <a:lnTo>
                    <a:pt x="147523" y="166404"/>
                  </a:lnTo>
                  <a:lnTo>
                    <a:pt x="136138" y="180753"/>
                  </a:lnTo>
                  <a:lnTo>
                    <a:pt x="126309" y="198042"/>
                  </a:lnTo>
                  <a:lnTo>
                    <a:pt x="124929" y="205913"/>
                  </a:lnTo>
                  <a:lnTo>
                    <a:pt x="128588" y="2188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 name="SMARTInkShape-115">
              <a:extLst>
                <a:ext uri="{FF2B5EF4-FFF2-40B4-BE49-F238E27FC236}">
                  <a16:creationId xmlns:a16="http://schemas.microsoft.com/office/drawing/2014/main" id="{0B4AB8A0-76EB-44A5-BC07-9CE3911D2716}"/>
                </a:ext>
              </a:extLst>
            </p:cNvPr>
            <p:cNvSpPr/>
            <p:nvPr>
              <p:custDataLst>
                <p:tags r:id="rId221"/>
              </p:custDataLst>
            </p:nvPr>
          </p:nvSpPr>
          <p:spPr>
            <a:xfrm>
              <a:off x="2063154" y="3160813"/>
              <a:ext cx="170460" cy="106263"/>
            </a:xfrm>
            <a:custGeom>
              <a:avLst/>
              <a:gdLst/>
              <a:ahLst/>
              <a:cxnLst/>
              <a:rect l="0" t="0" r="0" b="0"/>
              <a:pathLst>
                <a:path w="170460" h="106263">
                  <a:moveTo>
                    <a:pt x="141884" y="25300"/>
                  </a:moveTo>
                  <a:lnTo>
                    <a:pt x="141884" y="25300"/>
                  </a:lnTo>
                  <a:lnTo>
                    <a:pt x="138081" y="20968"/>
                  </a:lnTo>
                  <a:lnTo>
                    <a:pt x="133760" y="14432"/>
                  </a:lnTo>
                  <a:lnTo>
                    <a:pt x="118711" y="4516"/>
                  </a:lnTo>
                  <a:lnTo>
                    <a:pt x="109853" y="2385"/>
                  </a:lnTo>
                  <a:lnTo>
                    <a:pt x="89041" y="1605"/>
                  </a:lnTo>
                  <a:lnTo>
                    <a:pt x="84430" y="1566"/>
                  </a:lnTo>
                  <a:lnTo>
                    <a:pt x="70356" y="6567"/>
                  </a:lnTo>
                  <a:lnTo>
                    <a:pt x="48105" y="17738"/>
                  </a:lnTo>
                  <a:lnTo>
                    <a:pt x="27874" y="30136"/>
                  </a:lnTo>
                  <a:lnTo>
                    <a:pt x="19246" y="36974"/>
                  </a:lnTo>
                  <a:lnTo>
                    <a:pt x="11414" y="49749"/>
                  </a:lnTo>
                  <a:lnTo>
                    <a:pt x="2354" y="70480"/>
                  </a:lnTo>
                  <a:lnTo>
                    <a:pt x="0" y="80608"/>
                  </a:lnTo>
                  <a:lnTo>
                    <a:pt x="860" y="87099"/>
                  </a:lnTo>
                  <a:lnTo>
                    <a:pt x="3006" y="92454"/>
                  </a:lnTo>
                  <a:lnTo>
                    <a:pt x="4320" y="93881"/>
                  </a:lnTo>
                  <a:lnTo>
                    <a:pt x="5724" y="94833"/>
                  </a:lnTo>
                  <a:lnTo>
                    <a:pt x="15286" y="96173"/>
                  </a:lnTo>
                  <a:lnTo>
                    <a:pt x="28173" y="94041"/>
                  </a:lnTo>
                  <a:lnTo>
                    <a:pt x="50552" y="84778"/>
                  </a:lnTo>
                  <a:lnTo>
                    <a:pt x="69079" y="75849"/>
                  </a:lnTo>
                  <a:lnTo>
                    <a:pt x="87974" y="65971"/>
                  </a:lnTo>
                  <a:lnTo>
                    <a:pt x="106449" y="53225"/>
                  </a:lnTo>
                  <a:lnTo>
                    <a:pt x="129554" y="29977"/>
                  </a:lnTo>
                  <a:lnTo>
                    <a:pt x="142172" y="14797"/>
                  </a:lnTo>
                  <a:lnTo>
                    <a:pt x="145320" y="5372"/>
                  </a:lnTo>
                  <a:lnTo>
                    <a:pt x="146057" y="920"/>
                  </a:lnTo>
                  <a:lnTo>
                    <a:pt x="145724" y="51"/>
                  </a:lnTo>
                  <a:lnTo>
                    <a:pt x="144973" y="0"/>
                  </a:lnTo>
                  <a:lnTo>
                    <a:pt x="143943" y="496"/>
                  </a:lnTo>
                  <a:lnTo>
                    <a:pt x="130608" y="18205"/>
                  </a:lnTo>
                  <a:lnTo>
                    <a:pt x="125372" y="30782"/>
                  </a:lnTo>
                  <a:lnTo>
                    <a:pt x="120639" y="53969"/>
                  </a:lnTo>
                  <a:lnTo>
                    <a:pt x="121360" y="68190"/>
                  </a:lnTo>
                  <a:lnTo>
                    <a:pt x="129982" y="84986"/>
                  </a:lnTo>
                  <a:lnTo>
                    <a:pt x="138181" y="92926"/>
                  </a:lnTo>
                  <a:lnTo>
                    <a:pt x="153134" y="100370"/>
                  </a:lnTo>
                  <a:lnTo>
                    <a:pt x="170459" y="1062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 name="SMARTInkShape-116">
              <a:extLst>
                <a:ext uri="{FF2B5EF4-FFF2-40B4-BE49-F238E27FC236}">
                  <a16:creationId xmlns:a16="http://schemas.microsoft.com/office/drawing/2014/main" id="{D316A329-6E8F-45AD-8377-42D2FF38CB40}"/>
                </a:ext>
              </a:extLst>
            </p:cNvPr>
            <p:cNvSpPr/>
            <p:nvPr>
              <p:custDataLst>
                <p:tags r:id="rId222"/>
              </p:custDataLst>
            </p:nvPr>
          </p:nvSpPr>
          <p:spPr>
            <a:xfrm>
              <a:off x="2263414" y="3153397"/>
              <a:ext cx="122600" cy="118442"/>
            </a:xfrm>
            <a:custGeom>
              <a:avLst/>
              <a:gdLst/>
              <a:ahLst/>
              <a:cxnLst/>
              <a:rect l="0" t="0" r="0" b="0"/>
              <a:pathLst>
                <a:path w="122600" h="118442">
                  <a:moveTo>
                    <a:pt x="122599" y="18428"/>
                  </a:moveTo>
                  <a:lnTo>
                    <a:pt x="122599" y="18428"/>
                  </a:lnTo>
                  <a:lnTo>
                    <a:pt x="113149" y="18428"/>
                  </a:lnTo>
                  <a:lnTo>
                    <a:pt x="113080" y="11799"/>
                  </a:lnTo>
                  <a:lnTo>
                    <a:pt x="111665" y="8779"/>
                  </a:lnTo>
                  <a:lnTo>
                    <a:pt x="106445" y="2528"/>
                  </a:lnTo>
                  <a:lnTo>
                    <a:pt x="103425" y="778"/>
                  </a:lnTo>
                  <a:lnTo>
                    <a:pt x="98202" y="0"/>
                  </a:lnTo>
                  <a:lnTo>
                    <a:pt x="81444" y="621"/>
                  </a:lnTo>
                  <a:lnTo>
                    <a:pt x="61024" y="9776"/>
                  </a:lnTo>
                  <a:lnTo>
                    <a:pt x="37447" y="25422"/>
                  </a:lnTo>
                  <a:lnTo>
                    <a:pt x="19696" y="47297"/>
                  </a:lnTo>
                  <a:lnTo>
                    <a:pt x="4984" y="70854"/>
                  </a:lnTo>
                  <a:lnTo>
                    <a:pt x="614" y="83703"/>
                  </a:lnTo>
                  <a:lnTo>
                    <a:pt x="0" y="87345"/>
                  </a:lnTo>
                  <a:lnTo>
                    <a:pt x="650" y="90831"/>
                  </a:lnTo>
                  <a:lnTo>
                    <a:pt x="6620" y="100794"/>
                  </a:lnTo>
                  <a:lnTo>
                    <a:pt x="18667" y="114300"/>
                  </a:lnTo>
                  <a:lnTo>
                    <a:pt x="22255" y="116600"/>
                  </a:lnTo>
                  <a:lnTo>
                    <a:pt x="27349" y="1184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 name="SMARTInkShape-117">
              <a:extLst>
                <a:ext uri="{FF2B5EF4-FFF2-40B4-BE49-F238E27FC236}">
                  <a16:creationId xmlns:a16="http://schemas.microsoft.com/office/drawing/2014/main" id="{E1086423-C356-499E-B37E-23BEFCBB6574}"/>
                </a:ext>
              </a:extLst>
            </p:cNvPr>
            <p:cNvSpPr/>
            <p:nvPr>
              <p:custDataLst>
                <p:tags r:id="rId223"/>
              </p:custDataLst>
            </p:nvPr>
          </p:nvSpPr>
          <p:spPr>
            <a:xfrm>
              <a:off x="2379761" y="3133783"/>
              <a:ext cx="106265" cy="133293"/>
            </a:xfrm>
            <a:custGeom>
              <a:avLst/>
              <a:gdLst/>
              <a:ahLst/>
              <a:cxnLst/>
              <a:rect l="0" t="0" r="0" b="0"/>
              <a:pathLst>
                <a:path w="106265" h="133293">
                  <a:moveTo>
                    <a:pt x="106264" y="4705"/>
                  </a:moveTo>
                  <a:lnTo>
                    <a:pt x="106264" y="4705"/>
                  </a:lnTo>
                  <a:lnTo>
                    <a:pt x="103736" y="4705"/>
                  </a:lnTo>
                  <a:lnTo>
                    <a:pt x="101084" y="3294"/>
                  </a:lnTo>
                  <a:lnTo>
                    <a:pt x="99635" y="2176"/>
                  </a:lnTo>
                  <a:lnTo>
                    <a:pt x="95204" y="935"/>
                  </a:lnTo>
                  <a:lnTo>
                    <a:pt x="83581" y="0"/>
                  </a:lnTo>
                  <a:lnTo>
                    <a:pt x="61786" y="11005"/>
                  </a:lnTo>
                  <a:lnTo>
                    <a:pt x="39906" y="22801"/>
                  </a:lnTo>
                  <a:lnTo>
                    <a:pt x="19849" y="43306"/>
                  </a:lnTo>
                  <a:lnTo>
                    <a:pt x="8957" y="61954"/>
                  </a:lnTo>
                  <a:lnTo>
                    <a:pt x="49" y="83152"/>
                  </a:lnTo>
                  <a:lnTo>
                    <a:pt x="0" y="87165"/>
                  </a:lnTo>
                  <a:lnTo>
                    <a:pt x="7747" y="107149"/>
                  </a:lnTo>
                  <a:lnTo>
                    <a:pt x="17631" y="117197"/>
                  </a:lnTo>
                  <a:lnTo>
                    <a:pt x="39833" y="128082"/>
                  </a:lnTo>
                  <a:lnTo>
                    <a:pt x="63402" y="1332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6" name="SMARTInkShape-118">
              <a:extLst>
                <a:ext uri="{FF2B5EF4-FFF2-40B4-BE49-F238E27FC236}">
                  <a16:creationId xmlns:a16="http://schemas.microsoft.com/office/drawing/2014/main" id="{82CAD2CE-B7CA-406D-8E86-A672501998D2}"/>
                </a:ext>
              </a:extLst>
            </p:cNvPr>
            <p:cNvSpPr/>
            <p:nvPr>
              <p:custDataLst>
                <p:tags r:id="rId224"/>
              </p:custDataLst>
            </p:nvPr>
          </p:nvSpPr>
          <p:spPr>
            <a:xfrm>
              <a:off x="2543175" y="3129189"/>
              <a:ext cx="94927" cy="95025"/>
            </a:xfrm>
            <a:custGeom>
              <a:avLst/>
              <a:gdLst/>
              <a:ahLst/>
              <a:cxnLst/>
              <a:rect l="0" t="0" r="0" b="0"/>
              <a:pathLst>
                <a:path w="94927" h="95025">
                  <a:moveTo>
                    <a:pt x="0" y="56924"/>
                  </a:moveTo>
                  <a:lnTo>
                    <a:pt x="0" y="56924"/>
                  </a:lnTo>
                  <a:lnTo>
                    <a:pt x="2528" y="54395"/>
                  </a:lnTo>
                  <a:lnTo>
                    <a:pt x="5180" y="53154"/>
                  </a:lnTo>
                  <a:lnTo>
                    <a:pt x="26131" y="47349"/>
                  </a:lnTo>
                  <a:lnTo>
                    <a:pt x="44732" y="42313"/>
                  </a:lnTo>
                  <a:lnTo>
                    <a:pt x="67784" y="34127"/>
                  </a:lnTo>
                  <a:lnTo>
                    <a:pt x="85577" y="22655"/>
                  </a:lnTo>
                  <a:lnTo>
                    <a:pt x="91561" y="14902"/>
                  </a:lnTo>
                  <a:lnTo>
                    <a:pt x="94926" y="5690"/>
                  </a:lnTo>
                  <a:lnTo>
                    <a:pt x="92284" y="3638"/>
                  </a:lnTo>
                  <a:lnTo>
                    <a:pt x="87581" y="1491"/>
                  </a:lnTo>
                  <a:lnTo>
                    <a:pt x="70323" y="0"/>
                  </a:lnTo>
                  <a:lnTo>
                    <a:pt x="61417" y="2696"/>
                  </a:lnTo>
                  <a:lnTo>
                    <a:pt x="38475" y="15311"/>
                  </a:lnTo>
                  <a:lnTo>
                    <a:pt x="32446" y="21495"/>
                  </a:lnTo>
                  <a:lnTo>
                    <a:pt x="22526" y="40460"/>
                  </a:lnTo>
                  <a:lnTo>
                    <a:pt x="20080" y="52927"/>
                  </a:lnTo>
                  <a:lnTo>
                    <a:pt x="21884" y="64147"/>
                  </a:lnTo>
                  <a:lnTo>
                    <a:pt x="28297" y="76703"/>
                  </a:lnTo>
                  <a:lnTo>
                    <a:pt x="36901" y="85421"/>
                  </a:lnTo>
                  <a:lnTo>
                    <a:pt x="55835" y="92578"/>
                  </a:lnTo>
                  <a:lnTo>
                    <a:pt x="80963" y="950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7" name="SMARTInkShape-119">
              <a:extLst>
                <a:ext uri="{FF2B5EF4-FFF2-40B4-BE49-F238E27FC236}">
                  <a16:creationId xmlns:a16="http://schemas.microsoft.com/office/drawing/2014/main" id="{7FE15DB9-5DE9-4793-8E78-00F3BD9F19FB}"/>
                </a:ext>
              </a:extLst>
            </p:cNvPr>
            <p:cNvSpPr/>
            <p:nvPr>
              <p:custDataLst>
                <p:tags r:id="rId225"/>
              </p:custDataLst>
            </p:nvPr>
          </p:nvSpPr>
          <p:spPr>
            <a:xfrm>
              <a:off x="2684345" y="3095625"/>
              <a:ext cx="103552" cy="123826"/>
            </a:xfrm>
            <a:custGeom>
              <a:avLst/>
              <a:gdLst/>
              <a:ahLst/>
              <a:cxnLst/>
              <a:rect l="0" t="0" r="0" b="0"/>
              <a:pathLst>
                <a:path w="103552" h="123826">
                  <a:moveTo>
                    <a:pt x="101718" y="0"/>
                  </a:moveTo>
                  <a:lnTo>
                    <a:pt x="101718" y="0"/>
                  </a:lnTo>
                  <a:lnTo>
                    <a:pt x="79454" y="0"/>
                  </a:lnTo>
                  <a:lnTo>
                    <a:pt x="60847" y="1411"/>
                  </a:lnTo>
                  <a:lnTo>
                    <a:pt x="38455" y="5180"/>
                  </a:lnTo>
                  <a:lnTo>
                    <a:pt x="21766" y="11060"/>
                  </a:lnTo>
                  <a:lnTo>
                    <a:pt x="6961" y="20000"/>
                  </a:lnTo>
                  <a:lnTo>
                    <a:pt x="734" y="27739"/>
                  </a:lnTo>
                  <a:lnTo>
                    <a:pt x="0" y="30135"/>
                  </a:lnTo>
                  <a:lnTo>
                    <a:pt x="39" y="32260"/>
                  </a:lnTo>
                  <a:lnTo>
                    <a:pt x="3904" y="42003"/>
                  </a:lnTo>
                  <a:lnTo>
                    <a:pt x="13293" y="51016"/>
                  </a:lnTo>
                  <a:lnTo>
                    <a:pt x="31217" y="59741"/>
                  </a:lnTo>
                  <a:lnTo>
                    <a:pt x="53180" y="66560"/>
                  </a:lnTo>
                  <a:lnTo>
                    <a:pt x="75491" y="73002"/>
                  </a:lnTo>
                  <a:lnTo>
                    <a:pt x="92147" y="79370"/>
                  </a:lnTo>
                  <a:lnTo>
                    <a:pt x="97111" y="82548"/>
                  </a:lnTo>
                  <a:lnTo>
                    <a:pt x="102881" y="89840"/>
                  </a:lnTo>
                  <a:lnTo>
                    <a:pt x="103551" y="92173"/>
                  </a:lnTo>
                  <a:lnTo>
                    <a:pt x="103469" y="94257"/>
                  </a:lnTo>
                  <a:lnTo>
                    <a:pt x="101967" y="97984"/>
                  </a:lnTo>
                  <a:lnTo>
                    <a:pt x="99535" y="101404"/>
                  </a:lnTo>
                  <a:lnTo>
                    <a:pt x="86058" y="111184"/>
                  </a:lnTo>
                  <a:lnTo>
                    <a:pt x="73265" y="116493"/>
                  </a:lnTo>
                  <a:lnTo>
                    <a:pt x="53377" y="121252"/>
                  </a:lnTo>
                  <a:lnTo>
                    <a:pt x="32157" y="123317"/>
                  </a:lnTo>
                  <a:lnTo>
                    <a:pt x="15993" y="1238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 name="SMARTInkShape-120">
              <a:extLst>
                <a:ext uri="{FF2B5EF4-FFF2-40B4-BE49-F238E27FC236}">
                  <a16:creationId xmlns:a16="http://schemas.microsoft.com/office/drawing/2014/main" id="{B82FADCF-6075-4F0A-800B-E956C0E5C552}"/>
                </a:ext>
              </a:extLst>
            </p:cNvPr>
            <p:cNvSpPr/>
            <p:nvPr>
              <p:custDataLst>
                <p:tags r:id="rId226"/>
              </p:custDataLst>
            </p:nvPr>
          </p:nvSpPr>
          <p:spPr>
            <a:xfrm>
              <a:off x="2810734" y="3090949"/>
              <a:ext cx="237267" cy="135462"/>
            </a:xfrm>
            <a:custGeom>
              <a:avLst/>
              <a:gdLst/>
              <a:ahLst/>
              <a:cxnLst/>
              <a:rect l="0" t="0" r="0" b="0"/>
              <a:pathLst>
                <a:path w="237267" h="135462">
                  <a:moveTo>
                    <a:pt x="122966" y="4676"/>
                  </a:moveTo>
                  <a:lnTo>
                    <a:pt x="122966" y="4676"/>
                  </a:lnTo>
                  <a:lnTo>
                    <a:pt x="115361" y="1403"/>
                  </a:lnTo>
                  <a:lnTo>
                    <a:pt x="95265" y="0"/>
                  </a:lnTo>
                  <a:lnTo>
                    <a:pt x="80362" y="1350"/>
                  </a:lnTo>
                  <a:lnTo>
                    <a:pt x="58577" y="6547"/>
                  </a:lnTo>
                  <a:lnTo>
                    <a:pt x="40152" y="11110"/>
                  </a:lnTo>
                  <a:lnTo>
                    <a:pt x="18766" y="17922"/>
                  </a:lnTo>
                  <a:lnTo>
                    <a:pt x="5662" y="25416"/>
                  </a:lnTo>
                  <a:lnTo>
                    <a:pt x="2039" y="29416"/>
                  </a:lnTo>
                  <a:lnTo>
                    <a:pt x="429" y="32958"/>
                  </a:lnTo>
                  <a:lnTo>
                    <a:pt x="0" y="34643"/>
                  </a:lnTo>
                  <a:lnTo>
                    <a:pt x="772" y="36296"/>
                  </a:lnTo>
                  <a:lnTo>
                    <a:pt x="4452" y="39543"/>
                  </a:lnTo>
                  <a:lnTo>
                    <a:pt x="12474" y="44346"/>
                  </a:lnTo>
                  <a:lnTo>
                    <a:pt x="32980" y="48529"/>
                  </a:lnTo>
                  <a:lnTo>
                    <a:pt x="56684" y="54084"/>
                  </a:lnTo>
                  <a:lnTo>
                    <a:pt x="79103" y="58709"/>
                  </a:lnTo>
                  <a:lnTo>
                    <a:pt x="102503" y="65959"/>
                  </a:lnTo>
                  <a:lnTo>
                    <a:pt x="121136" y="74810"/>
                  </a:lnTo>
                  <a:lnTo>
                    <a:pt x="140596" y="87282"/>
                  </a:lnTo>
                  <a:lnTo>
                    <a:pt x="150633" y="99937"/>
                  </a:lnTo>
                  <a:lnTo>
                    <a:pt x="153783" y="106281"/>
                  </a:lnTo>
                  <a:lnTo>
                    <a:pt x="155183" y="112628"/>
                  </a:lnTo>
                  <a:lnTo>
                    <a:pt x="154395" y="118977"/>
                  </a:lnTo>
                  <a:lnTo>
                    <a:pt x="152280" y="124797"/>
                  </a:lnTo>
                  <a:lnTo>
                    <a:pt x="149577" y="129148"/>
                  </a:lnTo>
                  <a:lnTo>
                    <a:pt x="146611" y="131434"/>
                  </a:lnTo>
                  <a:lnTo>
                    <a:pt x="137867" y="135430"/>
                  </a:lnTo>
                  <a:lnTo>
                    <a:pt x="132058" y="135461"/>
                  </a:lnTo>
                  <a:lnTo>
                    <a:pt x="126478" y="133711"/>
                  </a:lnTo>
                  <a:lnTo>
                    <a:pt x="122234" y="131169"/>
                  </a:lnTo>
                  <a:lnTo>
                    <a:pt x="119995" y="128276"/>
                  </a:lnTo>
                  <a:lnTo>
                    <a:pt x="119000" y="124697"/>
                  </a:lnTo>
                  <a:lnTo>
                    <a:pt x="118557" y="119578"/>
                  </a:lnTo>
                  <a:lnTo>
                    <a:pt x="121183" y="113776"/>
                  </a:lnTo>
                  <a:lnTo>
                    <a:pt x="137515" y="91355"/>
                  </a:lnTo>
                  <a:lnTo>
                    <a:pt x="152533" y="77890"/>
                  </a:lnTo>
                  <a:lnTo>
                    <a:pt x="174060" y="65567"/>
                  </a:lnTo>
                  <a:lnTo>
                    <a:pt x="192737" y="58900"/>
                  </a:lnTo>
                  <a:lnTo>
                    <a:pt x="209303" y="57426"/>
                  </a:lnTo>
                  <a:lnTo>
                    <a:pt x="218488" y="60047"/>
                  </a:lnTo>
                  <a:lnTo>
                    <a:pt x="226274" y="64210"/>
                  </a:lnTo>
                  <a:lnTo>
                    <a:pt x="229735" y="67824"/>
                  </a:lnTo>
                  <a:lnTo>
                    <a:pt x="235229" y="77730"/>
                  </a:lnTo>
                  <a:lnTo>
                    <a:pt x="236864" y="85330"/>
                  </a:lnTo>
                  <a:lnTo>
                    <a:pt x="237266" y="999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 name="SMARTInkShape-121">
              <a:extLst>
                <a:ext uri="{FF2B5EF4-FFF2-40B4-BE49-F238E27FC236}">
                  <a16:creationId xmlns:a16="http://schemas.microsoft.com/office/drawing/2014/main" id="{5EA25179-B883-4831-B205-1B911BE4EB51}"/>
                </a:ext>
              </a:extLst>
            </p:cNvPr>
            <p:cNvSpPr/>
            <p:nvPr>
              <p:custDataLst>
                <p:tags r:id="rId227"/>
              </p:custDataLst>
            </p:nvPr>
          </p:nvSpPr>
          <p:spPr>
            <a:xfrm>
              <a:off x="3019425" y="3014663"/>
              <a:ext cx="4764" cy="9526"/>
            </a:xfrm>
            <a:custGeom>
              <a:avLst/>
              <a:gdLst/>
              <a:ahLst/>
              <a:cxnLst/>
              <a:rect l="0" t="0" r="0" b="0"/>
              <a:pathLst>
                <a:path w="4764" h="9526">
                  <a:moveTo>
                    <a:pt x="0" y="0"/>
                  </a:moveTo>
                  <a:lnTo>
                    <a:pt x="0" y="0"/>
                  </a:lnTo>
                  <a:lnTo>
                    <a:pt x="0" y="2528"/>
                  </a:lnTo>
                  <a:lnTo>
                    <a:pt x="1411" y="5180"/>
                  </a:lnTo>
                  <a:lnTo>
                    <a:pt x="4763" y="95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 name="SMARTInkShape-122">
              <a:extLst>
                <a:ext uri="{FF2B5EF4-FFF2-40B4-BE49-F238E27FC236}">
                  <a16:creationId xmlns:a16="http://schemas.microsoft.com/office/drawing/2014/main" id="{31E1908B-E579-46B8-BC9A-C275D300174F}"/>
                </a:ext>
              </a:extLst>
            </p:cNvPr>
            <p:cNvSpPr/>
            <p:nvPr>
              <p:custDataLst>
                <p:tags r:id="rId228"/>
              </p:custDataLst>
            </p:nvPr>
          </p:nvSpPr>
          <p:spPr>
            <a:xfrm>
              <a:off x="3100388" y="3100388"/>
              <a:ext cx="136887" cy="99916"/>
            </a:xfrm>
            <a:custGeom>
              <a:avLst/>
              <a:gdLst/>
              <a:ahLst/>
              <a:cxnLst/>
              <a:rect l="0" t="0" r="0" b="0"/>
              <a:pathLst>
                <a:path w="136887" h="99916">
                  <a:moveTo>
                    <a:pt x="0" y="0"/>
                  </a:moveTo>
                  <a:lnTo>
                    <a:pt x="0" y="0"/>
                  </a:lnTo>
                  <a:lnTo>
                    <a:pt x="529" y="18461"/>
                  </a:lnTo>
                  <a:lnTo>
                    <a:pt x="1410" y="20244"/>
                  </a:lnTo>
                  <a:lnTo>
                    <a:pt x="2528" y="21434"/>
                  </a:lnTo>
                  <a:lnTo>
                    <a:pt x="7290" y="44221"/>
                  </a:lnTo>
                  <a:lnTo>
                    <a:pt x="15433" y="66002"/>
                  </a:lnTo>
                  <a:lnTo>
                    <a:pt x="23754" y="87576"/>
                  </a:lnTo>
                  <a:lnTo>
                    <a:pt x="33254" y="99915"/>
                  </a:lnTo>
                  <a:lnTo>
                    <a:pt x="33861" y="83760"/>
                  </a:lnTo>
                  <a:lnTo>
                    <a:pt x="41989" y="60723"/>
                  </a:lnTo>
                  <a:lnTo>
                    <a:pt x="52842" y="40373"/>
                  </a:lnTo>
                  <a:lnTo>
                    <a:pt x="63458" y="29248"/>
                  </a:lnTo>
                  <a:lnTo>
                    <a:pt x="76658" y="20660"/>
                  </a:lnTo>
                  <a:lnTo>
                    <a:pt x="85928" y="17120"/>
                  </a:lnTo>
                  <a:lnTo>
                    <a:pt x="107035" y="14660"/>
                  </a:lnTo>
                  <a:lnTo>
                    <a:pt x="113893" y="17275"/>
                  </a:lnTo>
                  <a:lnTo>
                    <a:pt x="129592" y="27282"/>
                  </a:lnTo>
                  <a:lnTo>
                    <a:pt x="135352" y="34953"/>
                  </a:lnTo>
                  <a:lnTo>
                    <a:pt x="136886" y="38994"/>
                  </a:lnTo>
                  <a:lnTo>
                    <a:pt x="136156" y="43965"/>
                  </a:lnTo>
                  <a:lnTo>
                    <a:pt x="135220" y="46773"/>
                  </a:lnTo>
                  <a:lnTo>
                    <a:pt x="131359" y="51303"/>
                  </a:lnTo>
                  <a:lnTo>
                    <a:pt x="108480" y="65964"/>
                  </a:lnTo>
                  <a:lnTo>
                    <a:pt x="85585" y="72127"/>
                  </a:lnTo>
                  <a:lnTo>
                    <a:pt x="75608" y="73860"/>
                  </a:lnTo>
                  <a:lnTo>
                    <a:pt x="54779" y="70661"/>
                  </a:lnTo>
                  <a:lnTo>
                    <a:pt x="28575" y="619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 name="SMARTInkShape-123">
              <a:extLst>
                <a:ext uri="{FF2B5EF4-FFF2-40B4-BE49-F238E27FC236}">
                  <a16:creationId xmlns:a16="http://schemas.microsoft.com/office/drawing/2014/main" id="{0FD76595-6897-4765-8A2C-FDAE00EFA5CB}"/>
                </a:ext>
              </a:extLst>
            </p:cNvPr>
            <p:cNvSpPr/>
            <p:nvPr>
              <p:custDataLst>
                <p:tags r:id="rId229"/>
              </p:custDataLst>
            </p:nvPr>
          </p:nvSpPr>
          <p:spPr>
            <a:xfrm>
              <a:off x="3286787" y="3038475"/>
              <a:ext cx="27914" cy="114301"/>
            </a:xfrm>
            <a:custGeom>
              <a:avLst/>
              <a:gdLst/>
              <a:ahLst/>
              <a:cxnLst/>
              <a:rect l="0" t="0" r="0" b="0"/>
              <a:pathLst>
                <a:path w="27914" h="114301">
                  <a:moveTo>
                    <a:pt x="4101" y="0"/>
                  </a:moveTo>
                  <a:lnTo>
                    <a:pt x="4101" y="0"/>
                  </a:lnTo>
                  <a:lnTo>
                    <a:pt x="1572" y="2528"/>
                  </a:lnTo>
                  <a:lnTo>
                    <a:pt x="331" y="5180"/>
                  </a:lnTo>
                  <a:lnTo>
                    <a:pt x="0" y="6629"/>
                  </a:lnTo>
                  <a:lnTo>
                    <a:pt x="308" y="8123"/>
                  </a:lnTo>
                  <a:lnTo>
                    <a:pt x="2742" y="13813"/>
                  </a:lnTo>
                  <a:lnTo>
                    <a:pt x="3921" y="33902"/>
                  </a:lnTo>
                  <a:lnTo>
                    <a:pt x="7867" y="53028"/>
                  </a:lnTo>
                  <a:lnTo>
                    <a:pt x="13743" y="75229"/>
                  </a:lnTo>
                  <a:lnTo>
                    <a:pt x="21579" y="96083"/>
                  </a:lnTo>
                  <a:lnTo>
                    <a:pt x="27913" y="1143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 name="SMARTInkShape-124">
              <a:extLst>
                <a:ext uri="{FF2B5EF4-FFF2-40B4-BE49-F238E27FC236}">
                  <a16:creationId xmlns:a16="http://schemas.microsoft.com/office/drawing/2014/main" id="{5E1AF4E9-2607-4FF5-9461-74BCEC8541B0}"/>
                </a:ext>
              </a:extLst>
            </p:cNvPr>
            <p:cNvSpPr/>
            <p:nvPr>
              <p:custDataLst>
                <p:tags r:id="rId230"/>
              </p:custDataLst>
            </p:nvPr>
          </p:nvSpPr>
          <p:spPr>
            <a:xfrm>
              <a:off x="3348038" y="3067853"/>
              <a:ext cx="132563" cy="99211"/>
            </a:xfrm>
            <a:custGeom>
              <a:avLst/>
              <a:gdLst/>
              <a:ahLst/>
              <a:cxnLst/>
              <a:rect l="0" t="0" r="0" b="0"/>
              <a:pathLst>
                <a:path w="132563" h="99211">
                  <a:moveTo>
                    <a:pt x="0" y="61110"/>
                  </a:moveTo>
                  <a:lnTo>
                    <a:pt x="0" y="61110"/>
                  </a:lnTo>
                  <a:lnTo>
                    <a:pt x="21656" y="51461"/>
                  </a:lnTo>
                  <a:lnTo>
                    <a:pt x="27616" y="48354"/>
                  </a:lnTo>
                  <a:lnTo>
                    <a:pt x="43930" y="43631"/>
                  </a:lnTo>
                  <a:lnTo>
                    <a:pt x="67343" y="38350"/>
                  </a:lnTo>
                  <a:lnTo>
                    <a:pt x="87628" y="30847"/>
                  </a:lnTo>
                  <a:lnTo>
                    <a:pt x="111395" y="21618"/>
                  </a:lnTo>
                  <a:lnTo>
                    <a:pt x="124375" y="16717"/>
                  </a:lnTo>
                  <a:lnTo>
                    <a:pt x="127367" y="14582"/>
                  </a:lnTo>
                  <a:lnTo>
                    <a:pt x="132562" y="5567"/>
                  </a:lnTo>
                  <a:lnTo>
                    <a:pt x="131766" y="4502"/>
                  </a:lnTo>
                  <a:lnTo>
                    <a:pt x="128060" y="1908"/>
                  </a:lnTo>
                  <a:lnTo>
                    <a:pt x="122551" y="0"/>
                  </a:lnTo>
                  <a:lnTo>
                    <a:pt x="99482" y="5896"/>
                  </a:lnTo>
                  <a:lnTo>
                    <a:pt x="76130" y="17300"/>
                  </a:lnTo>
                  <a:lnTo>
                    <a:pt x="67173" y="22060"/>
                  </a:lnTo>
                  <a:lnTo>
                    <a:pt x="49486" y="40033"/>
                  </a:lnTo>
                  <a:lnTo>
                    <a:pt x="45806" y="48038"/>
                  </a:lnTo>
                  <a:lnTo>
                    <a:pt x="43444" y="63584"/>
                  </a:lnTo>
                  <a:lnTo>
                    <a:pt x="47354" y="73145"/>
                  </a:lnTo>
                  <a:lnTo>
                    <a:pt x="50619" y="78658"/>
                  </a:lnTo>
                  <a:lnTo>
                    <a:pt x="59892" y="86195"/>
                  </a:lnTo>
                  <a:lnTo>
                    <a:pt x="80563" y="95345"/>
                  </a:lnTo>
                  <a:lnTo>
                    <a:pt x="102148" y="98446"/>
                  </a:lnTo>
                  <a:lnTo>
                    <a:pt x="114300" y="992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3" name="SMARTInkShape-125">
              <a:extLst>
                <a:ext uri="{FF2B5EF4-FFF2-40B4-BE49-F238E27FC236}">
                  <a16:creationId xmlns:a16="http://schemas.microsoft.com/office/drawing/2014/main" id="{72F3BA32-14F1-4C76-8F24-7186F953CE52}"/>
                </a:ext>
              </a:extLst>
            </p:cNvPr>
            <p:cNvSpPr/>
            <p:nvPr>
              <p:custDataLst>
                <p:tags r:id="rId231"/>
              </p:custDataLst>
            </p:nvPr>
          </p:nvSpPr>
          <p:spPr>
            <a:xfrm>
              <a:off x="2252663" y="3367088"/>
              <a:ext cx="42863" cy="176213"/>
            </a:xfrm>
            <a:custGeom>
              <a:avLst/>
              <a:gdLst/>
              <a:ahLst/>
              <a:cxnLst/>
              <a:rect l="0" t="0" r="0" b="0"/>
              <a:pathLst>
                <a:path w="42863" h="176213">
                  <a:moveTo>
                    <a:pt x="0" y="0"/>
                  </a:moveTo>
                  <a:lnTo>
                    <a:pt x="0" y="0"/>
                  </a:lnTo>
                  <a:lnTo>
                    <a:pt x="0" y="18363"/>
                  </a:lnTo>
                  <a:lnTo>
                    <a:pt x="529" y="39660"/>
                  </a:lnTo>
                  <a:lnTo>
                    <a:pt x="4331" y="60375"/>
                  </a:lnTo>
                  <a:lnTo>
                    <a:pt x="11396" y="83035"/>
                  </a:lnTo>
                  <a:lnTo>
                    <a:pt x="17605" y="105976"/>
                  </a:lnTo>
                  <a:lnTo>
                    <a:pt x="25383" y="126944"/>
                  </a:lnTo>
                  <a:lnTo>
                    <a:pt x="31804" y="148620"/>
                  </a:lnTo>
                  <a:lnTo>
                    <a:pt x="42862" y="1762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4" name="SMARTInkShape-126">
              <a:extLst>
                <a:ext uri="{FF2B5EF4-FFF2-40B4-BE49-F238E27FC236}">
                  <a16:creationId xmlns:a16="http://schemas.microsoft.com/office/drawing/2014/main" id="{B2AABFAB-B8E7-4CDE-9AB6-07193F41925B}"/>
                </a:ext>
              </a:extLst>
            </p:cNvPr>
            <p:cNvSpPr/>
            <p:nvPr>
              <p:custDataLst>
                <p:tags r:id="rId232"/>
              </p:custDataLst>
            </p:nvPr>
          </p:nvSpPr>
          <p:spPr>
            <a:xfrm>
              <a:off x="2247900" y="3334798"/>
              <a:ext cx="192624" cy="132303"/>
            </a:xfrm>
            <a:custGeom>
              <a:avLst/>
              <a:gdLst/>
              <a:ahLst/>
              <a:cxnLst/>
              <a:rect l="0" t="0" r="0" b="0"/>
              <a:pathLst>
                <a:path w="192624" h="132303">
                  <a:moveTo>
                    <a:pt x="0" y="13240"/>
                  </a:moveTo>
                  <a:lnTo>
                    <a:pt x="0" y="13240"/>
                  </a:lnTo>
                  <a:lnTo>
                    <a:pt x="17900" y="5700"/>
                  </a:lnTo>
                  <a:lnTo>
                    <a:pt x="39107" y="1579"/>
                  </a:lnTo>
                  <a:lnTo>
                    <a:pt x="54952" y="119"/>
                  </a:lnTo>
                  <a:lnTo>
                    <a:pt x="72577" y="0"/>
                  </a:lnTo>
                  <a:lnTo>
                    <a:pt x="90994" y="1711"/>
                  </a:lnTo>
                  <a:lnTo>
                    <a:pt x="111174" y="5646"/>
                  </a:lnTo>
                  <a:lnTo>
                    <a:pt x="130902" y="11452"/>
                  </a:lnTo>
                  <a:lnTo>
                    <a:pt x="153909" y="23646"/>
                  </a:lnTo>
                  <a:lnTo>
                    <a:pt x="173602" y="37313"/>
                  </a:lnTo>
                  <a:lnTo>
                    <a:pt x="184577" y="46693"/>
                  </a:lnTo>
                  <a:lnTo>
                    <a:pt x="190513" y="57565"/>
                  </a:lnTo>
                  <a:lnTo>
                    <a:pt x="192623" y="68923"/>
                  </a:lnTo>
                  <a:lnTo>
                    <a:pt x="191796" y="79263"/>
                  </a:lnTo>
                  <a:lnTo>
                    <a:pt x="186843" y="89150"/>
                  </a:lnTo>
                  <a:lnTo>
                    <a:pt x="183299" y="94009"/>
                  </a:lnTo>
                  <a:lnTo>
                    <a:pt x="165671" y="105904"/>
                  </a:lnTo>
                  <a:lnTo>
                    <a:pt x="146219" y="116132"/>
                  </a:lnTo>
                  <a:lnTo>
                    <a:pt x="130603" y="121234"/>
                  </a:lnTo>
                  <a:lnTo>
                    <a:pt x="113608" y="124737"/>
                  </a:lnTo>
                  <a:lnTo>
                    <a:pt x="97236" y="126294"/>
                  </a:lnTo>
                  <a:lnTo>
                    <a:pt x="75671" y="129699"/>
                  </a:lnTo>
                  <a:lnTo>
                    <a:pt x="38100" y="1323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 name="SMARTInkShape-127">
              <a:extLst>
                <a:ext uri="{FF2B5EF4-FFF2-40B4-BE49-F238E27FC236}">
                  <a16:creationId xmlns:a16="http://schemas.microsoft.com/office/drawing/2014/main" id="{130AE0A5-823D-435B-94CB-2BA4BE50C9A7}"/>
                </a:ext>
              </a:extLst>
            </p:cNvPr>
            <p:cNvSpPr/>
            <p:nvPr>
              <p:custDataLst>
                <p:tags r:id="rId233"/>
              </p:custDataLst>
            </p:nvPr>
          </p:nvSpPr>
          <p:spPr>
            <a:xfrm>
              <a:off x="2468063" y="3346989"/>
              <a:ext cx="88180" cy="95257"/>
            </a:xfrm>
            <a:custGeom>
              <a:avLst/>
              <a:gdLst/>
              <a:ahLst/>
              <a:cxnLst/>
              <a:rect l="0" t="0" r="0" b="0"/>
              <a:pathLst>
                <a:path w="88180" h="95257">
                  <a:moveTo>
                    <a:pt x="17962" y="86774"/>
                  </a:moveTo>
                  <a:lnTo>
                    <a:pt x="17962" y="86774"/>
                  </a:lnTo>
                  <a:lnTo>
                    <a:pt x="39522" y="72446"/>
                  </a:lnTo>
                  <a:lnTo>
                    <a:pt x="62373" y="56074"/>
                  </a:lnTo>
                  <a:lnTo>
                    <a:pt x="83224" y="34355"/>
                  </a:lnTo>
                  <a:lnTo>
                    <a:pt x="86655" y="28022"/>
                  </a:lnTo>
                  <a:lnTo>
                    <a:pt x="88179" y="21680"/>
                  </a:lnTo>
                  <a:lnTo>
                    <a:pt x="86510" y="9631"/>
                  </a:lnTo>
                  <a:lnTo>
                    <a:pt x="84298" y="6241"/>
                  </a:lnTo>
                  <a:lnTo>
                    <a:pt x="77607" y="1063"/>
                  </a:lnTo>
                  <a:lnTo>
                    <a:pt x="74130" y="0"/>
                  </a:lnTo>
                  <a:lnTo>
                    <a:pt x="67443" y="230"/>
                  </a:lnTo>
                  <a:lnTo>
                    <a:pt x="50726" y="5218"/>
                  </a:lnTo>
                  <a:lnTo>
                    <a:pt x="33547" y="15846"/>
                  </a:lnTo>
                  <a:lnTo>
                    <a:pt x="13801" y="35080"/>
                  </a:lnTo>
                  <a:lnTo>
                    <a:pt x="2584" y="55762"/>
                  </a:lnTo>
                  <a:lnTo>
                    <a:pt x="0" y="68413"/>
                  </a:lnTo>
                  <a:lnTo>
                    <a:pt x="2218" y="76144"/>
                  </a:lnTo>
                  <a:lnTo>
                    <a:pt x="6731" y="82578"/>
                  </a:lnTo>
                  <a:lnTo>
                    <a:pt x="12265" y="87202"/>
                  </a:lnTo>
                  <a:lnTo>
                    <a:pt x="23859" y="92780"/>
                  </a:lnTo>
                  <a:lnTo>
                    <a:pt x="37348" y="95256"/>
                  </a:lnTo>
                  <a:lnTo>
                    <a:pt x="61087" y="92820"/>
                  </a:lnTo>
                  <a:lnTo>
                    <a:pt x="70350" y="915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 name="SMARTInkShape-128">
              <a:extLst>
                <a:ext uri="{FF2B5EF4-FFF2-40B4-BE49-F238E27FC236}">
                  <a16:creationId xmlns:a16="http://schemas.microsoft.com/office/drawing/2014/main" id="{E629813A-23DC-47DA-8BBF-B2F6C4EB8941}"/>
                </a:ext>
              </a:extLst>
            </p:cNvPr>
            <p:cNvSpPr/>
            <p:nvPr>
              <p:custDataLst>
                <p:tags r:id="rId234"/>
              </p:custDataLst>
            </p:nvPr>
          </p:nvSpPr>
          <p:spPr>
            <a:xfrm>
              <a:off x="2607307" y="3334365"/>
              <a:ext cx="182491" cy="210661"/>
            </a:xfrm>
            <a:custGeom>
              <a:avLst/>
              <a:gdLst/>
              <a:ahLst/>
              <a:cxnLst/>
              <a:rect l="0" t="0" r="0" b="0"/>
              <a:pathLst>
                <a:path w="182491" h="210661">
                  <a:moveTo>
                    <a:pt x="45406" y="37485"/>
                  </a:moveTo>
                  <a:lnTo>
                    <a:pt x="45406" y="37485"/>
                  </a:lnTo>
                  <a:lnTo>
                    <a:pt x="45406" y="34956"/>
                  </a:lnTo>
                  <a:lnTo>
                    <a:pt x="43995" y="32305"/>
                  </a:lnTo>
                  <a:lnTo>
                    <a:pt x="38777" y="26290"/>
                  </a:lnTo>
                  <a:lnTo>
                    <a:pt x="35757" y="24572"/>
                  </a:lnTo>
                  <a:lnTo>
                    <a:pt x="34210" y="24114"/>
                  </a:lnTo>
                  <a:lnTo>
                    <a:pt x="29670" y="25016"/>
                  </a:lnTo>
                  <a:lnTo>
                    <a:pt x="18132" y="29907"/>
                  </a:lnTo>
                  <a:lnTo>
                    <a:pt x="13352" y="34293"/>
                  </a:lnTo>
                  <a:lnTo>
                    <a:pt x="5971" y="45733"/>
                  </a:lnTo>
                  <a:lnTo>
                    <a:pt x="316" y="64500"/>
                  </a:lnTo>
                  <a:lnTo>
                    <a:pt x="0" y="67136"/>
                  </a:lnTo>
                  <a:lnTo>
                    <a:pt x="1060" y="71477"/>
                  </a:lnTo>
                  <a:lnTo>
                    <a:pt x="4632" y="76896"/>
                  </a:lnTo>
                  <a:lnTo>
                    <a:pt x="8940" y="78813"/>
                  </a:lnTo>
                  <a:lnTo>
                    <a:pt x="11570" y="79325"/>
                  </a:lnTo>
                  <a:lnTo>
                    <a:pt x="17315" y="78482"/>
                  </a:lnTo>
                  <a:lnTo>
                    <a:pt x="36043" y="71635"/>
                  </a:lnTo>
                  <a:lnTo>
                    <a:pt x="53155" y="57811"/>
                  </a:lnTo>
                  <a:lnTo>
                    <a:pt x="60284" y="48505"/>
                  </a:lnTo>
                  <a:lnTo>
                    <a:pt x="67963" y="33136"/>
                  </a:lnTo>
                  <a:lnTo>
                    <a:pt x="89818" y="11032"/>
                  </a:lnTo>
                  <a:lnTo>
                    <a:pt x="95724" y="6423"/>
                  </a:lnTo>
                  <a:lnTo>
                    <a:pt x="100825" y="4821"/>
                  </a:lnTo>
                  <a:lnTo>
                    <a:pt x="104079" y="4447"/>
                  </a:lnTo>
                  <a:lnTo>
                    <a:pt x="105159" y="5406"/>
                  </a:lnTo>
                  <a:lnTo>
                    <a:pt x="106358" y="9293"/>
                  </a:lnTo>
                  <a:lnTo>
                    <a:pt x="108603" y="30049"/>
                  </a:lnTo>
                  <a:lnTo>
                    <a:pt x="111394" y="53773"/>
                  </a:lnTo>
                  <a:lnTo>
                    <a:pt x="111877" y="75060"/>
                  </a:lnTo>
                  <a:lnTo>
                    <a:pt x="112020" y="98125"/>
                  </a:lnTo>
                  <a:lnTo>
                    <a:pt x="109535" y="119188"/>
                  </a:lnTo>
                  <a:lnTo>
                    <a:pt x="107975" y="141362"/>
                  </a:lnTo>
                  <a:lnTo>
                    <a:pt x="104984" y="162161"/>
                  </a:lnTo>
                  <a:lnTo>
                    <a:pt x="99762" y="184350"/>
                  </a:lnTo>
                  <a:lnTo>
                    <a:pt x="98052" y="203777"/>
                  </a:lnTo>
                  <a:lnTo>
                    <a:pt x="99319" y="208054"/>
                  </a:lnTo>
                  <a:lnTo>
                    <a:pt x="100398" y="209935"/>
                  </a:lnTo>
                  <a:lnTo>
                    <a:pt x="101117" y="210660"/>
                  </a:lnTo>
                  <a:lnTo>
                    <a:pt x="101597" y="210614"/>
                  </a:lnTo>
                  <a:lnTo>
                    <a:pt x="101916" y="210054"/>
                  </a:lnTo>
                  <a:lnTo>
                    <a:pt x="102366" y="204210"/>
                  </a:lnTo>
                  <a:lnTo>
                    <a:pt x="100172" y="183089"/>
                  </a:lnTo>
                  <a:lnTo>
                    <a:pt x="102085" y="159321"/>
                  </a:lnTo>
                  <a:lnTo>
                    <a:pt x="103757" y="144022"/>
                  </a:lnTo>
                  <a:lnTo>
                    <a:pt x="105736" y="126639"/>
                  </a:lnTo>
                  <a:lnTo>
                    <a:pt x="106615" y="108330"/>
                  </a:lnTo>
                  <a:lnTo>
                    <a:pt x="109828" y="89609"/>
                  </a:lnTo>
                  <a:lnTo>
                    <a:pt x="114254" y="71234"/>
                  </a:lnTo>
                  <a:lnTo>
                    <a:pt x="117986" y="54248"/>
                  </a:lnTo>
                  <a:lnTo>
                    <a:pt x="125590" y="32339"/>
                  </a:lnTo>
                  <a:lnTo>
                    <a:pt x="134545" y="17498"/>
                  </a:lnTo>
                  <a:lnTo>
                    <a:pt x="146430" y="6398"/>
                  </a:lnTo>
                  <a:lnTo>
                    <a:pt x="153981" y="2502"/>
                  </a:lnTo>
                  <a:lnTo>
                    <a:pt x="167453" y="0"/>
                  </a:lnTo>
                  <a:lnTo>
                    <a:pt x="170162" y="854"/>
                  </a:lnTo>
                  <a:lnTo>
                    <a:pt x="174583" y="4624"/>
                  </a:lnTo>
                  <a:lnTo>
                    <a:pt x="180048" y="12697"/>
                  </a:lnTo>
                  <a:lnTo>
                    <a:pt x="182490" y="26848"/>
                  </a:lnTo>
                  <a:lnTo>
                    <a:pt x="180685" y="39390"/>
                  </a:lnTo>
                  <a:lnTo>
                    <a:pt x="174271" y="49809"/>
                  </a:lnTo>
                  <a:lnTo>
                    <a:pt x="158122" y="66010"/>
                  </a:lnTo>
                  <a:lnTo>
                    <a:pt x="144949" y="74159"/>
                  </a:lnTo>
                  <a:lnTo>
                    <a:pt x="122073" y="82805"/>
                  </a:lnTo>
                  <a:lnTo>
                    <a:pt x="99324" y="84975"/>
                  </a:lnTo>
                  <a:lnTo>
                    <a:pt x="97226" y="85020"/>
                  </a:lnTo>
                  <a:lnTo>
                    <a:pt x="95828" y="84521"/>
                  </a:lnTo>
                  <a:lnTo>
                    <a:pt x="94895" y="83659"/>
                  </a:lnTo>
                  <a:lnTo>
                    <a:pt x="93859" y="81290"/>
                  </a:lnTo>
                  <a:lnTo>
                    <a:pt x="93031" y="755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 name="SMARTInkShape-129">
              <a:extLst>
                <a:ext uri="{FF2B5EF4-FFF2-40B4-BE49-F238E27FC236}">
                  <a16:creationId xmlns:a16="http://schemas.microsoft.com/office/drawing/2014/main" id="{B29597F8-8CB2-46EA-B24E-B498F1E3A329}"/>
                </a:ext>
              </a:extLst>
            </p:cNvPr>
            <p:cNvSpPr/>
            <p:nvPr>
              <p:custDataLst>
                <p:tags r:id="rId235"/>
              </p:custDataLst>
            </p:nvPr>
          </p:nvSpPr>
          <p:spPr>
            <a:xfrm>
              <a:off x="2838870" y="3267075"/>
              <a:ext cx="32919" cy="166689"/>
            </a:xfrm>
            <a:custGeom>
              <a:avLst/>
              <a:gdLst/>
              <a:ahLst/>
              <a:cxnLst/>
              <a:rect l="0" t="0" r="0" b="0"/>
              <a:pathLst>
                <a:path w="32919" h="166689">
                  <a:moveTo>
                    <a:pt x="32918" y="0"/>
                  </a:moveTo>
                  <a:lnTo>
                    <a:pt x="32918" y="0"/>
                  </a:lnTo>
                  <a:lnTo>
                    <a:pt x="32918" y="2528"/>
                  </a:lnTo>
                  <a:lnTo>
                    <a:pt x="31507" y="5180"/>
                  </a:lnTo>
                  <a:lnTo>
                    <a:pt x="29644" y="8124"/>
                  </a:lnTo>
                  <a:lnTo>
                    <a:pt x="28817" y="11195"/>
                  </a:lnTo>
                  <a:lnTo>
                    <a:pt x="15749" y="34685"/>
                  </a:lnTo>
                  <a:lnTo>
                    <a:pt x="9163" y="57730"/>
                  </a:lnTo>
                  <a:lnTo>
                    <a:pt x="4360" y="76372"/>
                  </a:lnTo>
                  <a:lnTo>
                    <a:pt x="996" y="95301"/>
                  </a:lnTo>
                  <a:lnTo>
                    <a:pt x="0" y="114315"/>
                  </a:lnTo>
                  <a:lnTo>
                    <a:pt x="1116" y="130532"/>
                  </a:lnTo>
                  <a:lnTo>
                    <a:pt x="3705" y="150550"/>
                  </a:lnTo>
                  <a:lnTo>
                    <a:pt x="9105" y="1666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 name="SMARTInkShape-130">
              <a:extLst>
                <a:ext uri="{FF2B5EF4-FFF2-40B4-BE49-F238E27FC236}">
                  <a16:creationId xmlns:a16="http://schemas.microsoft.com/office/drawing/2014/main" id="{D9247E2F-F423-47AD-A5E7-0140113CBBD7}"/>
                </a:ext>
              </a:extLst>
            </p:cNvPr>
            <p:cNvSpPr/>
            <p:nvPr>
              <p:custDataLst>
                <p:tags r:id="rId236"/>
              </p:custDataLst>
            </p:nvPr>
          </p:nvSpPr>
          <p:spPr>
            <a:xfrm>
              <a:off x="2905125" y="3310101"/>
              <a:ext cx="157164" cy="109375"/>
            </a:xfrm>
            <a:custGeom>
              <a:avLst/>
              <a:gdLst/>
              <a:ahLst/>
              <a:cxnLst/>
              <a:rect l="0" t="0" r="0" b="0"/>
              <a:pathLst>
                <a:path w="157164" h="109375">
                  <a:moveTo>
                    <a:pt x="0" y="47462"/>
                  </a:moveTo>
                  <a:lnTo>
                    <a:pt x="0" y="47462"/>
                  </a:lnTo>
                  <a:lnTo>
                    <a:pt x="22766" y="46932"/>
                  </a:lnTo>
                  <a:lnTo>
                    <a:pt x="43352" y="40833"/>
                  </a:lnTo>
                  <a:lnTo>
                    <a:pt x="66739" y="33138"/>
                  </a:lnTo>
                  <a:lnTo>
                    <a:pt x="75699" y="29454"/>
                  </a:lnTo>
                  <a:lnTo>
                    <a:pt x="86165" y="21430"/>
                  </a:lnTo>
                  <a:lnTo>
                    <a:pt x="90859" y="15431"/>
                  </a:lnTo>
                  <a:lnTo>
                    <a:pt x="93298" y="9237"/>
                  </a:lnTo>
                  <a:lnTo>
                    <a:pt x="94865" y="1693"/>
                  </a:lnTo>
                  <a:lnTo>
                    <a:pt x="93935" y="1074"/>
                  </a:lnTo>
                  <a:lnTo>
                    <a:pt x="81959" y="0"/>
                  </a:lnTo>
                  <a:lnTo>
                    <a:pt x="70322" y="4941"/>
                  </a:lnTo>
                  <a:lnTo>
                    <a:pt x="46865" y="22231"/>
                  </a:lnTo>
                  <a:lnTo>
                    <a:pt x="40584" y="29898"/>
                  </a:lnTo>
                  <a:lnTo>
                    <a:pt x="32241" y="47755"/>
                  </a:lnTo>
                  <a:lnTo>
                    <a:pt x="33026" y="59939"/>
                  </a:lnTo>
                  <a:lnTo>
                    <a:pt x="37433" y="72586"/>
                  </a:lnTo>
                  <a:lnTo>
                    <a:pt x="44683" y="81735"/>
                  </a:lnTo>
                  <a:lnTo>
                    <a:pt x="62746" y="92836"/>
                  </a:lnTo>
                  <a:lnTo>
                    <a:pt x="80098" y="98143"/>
                  </a:lnTo>
                  <a:lnTo>
                    <a:pt x="99628" y="102266"/>
                  </a:lnTo>
                  <a:lnTo>
                    <a:pt x="118892" y="105862"/>
                  </a:lnTo>
                  <a:lnTo>
                    <a:pt x="142530" y="108333"/>
                  </a:lnTo>
                  <a:lnTo>
                    <a:pt x="157163" y="1093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2" name="SMARTInkShape-Group27">
            <a:extLst>
              <a:ext uri="{FF2B5EF4-FFF2-40B4-BE49-F238E27FC236}">
                <a16:creationId xmlns:a16="http://schemas.microsoft.com/office/drawing/2014/main" id="{DECB8F1E-C33F-4965-9962-9DCC062388F2}"/>
              </a:ext>
            </a:extLst>
          </p:cNvPr>
          <p:cNvGrpSpPr/>
          <p:nvPr/>
        </p:nvGrpSpPr>
        <p:grpSpPr>
          <a:xfrm>
            <a:off x="3629025" y="2990850"/>
            <a:ext cx="339886" cy="128589"/>
            <a:chOff x="3629025" y="2990850"/>
            <a:chExt cx="339886" cy="128589"/>
          </a:xfrm>
        </p:grpSpPr>
        <p:sp>
          <p:nvSpPr>
            <p:cNvPr id="130" name="SMARTInkShape-131">
              <a:extLst>
                <a:ext uri="{FF2B5EF4-FFF2-40B4-BE49-F238E27FC236}">
                  <a16:creationId xmlns:a16="http://schemas.microsoft.com/office/drawing/2014/main" id="{86024E40-05E8-4228-B054-6BBB61FBEADD}"/>
                </a:ext>
              </a:extLst>
            </p:cNvPr>
            <p:cNvSpPr/>
            <p:nvPr>
              <p:custDataLst>
                <p:tags r:id="rId217"/>
              </p:custDataLst>
            </p:nvPr>
          </p:nvSpPr>
          <p:spPr>
            <a:xfrm>
              <a:off x="3657600" y="2990850"/>
              <a:ext cx="23814" cy="128589"/>
            </a:xfrm>
            <a:custGeom>
              <a:avLst/>
              <a:gdLst/>
              <a:ahLst/>
              <a:cxnLst/>
              <a:rect l="0" t="0" r="0" b="0"/>
              <a:pathLst>
                <a:path w="23814" h="128589">
                  <a:moveTo>
                    <a:pt x="0" y="0"/>
                  </a:moveTo>
                  <a:lnTo>
                    <a:pt x="0" y="0"/>
                  </a:lnTo>
                  <a:lnTo>
                    <a:pt x="0" y="22880"/>
                  </a:lnTo>
                  <a:lnTo>
                    <a:pt x="3273" y="46480"/>
                  </a:lnTo>
                  <a:lnTo>
                    <a:pt x="4850" y="65219"/>
                  </a:lnTo>
                  <a:lnTo>
                    <a:pt x="8963" y="84177"/>
                  </a:lnTo>
                  <a:lnTo>
                    <a:pt x="16744" y="106723"/>
                  </a:lnTo>
                  <a:lnTo>
                    <a:pt x="23813" y="1285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1" name="SMARTInkShape-132">
              <a:extLst>
                <a:ext uri="{FF2B5EF4-FFF2-40B4-BE49-F238E27FC236}">
                  <a16:creationId xmlns:a16="http://schemas.microsoft.com/office/drawing/2014/main" id="{34FFF6D3-05FC-4991-BC84-E8C1380BB0F6}"/>
                </a:ext>
              </a:extLst>
            </p:cNvPr>
            <p:cNvSpPr/>
            <p:nvPr>
              <p:custDataLst>
                <p:tags r:id="rId218"/>
              </p:custDataLst>
            </p:nvPr>
          </p:nvSpPr>
          <p:spPr>
            <a:xfrm>
              <a:off x="3629025" y="3010483"/>
              <a:ext cx="339886" cy="107764"/>
            </a:xfrm>
            <a:custGeom>
              <a:avLst/>
              <a:gdLst/>
              <a:ahLst/>
              <a:cxnLst/>
              <a:rect l="0" t="0" r="0" b="0"/>
              <a:pathLst>
                <a:path w="339886" h="107764">
                  <a:moveTo>
                    <a:pt x="0" y="75617"/>
                  </a:moveTo>
                  <a:lnTo>
                    <a:pt x="0" y="75617"/>
                  </a:lnTo>
                  <a:lnTo>
                    <a:pt x="23026" y="74206"/>
                  </a:lnTo>
                  <a:lnTo>
                    <a:pt x="40689" y="71847"/>
                  </a:lnTo>
                  <a:lnTo>
                    <a:pt x="56184" y="71296"/>
                  </a:lnTo>
                  <a:lnTo>
                    <a:pt x="75418" y="71051"/>
                  </a:lnTo>
                  <a:lnTo>
                    <a:pt x="94902" y="70941"/>
                  </a:lnTo>
                  <a:lnTo>
                    <a:pt x="114675" y="70893"/>
                  </a:lnTo>
                  <a:lnTo>
                    <a:pt x="135810" y="70872"/>
                  </a:lnTo>
                  <a:lnTo>
                    <a:pt x="156139" y="70862"/>
                  </a:lnTo>
                  <a:lnTo>
                    <a:pt x="174699" y="70329"/>
                  </a:lnTo>
                  <a:lnTo>
                    <a:pt x="196519" y="67583"/>
                  </a:lnTo>
                  <a:lnTo>
                    <a:pt x="216972" y="64975"/>
                  </a:lnTo>
                  <a:lnTo>
                    <a:pt x="228831" y="62050"/>
                  </a:lnTo>
                  <a:lnTo>
                    <a:pt x="229283" y="61280"/>
                  </a:lnTo>
                  <a:lnTo>
                    <a:pt x="228526" y="60238"/>
                  </a:lnTo>
                  <a:lnTo>
                    <a:pt x="226964" y="59015"/>
                  </a:lnTo>
                  <a:lnTo>
                    <a:pt x="222404" y="57655"/>
                  </a:lnTo>
                  <a:lnTo>
                    <a:pt x="210855" y="56782"/>
                  </a:lnTo>
                  <a:lnTo>
                    <a:pt x="199000" y="59159"/>
                  </a:lnTo>
                  <a:lnTo>
                    <a:pt x="177989" y="71868"/>
                  </a:lnTo>
                  <a:lnTo>
                    <a:pt x="172945" y="79595"/>
                  </a:lnTo>
                  <a:lnTo>
                    <a:pt x="170859" y="84619"/>
                  </a:lnTo>
                  <a:lnTo>
                    <a:pt x="170527" y="88498"/>
                  </a:lnTo>
                  <a:lnTo>
                    <a:pt x="171364" y="91612"/>
                  </a:lnTo>
                  <a:lnTo>
                    <a:pt x="175116" y="96484"/>
                  </a:lnTo>
                  <a:lnTo>
                    <a:pt x="183707" y="102202"/>
                  </a:lnTo>
                  <a:lnTo>
                    <a:pt x="197131" y="106719"/>
                  </a:lnTo>
                  <a:lnTo>
                    <a:pt x="217394" y="107763"/>
                  </a:lnTo>
                  <a:lnTo>
                    <a:pt x="239626" y="104956"/>
                  </a:lnTo>
                  <a:lnTo>
                    <a:pt x="260383" y="100244"/>
                  </a:lnTo>
                  <a:lnTo>
                    <a:pt x="281997" y="92380"/>
                  </a:lnTo>
                  <a:lnTo>
                    <a:pt x="305470" y="78830"/>
                  </a:lnTo>
                  <a:lnTo>
                    <a:pt x="316740" y="69637"/>
                  </a:lnTo>
                  <a:lnTo>
                    <a:pt x="331186" y="47899"/>
                  </a:lnTo>
                  <a:lnTo>
                    <a:pt x="339292" y="28161"/>
                  </a:lnTo>
                  <a:lnTo>
                    <a:pt x="339885" y="19954"/>
                  </a:lnTo>
                  <a:lnTo>
                    <a:pt x="339303" y="16283"/>
                  </a:lnTo>
                  <a:lnTo>
                    <a:pt x="335833" y="9382"/>
                  </a:lnTo>
                  <a:lnTo>
                    <a:pt x="333427" y="6061"/>
                  </a:lnTo>
                  <a:lnTo>
                    <a:pt x="329705" y="3846"/>
                  </a:lnTo>
                  <a:lnTo>
                    <a:pt x="313296" y="729"/>
                  </a:lnTo>
                  <a:lnTo>
                    <a:pt x="297464" y="0"/>
                  </a:lnTo>
                  <a:lnTo>
                    <a:pt x="279844" y="1087"/>
                  </a:lnTo>
                  <a:lnTo>
                    <a:pt x="260900" y="3864"/>
                  </a:lnTo>
                  <a:lnTo>
                    <a:pt x="240133" y="8625"/>
                  </a:lnTo>
                  <a:lnTo>
                    <a:pt x="221379" y="14269"/>
                  </a:lnTo>
                  <a:lnTo>
                    <a:pt x="204753" y="19776"/>
                  </a:lnTo>
                  <a:lnTo>
                    <a:pt x="176213" y="279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5" name="SMARTInkShape-Group28">
            <a:extLst>
              <a:ext uri="{FF2B5EF4-FFF2-40B4-BE49-F238E27FC236}">
                <a16:creationId xmlns:a16="http://schemas.microsoft.com/office/drawing/2014/main" id="{599E0426-9057-4CA8-9735-25BC08590C3B}"/>
              </a:ext>
            </a:extLst>
          </p:cNvPr>
          <p:cNvGrpSpPr/>
          <p:nvPr/>
        </p:nvGrpSpPr>
        <p:grpSpPr>
          <a:xfrm>
            <a:off x="1462759" y="3493011"/>
            <a:ext cx="354861" cy="385065"/>
            <a:chOff x="1462759" y="3493011"/>
            <a:chExt cx="354861" cy="385065"/>
          </a:xfrm>
        </p:grpSpPr>
        <p:sp>
          <p:nvSpPr>
            <p:cNvPr id="133" name="SMARTInkShape-133">
              <a:extLst>
                <a:ext uri="{FF2B5EF4-FFF2-40B4-BE49-F238E27FC236}">
                  <a16:creationId xmlns:a16="http://schemas.microsoft.com/office/drawing/2014/main" id="{04BE12BE-F7E7-48E2-A103-5DBA0054059D}"/>
                </a:ext>
              </a:extLst>
            </p:cNvPr>
            <p:cNvSpPr/>
            <p:nvPr>
              <p:custDataLst>
                <p:tags r:id="rId215"/>
              </p:custDataLst>
            </p:nvPr>
          </p:nvSpPr>
          <p:spPr>
            <a:xfrm>
              <a:off x="1538669" y="3639491"/>
              <a:ext cx="161545" cy="113360"/>
            </a:xfrm>
            <a:custGeom>
              <a:avLst/>
              <a:gdLst/>
              <a:ahLst/>
              <a:cxnLst/>
              <a:rect l="0" t="0" r="0" b="0"/>
              <a:pathLst>
                <a:path w="161545" h="113360">
                  <a:moveTo>
                    <a:pt x="9144" y="41922"/>
                  </a:moveTo>
                  <a:lnTo>
                    <a:pt x="9144" y="41922"/>
                  </a:lnTo>
                  <a:lnTo>
                    <a:pt x="9144" y="34827"/>
                  </a:lnTo>
                  <a:lnTo>
                    <a:pt x="10555" y="32066"/>
                  </a:lnTo>
                  <a:lnTo>
                    <a:pt x="11672" y="30588"/>
                  </a:lnTo>
                  <a:lnTo>
                    <a:pt x="26967" y="21265"/>
                  </a:lnTo>
                  <a:lnTo>
                    <a:pt x="49120" y="13344"/>
                  </a:lnTo>
                  <a:lnTo>
                    <a:pt x="66850" y="8583"/>
                  </a:lnTo>
                  <a:lnTo>
                    <a:pt x="85508" y="3821"/>
                  </a:lnTo>
                  <a:lnTo>
                    <a:pt x="108248" y="0"/>
                  </a:lnTo>
                  <a:lnTo>
                    <a:pt x="130241" y="3047"/>
                  </a:lnTo>
                  <a:lnTo>
                    <a:pt x="136695" y="5770"/>
                  </a:lnTo>
                  <a:lnTo>
                    <a:pt x="145832" y="12807"/>
                  </a:lnTo>
                  <a:lnTo>
                    <a:pt x="149269" y="18575"/>
                  </a:lnTo>
                  <a:lnTo>
                    <a:pt x="150185" y="21594"/>
                  </a:lnTo>
                  <a:lnTo>
                    <a:pt x="148382" y="29183"/>
                  </a:lnTo>
                  <a:lnTo>
                    <a:pt x="138408" y="48906"/>
                  </a:lnTo>
                  <a:lnTo>
                    <a:pt x="121225" y="69838"/>
                  </a:lnTo>
                  <a:lnTo>
                    <a:pt x="100134" y="86888"/>
                  </a:lnTo>
                  <a:lnTo>
                    <a:pt x="76878" y="99918"/>
                  </a:lnTo>
                  <a:lnTo>
                    <a:pt x="53313" y="106725"/>
                  </a:lnTo>
                  <a:lnTo>
                    <a:pt x="31639" y="107821"/>
                  </a:lnTo>
                  <a:lnTo>
                    <a:pt x="11498" y="101935"/>
                  </a:lnTo>
                  <a:lnTo>
                    <a:pt x="3962" y="97392"/>
                  </a:lnTo>
                  <a:lnTo>
                    <a:pt x="1549" y="94268"/>
                  </a:lnTo>
                  <a:lnTo>
                    <a:pt x="476" y="90587"/>
                  </a:lnTo>
                  <a:lnTo>
                    <a:pt x="0" y="85423"/>
                  </a:lnTo>
                  <a:lnTo>
                    <a:pt x="1199" y="81011"/>
                  </a:lnTo>
                  <a:lnTo>
                    <a:pt x="8293" y="68942"/>
                  </a:lnTo>
                  <a:lnTo>
                    <a:pt x="13352" y="64866"/>
                  </a:lnTo>
                  <a:lnTo>
                    <a:pt x="20539" y="62702"/>
                  </a:lnTo>
                  <a:lnTo>
                    <a:pt x="35560" y="61313"/>
                  </a:lnTo>
                  <a:lnTo>
                    <a:pt x="58523" y="66197"/>
                  </a:lnTo>
                  <a:lnTo>
                    <a:pt x="77749" y="72044"/>
                  </a:lnTo>
                  <a:lnTo>
                    <a:pt x="97381" y="80480"/>
                  </a:lnTo>
                  <a:lnTo>
                    <a:pt x="116074" y="89682"/>
                  </a:lnTo>
                  <a:lnTo>
                    <a:pt x="135547" y="99112"/>
                  </a:lnTo>
                  <a:lnTo>
                    <a:pt x="161544" y="1133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 name="SMARTInkShape-134">
              <a:extLst>
                <a:ext uri="{FF2B5EF4-FFF2-40B4-BE49-F238E27FC236}">
                  <a16:creationId xmlns:a16="http://schemas.microsoft.com/office/drawing/2014/main" id="{A051B5B8-4A74-48E5-AC8F-53D3AA06F23C}"/>
                </a:ext>
              </a:extLst>
            </p:cNvPr>
            <p:cNvSpPr/>
            <p:nvPr>
              <p:custDataLst>
                <p:tags r:id="rId216"/>
              </p:custDataLst>
            </p:nvPr>
          </p:nvSpPr>
          <p:spPr>
            <a:xfrm>
              <a:off x="1462759" y="3493011"/>
              <a:ext cx="354861" cy="385065"/>
            </a:xfrm>
            <a:custGeom>
              <a:avLst/>
              <a:gdLst/>
              <a:ahLst/>
              <a:cxnLst/>
              <a:rect l="0" t="0" r="0" b="0"/>
              <a:pathLst>
                <a:path w="354861" h="385065">
                  <a:moveTo>
                    <a:pt x="275554" y="74102"/>
                  </a:moveTo>
                  <a:lnTo>
                    <a:pt x="275554" y="74102"/>
                  </a:lnTo>
                  <a:lnTo>
                    <a:pt x="252242" y="63234"/>
                  </a:lnTo>
                  <a:lnTo>
                    <a:pt x="233528" y="55208"/>
                  </a:lnTo>
                  <a:lnTo>
                    <a:pt x="213595" y="51746"/>
                  </a:lnTo>
                  <a:lnTo>
                    <a:pt x="193460" y="50721"/>
                  </a:lnTo>
                  <a:lnTo>
                    <a:pt x="171561" y="52945"/>
                  </a:lnTo>
                  <a:lnTo>
                    <a:pt x="148315" y="59484"/>
                  </a:lnTo>
                  <a:lnTo>
                    <a:pt x="124670" y="70652"/>
                  </a:lnTo>
                  <a:lnTo>
                    <a:pt x="103436" y="86544"/>
                  </a:lnTo>
                  <a:lnTo>
                    <a:pt x="81210" y="107186"/>
                  </a:lnTo>
                  <a:lnTo>
                    <a:pt x="65707" y="123731"/>
                  </a:lnTo>
                  <a:lnTo>
                    <a:pt x="50526" y="142197"/>
                  </a:lnTo>
                  <a:lnTo>
                    <a:pt x="36723" y="162751"/>
                  </a:lnTo>
                  <a:lnTo>
                    <a:pt x="24944" y="184233"/>
                  </a:lnTo>
                  <a:lnTo>
                    <a:pt x="14947" y="206128"/>
                  </a:lnTo>
                  <a:lnTo>
                    <a:pt x="6975" y="228206"/>
                  </a:lnTo>
                  <a:lnTo>
                    <a:pt x="2727" y="250366"/>
                  </a:lnTo>
                  <a:lnTo>
                    <a:pt x="839" y="272033"/>
                  </a:lnTo>
                  <a:lnTo>
                    <a:pt x="0" y="292246"/>
                  </a:lnTo>
                  <a:lnTo>
                    <a:pt x="3860" y="311813"/>
                  </a:lnTo>
                  <a:lnTo>
                    <a:pt x="10868" y="330563"/>
                  </a:lnTo>
                  <a:lnTo>
                    <a:pt x="19274" y="347717"/>
                  </a:lnTo>
                  <a:lnTo>
                    <a:pt x="31124" y="359926"/>
                  </a:lnTo>
                  <a:lnTo>
                    <a:pt x="54081" y="372750"/>
                  </a:lnTo>
                  <a:lnTo>
                    <a:pt x="72346" y="379343"/>
                  </a:lnTo>
                  <a:lnTo>
                    <a:pt x="92811" y="384036"/>
                  </a:lnTo>
                  <a:lnTo>
                    <a:pt x="114254" y="385064"/>
                  </a:lnTo>
                  <a:lnTo>
                    <a:pt x="136132" y="383228"/>
                  </a:lnTo>
                  <a:lnTo>
                    <a:pt x="158202" y="378884"/>
                  </a:lnTo>
                  <a:lnTo>
                    <a:pt x="180359" y="370604"/>
                  </a:lnTo>
                  <a:lnTo>
                    <a:pt x="203082" y="359338"/>
                  </a:lnTo>
                  <a:lnTo>
                    <a:pt x="215068" y="352630"/>
                  </a:lnTo>
                  <a:lnTo>
                    <a:pt x="227293" y="345512"/>
                  </a:lnTo>
                  <a:lnTo>
                    <a:pt x="250753" y="329137"/>
                  </a:lnTo>
                  <a:lnTo>
                    <a:pt x="273527" y="311275"/>
                  </a:lnTo>
                  <a:lnTo>
                    <a:pt x="295996" y="292754"/>
                  </a:lnTo>
                  <a:lnTo>
                    <a:pt x="314096" y="272527"/>
                  </a:lnTo>
                  <a:lnTo>
                    <a:pt x="328667" y="251191"/>
                  </a:lnTo>
                  <a:lnTo>
                    <a:pt x="340434" y="229361"/>
                  </a:lnTo>
                  <a:lnTo>
                    <a:pt x="348134" y="207311"/>
                  </a:lnTo>
                  <a:lnTo>
                    <a:pt x="352791" y="185164"/>
                  </a:lnTo>
                  <a:lnTo>
                    <a:pt x="354860" y="162974"/>
                  </a:lnTo>
                  <a:lnTo>
                    <a:pt x="354369" y="139353"/>
                  </a:lnTo>
                  <a:lnTo>
                    <a:pt x="351858" y="115802"/>
                  </a:lnTo>
                  <a:lnTo>
                    <a:pt x="347214" y="94752"/>
                  </a:lnTo>
                  <a:lnTo>
                    <a:pt x="338800" y="74813"/>
                  </a:lnTo>
                  <a:lnTo>
                    <a:pt x="326946" y="55897"/>
                  </a:lnTo>
                  <a:lnTo>
                    <a:pt x="311095" y="38670"/>
                  </a:lnTo>
                  <a:lnTo>
                    <a:pt x="290644" y="25017"/>
                  </a:lnTo>
                  <a:lnTo>
                    <a:pt x="267444" y="14186"/>
                  </a:lnTo>
                  <a:lnTo>
                    <a:pt x="255330" y="9816"/>
                  </a:lnTo>
                  <a:lnTo>
                    <a:pt x="243021" y="5844"/>
                  </a:lnTo>
                  <a:lnTo>
                    <a:pt x="230053" y="3197"/>
                  </a:lnTo>
                  <a:lnTo>
                    <a:pt x="216645" y="1432"/>
                  </a:lnTo>
                  <a:lnTo>
                    <a:pt x="202944" y="255"/>
                  </a:lnTo>
                  <a:lnTo>
                    <a:pt x="189047" y="0"/>
                  </a:lnTo>
                  <a:lnTo>
                    <a:pt x="175020" y="359"/>
                  </a:lnTo>
                  <a:lnTo>
                    <a:pt x="160906" y="1127"/>
                  </a:lnTo>
                  <a:lnTo>
                    <a:pt x="138169" y="3392"/>
                  </a:lnTo>
                  <a:lnTo>
                    <a:pt x="119244" y="6163"/>
                  </a:lnTo>
                  <a:lnTo>
                    <a:pt x="96360" y="10168"/>
                  </a:lnTo>
                  <a:lnTo>
                    <a:pt x="85054" y="121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1" name="SMARTInkShape-Group29">
            <a:extLst>
              <a:ext uri="{FF2B5EF4-FFF2-40B4-BE49-F238E27FC236}">
                <a16:creationId xmlns:a16="http://schemas.microsoft.com/office/drawing/2014/main" id="{D11EFA58-394B-46AF-98B2-68C82C04B0A9}"/>
              </a:ext>
            </a:extLst>
          </p:cNvPr>
          <p:cNvGrpSpPr/>
          <p:nvPr/>
        </p:nvGrpSpPr>
        <p:grpSpPr>
          <a:xfrm>
            <a:off x="1932101" y="3540433"/>
            <a:ext cx="1268300" cy="321956"/>
            <a:chOff x="1932101" y="3540433"/>
            <a:chExt cx="1268300" cy="321956"/>
          </a:xfrm>
        </p:grpSpPr>
        <p:sp>
          <p:nvSpPr>
            <p:cNvPr id="136" name="SMARTInkShape-135">
              <a:extLst>
                <a:ext uri="{FF2B5EF4-FFF2-40B4-BE49-F238E27FC236}">
                  <a16:creationId xmlns:a16="http://schemas.microsoft.com/office/drawing/2014/main" id="{079CE859-8851-4A6E-91D7-E71DF1E04E0B}"/>
                </a:ext>
              </a:extLst>
            </p:cNvPr>
            <p:cNvSpPr/>
            <p:nvPr>
              <p:custDataLst>
                <p:tags r:id="rId210"/>
              </p:custDataLst>
            </p:nvPr>
          </p:nvSpPr>
          <p:spPr>
            <a:xfrm>
              <a:off x="1932101" y="3554149"/>
              <a:ext cx="305046" cy="308240"/>
            </a:xfrm>
            <a:custGeom>
              <a:avLst/>
              <a:gdLst/>
              <a:ahLst/>
              <a:cxnLst/>
              <a:rect l="0" t="0" r="0" b="0"/>
              <a:pathLst>
                <a:path w="305046" h="308240">
                  <a:moveTo>
                    <a:pt x="30049" y="32014"/>
                  </a:moveTo>
                  <a:lnTo>
                    <a:pt x="30049" y="32014"/>
                  </a:lnTo>
                  <a:lnTo>
                    <a:pt x="30049" y="54042"/>
                  </a:lnTo>
                  <a:lnTo>
                    <a:pt x="30049" y="75778"/>
                  </a:lnTo>
                  <a:lnTo>
                    <a:pt x="30049" y="95604"/>
                  </a:lnTo>
                  <a:lnTo>
                    <a:pt x="30049" y="118236"/>
                  </a:lnTo>
                  <a:lnTo>
                    <a:pt x="30049" y="134364"/>
                  </a:lnTo>
                  <a:lnTo>
                    <a:pt x="30049" y="152115"/>
                  </a:lnTo>
                  <a:lnTo>
                    <a:pt x="30049" y="169176"/>
                  </a:lnTo>
                  <a:lnTo>
                    <a:pt x="30049" y="186108"/>
                  </a:lnTo>
                  <a:lnTo>
                    <a:pt x="30049" y="204217"/>
                  </a:lnTo>
                  <a:lnTo>
                    <a:pt x="30049" y="221437"/>
                  </a:lnTo>
                  <a:lnTo>
                    <a:pt x="30049" y="244596"/>
                  </a:lnTo>
                  <a:lnTo>
                    <a:pt x="30049" y="264863"/>
                  </a:lnTo>
                  <a:lnTo>
                    <a:pt x="30049" y="285618"/>
                  </a:lnTo>
                  <a:lnTo>
                    <a:pt x="30049" y="297320"/>
                  </a:lnTo>
                  <a:lnTo>
                    <a:pt x="29520" y="286177"/>
                  </a:lnTo>
                  <a:lnTo>
                    <a:pt x="24869" y="266721"/>
                  </a:lnTo>
                  <a:lnTo>
                    <a:pt x="20400" y="245313"/>
                  </a:lnTo>
                  <a:lnTo>
                    <a:pt x="17294" y="228943"/>
                  </a:lnTo>
                  <a:lnTo>
                    <a:pt x="14150" y="209320"/>
                  </a:lnTo>
                  <a:lnTo>
                    <a:pt x="10988" y="188251"/>
                  </a:lnTo>
                  <a:lnTo>
                    <a:pt x="8348" y="167069"/>
                  </a:lnTo>
                  <a:lnTo>
                    <a:pt x="7175" y="147072"/>
                  </a:lnTo>
                  <a:lnTo>
                    <a:pt x="5243" y="127600"/>
                  </a:lnTo>
                  <a:lnTo>
                    <a:pt x="3678" y="108363"/>
                  </a:lnTo>
                  <a:lnTo>
                    <a:pt x="4747" y="89230"/>
                  </a:lnTo>
                  <a:lnTo>
                    <a:pt x="5575" y="70143"/>
                  </a:lnTo>
                  <a:lnTo>
                    <a:pt x="7001" y="52664"/>
                  </a:lnTo>
                  <a:lnTo>
                    <a:pt x="13224" y="33899"/>
                  </a:lnTo>
                  <a:lnTo>
                    <a:pt x="21748" y="14747"/>
                  </a:lnTo>
                  <a:lnTo>
                    <a:pt x="27947" y="7935"/>
                  </a:lnTo>
                  <a:lnTo>
                    <a:pt x="35994" y="3144"/>
                  </a:lnTo>
                  <a:lnTo>
                    <a:pt x="54506" y="0"/>
                  </a:lnTo>
                  <a:lnTo>
                    <a:pt x="71691" y="1596"/>
                  </a:lnTo>
                  <a:lnTo>
                    <a:pt x="89366" y="7949"/>
                  </a:lnTo>
                  <a:lnTo>
                    <a:pt x="108008" y="19062"/>
                  </a:lnTo>
                  <a:lnTo>
                    <a:pt x="128939" y="37569"/>
                  </a:lnTo>
                  <a:lnTo>
                    <a:pt x="139842" y="54944"/>
                  </a:lnTo>
                  <a:lnTo>
                    <a:pt x="146130" y="73498"/>
                  </a:lnTo>
                  <a:lnTo>
                    <a:pt x="147699" y="92401"/>
                  </a:lnTo>
                  <a:lnTo>
                    <a:pt x="144518" y="111407"/>
                  </a:lnTo>
                  <a:lnTo>
                    <a:pt x="139838" y="124097"/>
                  </a:lnTo>
                  <a:lnTo>
                    <a:pt x="126197" y="140613"/>
                  </a:lnTo>
                  <a:lnTo>
                    <a:pt x="108749" y="155560"/>
                  </a:lnTo>
                  <a:lnTo>
                    <a:pt x="87646" y="167515"/>
                  </a:lnTo>
                  <a:lnTo>
                    <a:pt x="67164" y="175232"/>
                  </a:lnTo>
                  <a:lnTo>
                    <a:pt x="47690" y="178342"/>
                  </a:lnTo>
                  <a:lnTo>
                    <a:pt x="26478" y="179392"/>
                  </a:lnTo>
                  <a:lnTo>
                    <a:pt x="3048" y="179635"/>
                  </a:lnTo>
                  <a:lnTo>
                    <a:pt x="0" y="179647"/>
                  </a:lnTo>
                  <a:lnTo>
                    <a:pt x="491" y="179648"/>
                  </a:lnTo>
                  <a:lnTo>
                    <a:pt x="21800" y="193374"/>
                  </a:lnTo>
                  <a:lnTo>
                    <a:pt x="40885" y="205782"/>
                  </a:lnTo>
                  <a:lnTo>
                    <a:pt x="61540" y="217909"/>
                  </a:lnTo>
                  <a:lnTo>
                    <a:pt x="84947" y="228440"/>
                  </a:lnTo>
                  <a:lnTo>
                    <a:pt x="102602" y="235025"/>
                  </a:lnTo>
                  <a:lnTo>
                    <a:pt x="121033" y="241480"/>
                  </a:lnTo>
                  <a:lnTo>
                    <a:pt x="139278" y="247347"/>
                  </a:lnTo>
                  <a:lnTo>
                    <a:pt x="156206" y="251719"/>
                  </a:lnTo>
                  <a:lnTo>
                    <a:pt x="172549" y="255425"/>
                  </a:lnTo>
                  <a:lnTo>
                    <a:pt x="188633" y="257778"/>
                  </a:lnTo>
                  <a:lnTo>
                    <a:pt x="212033" y="256128"/>
                  </a:lnTo>
                  <a:lnTo>
                    <a:pt x="232607" y="252288"/>
                  </a:lnTo>
                  <a:lnTo>
                    <a:pt x="251580" y="246740"/>
                  </a:lnTo>
                  <a:lnTo>
                    <a:pt x="266961" y="235512"/>
                  </a:lnTo>
                  <a:lnTo>
                    <a:pt x="281908" y="216085"/>
                  </a:lnTo>
                  <a:lnTo>
                    <a:pt x="291823" y="198207"/>
                  </a:lnTo>
                  <a:lnTo>
                    <a:pt x="302126" y="175732"/>
                  </a:lnTo>
                  <a:lnTo>
                    <a:pt x="305045" y="160851"/>
                  </a:lnTo>
                  <a:lnTo>
                    <a:pt x="304317" y="154009"/>
                  </a:lnTo>
                  <a:lnTo>
                    <a:pt x="301700" y="148675"/>
                  </a:lnTo>
                  <a:lnTo>
                    <a:pt x="297009" y="142777"/>
                  </a:lnTo>
                  <a:lnTo>
                    <a:pt x="292689" y="142368"/>
                  </a:lnTo>
                  <a:lnTo>
                    <a:pt x="274497" y="148849"/>
                  </a:lnTo>
                  <a:lnTo>
                    <a:pt x="255995" y="158765"/>
                  </a:lnTo>
                  <a:lnTo>
                    <a:pt x="235253" y="180542"/>
                  </a:lnTo>
                  <a:lnTo>
                    <a:pt x="222083" y="200376"/>
                  </a:lnTo>
                  <a:lnTo>
                    <a:pt x="212890" y="221599"/>
                  </a:lnTo>
                  <a:lnTo>
                    <a:pt x="208226" y="242704"/>
                  </a:lnTo>
                  <a:lnTo>
                    <a:pt x="208193" y="257416"/>
                  </a:lnTo>
                  <a:lnTo>
                    <a:pt x="211706" y="271011"/>
                  </a:lnTo>
                  <a:lnTo>
                    <a:pt x="218206" y="281286"/>
                  </a:lnTo>
                  <a:lnTo>
                    <a:pt x="235315" y="296506"/>
                  </a:lnTo>
                  <a:lnTo>
                    <a:pt x="256850" y="303939"/>
                  </a:lnTo>
                  <a:lnTo>
                    <a:pt x="272937" y="3082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7" name="SMARTInkShape-136">
              <a:extLst>
                <a:ext uri="{FF2B5EF4-FFF2-40B4-BE49-F238E27FC236}">
                  <a16:creationId xmlns:a16="http://schemas.microsoft.com/office/drawing/2014/main" id="{4622C4FC-DD0C-41E4-9186-8BC6AA5111D8}"/>
                </a:ext>
              </a:extLst>
            </p:cNvPr>
            <p:cNvSpPr/>
            <p:nvPr>
              <p:custDataLst>
                <p:tags r:id="rId211"/>
              </p:custDataLst>
            </p:nvPr>
          </p:nvSpPr>
          <p:spPr>
            <a:xfrm>
              <a:off x="2277870" y="3643313"/>
              <a:ext cx="293417" cy="200751"/>
            </a:xfrm>
            <a:custGeom>
              <a:avLst/>
              <a:gdLst/>
              <a:ahLst/>
              <a:cxnLst/>
              <a:rect l="0" t="0" r="0" b="0"/>
              <a:pathLst>
                <a:path w="293417" h="200751">
                  <a:moveTo>
                    <a:pt x="112905" y="0"/>
                  </a:moveTo>
                  <a:lnTo>
                    <a:pt x="112905" y="0"/>
                  </a:lnTo>
                  <a:lnTo>
                    <a:pt x="90642" y="3273"/>
                  </a:lnTo>
                  <a:lnTo>
                    <a:pt x="71017" y="7094"/>
                  </a:lnTo>
                  <a:lnTo>
                    <a:pt x="47912" y="13376"/>
                  </a:lnTo>
                  <a:lnTo>
                    <a:pt x="27512" y="24259"/>
                  </a:lnTo>
                  <a:lnTo>
                    <a:pt x="13252" y="34072"/>
                  </a:lnTo>
                  <a:lnTo>
                    <a:pt x="7119" y="41963"/>
                  </a:lnTo>
                  <a:lnTo>
                    <a:pt x="4479" y="48475"/>
                  </a:lnTo>
                  <a:lnTo>
                    <a:pt x="5273" y="53471"/>
                  </a:lnTo>
                  <a:lnTo>
                    <a:pt x="7919" y="59218"/>
                  </a:lnTo>
                  <a:lnTo>
                    <a:pt x="15887" y="68405"/>
                  </a:lnTo>
                  <a:lnTo>
                    <a:pt x="37099" y="86684"/>
                  </a:lnTo>
                  <a:lnTo>
                    <a:pt x="60164" y="105493"/>
                  </a:lnTo>
                  <a:lnTo>
                    <a:pt x="81991" y="121862"/>
                  </a:lnTo>
                  <a:lnTo>
                    <a:pt x="105215" y="134414"/>
                  </a:lnTo>
                  <a:lnTo>
                    <a:pt x="127266" y="147952"/>
                  </a:lnTo>
                  <a:lnTo>
                    <a:pt x="143591" y="165338"/>
                  </a:lnTo>
                  <a:lnTo>
                    <a:pt x="146063" y="168963"/>
                  </a:lnTo>
                  <a:lnTo>
                    <a:pt x="147397" y="177224"/>
                  </a:lnTo>
                  <a:lnTo>
                    <a:pt x="147012" y="181649"/>
                  </a:lnTo>
                  <a:lnTo>
                    <a:pt x="145168" y="185129"/>
                  </a:lnTo>
                  <a:lnTo>
                    <a:pt x="138886" y="190405"/>
                  </a:lnTo>
                  <a:lnTo>
                    <a:pt x="123896" y="198880"/>
                  </a:lnTo>
                  <a:lnTo>
                    <a:pt x="106501" y="200750"/>
                  </a:lnTo>
                  <a:lnTo>
                    <a:pt x="86246" y="199818"/>
                  </a:lnTo>
                  <a:lnTo>
                    <a:pt x="68425" y="197639"/>
                  </a:lnTo>
                  <a:lnTo>
                    <a:pt x="46045" y="193438"/>
                  </a:lnTo>
                  <a:lnTo>
                    <a:pt x="26008" y="186314"/>
                  </a:lnTo>
                  <a:lnTo>
                    <a:pt x="11722" y="177500"/>
                  </a:lnTo>
                  <a:lnTo>
                    <a:pt x="3315" y="168186"/>
                  </a:lnTo>
                  <a:lnTo>
                    <a:pt x="698" y="161885"/>
                  </a:lnTo>
                  <a:lnTo>
                    <a:pt x="0" y="158723"/>
                  </a:lnTo>
                  <a:lnTo>
                    <a:pt x="2047" y="150977"/>
                  </a:lnTo>
                  <a:lnTo>
                    <a:pt x="7014" y="142771"/>
                  </a:lnTo>
                  <a:lnTo>
                    <a:pt x="14513" y="135597"/>
                  </a:lnTo>
                  <a:lnTo>
                    <a:pt x="32717" y="125607"/>
                  </a:lnTo>
                  <a:lnTo>
                    <a:pt x="48691" y="119149"/>
                  </a:lnTo>
                  <a:lnTo>
                    <a:pt x="67432" y="112750"/>
                  </a:lnTo>
                  <a:lnTo>
                    <a:pt x="89873" y="106379"/>
                  </a:lnTo>
                  <a:lnTo>
                    <a:pt x="101783" y="103199"/>
                  </a:lnTo>
                  <a:lnTo>
                    <a:pt x="113957" y="100020"/>
                  </a:lnTo>
                  <a:lnTo>
                    <a:pt x="126307" y="96842"/>
                  </a:lnTo>
                  <a:lnTo>
                    <a:pt x="138773" y="93665"/>
                  </a:lnTo>
                  <a:lnTo>
                    <a:pt x="151317" y="90489"/>
                  </a:lnTo>
                  <a:lnTo>
                    <a:pt x="163913" y="87314"/>
                  </a:lnTo>
                  <a:lnTo>
                    <a:pt x="176015" y="83609"/>
                  </a:lnTo>
                  <a:lnTo>
                    <a:pt x="199338" y="75259"/>
                  </a:lnTo>
                  <a:lnTo>
                    <a:pt x="222052" y="67668"/>
                  </a:lnTo>
                  <a:lnTo>
                    <a:pt x="242906" y="60766"/>
                  </a:lnTo>
                  <a:lnTo>
                    <a:pt x="266547" y="51460"/>
                  </a:lnTo>
                  <a:lnTo>
                    <a:pt x="280321" y="47036"/>
                  </a:lnTo>
                  <a:lnTo>
                    <a:pt x="285370" y="43528"/>
                  </a:lnTo>
                  <a:lnTo>
                    <a:pt x="292391" y="33986"/>
                  </a:lnTo>
                  <a:lnTo>
                    <a:pt x="293416" y="29536"/>
                  </a:lnTo>
                  <a:lnTo>
                    <a:pt x="293042" y="25511"/>
                  </a:lnTo>
                  <a:lnTo>
                    <a:pt x="291734" y="21770"/>
                  </a:lnTo>
                  <a:lnTo>
                    <a:pt x="286047" y="16202"/>
                  </a:lnTo>
                  <a:lnTo>
                    <a:pt x="272509" y="10092"/>
                  </a:lnTo>
                  <a:lnTo>
                    <a:pt x="248972" y="5815"/>
                  </a:lnTo>
                  <a:lnTo>
                    <a:pt x="227716" y="7602"/>
                  </a:lnTo>
                  <a:lnTo>
                    <a:pt x="207189" y="14011"/>
                  </a:lnTo>
                  <a:lnTo>
                    <a:pt x="187702" y="25141"/>
                  </a:lnTo>
                  <a:lnTo>
                    <a:pt x="173579" y="38493"/>
                  </a:lnTo>
                  <a:lnTo>
                    <a:pt x="162691" y="55032"/>
                  </a:lnTo>
                  <a:lnTo>
                    <a:pt x="160256" y="68555"/>
                  </a:lnTo>
                  <a:lnTo>
                    <a:pt x="161860" y="89633"/>
                  </a:lnTo>
                  <a:lnTo>
                    <a:pt x="165355" y="102279"/>
                  </a:lnTo>
                  <a:lnTo>
                    <a:pt x="180533" y="123332"/>
                  </a:lnTo>
                  <a:lnTo>
                    <a:pt x="202989" y="143241"/>
                  </a:lnTo>
                  <a:lnTo>
                    <a:pt x="217680" y="1524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8" name="SMARTInkShape-137">
              <a:extLst>
                <a:ext uri="{FF2B5EF4-FFF2-40B4-BE49-F238E27FC236}">
                  <a16:creationId xmlns:a16="http://schemas.microsoft.com/office/drawing/2014/main" id="{0AAA8F6A-2C39-4444-BB12-FB0FAB8DD8A5}"/>
                </a:ext>
              </a:extLst>
            </p:cNvPr>
            <p:cNvSpPr/>
            <p:nvPr>
              <p:custDataLst>
                <p:tags r:id="rId212"/>
              </p:custDataLst>
            </p:nvPr>
          </p:nvSpPr>
          <p:spPr>
            <a:xfrm>
              <a:off x="2624138" y="3629025"/>
              <a:ext cx="261938" cy="165411"/>
            </a:xfrm>
            <a:custGeom>
              <a:avLst/>
              <a:gdLst/>
              <a:ahLst/>
              <a:cxnLst/>
              <a:rect l="0" t="0" r="0" b="0"/>
              <a:pathLst>
                <a:path w="261938" h="165411">
                  <a:moveTo>
                    <a:pt x="0" y="0"/>
                  </a:moveTo>
                  <a:lnTo>
                    <a:pt x="0" y="0"/>
                  </a:lnTo>
                  <a:lnTo>
                    <a:pt x="529" y="13503"/>
                  </a:lnTo>
                  <a:lnTo>
                    <a:pt x="6628" y="36389"/>
                  </a:lnTo>
                  <a:lnTo>
                    <a:pt x="11195" y="56937"/>
                  </a:lnTo>
                  <a:lnTo>
                    <a:pt x="14324" y="73459"/>
                  </a:lnTo>
                  <a:lnTo>
                    <a:pt x="17478" y="90857"/>
                  </a:lnTo>
                  <a:lnTo>
                    <a:pt x="20644" y="107409"/>
                  </a:lnTo>
                  <a:lnTo>
                    <a:pt x="27930" y="129074"/>
                  </a:lnTo>
                  <a:lnTo>
                    <a:pt x="36394" y="151419"/>
                  </a:lnTo>
                  <a:lnTo>
                    <a:pt x="37871" y="157785"/>
                  </a:lnTo>
                  <a:lnTo>
                    <a:pt x="40619" y="163814"/>
                  </a:lnTo>
                  <a:lnTo>
                    <a:pt x="40308" y="164772"/>
                  </a:lnTo>
                  <a:lnTo>
                    <a:pt x="39572" y="165410"/>
                  </a:lnTo>
                  <a:lnTo>
                    <a:pt x="39081" y="165307"/>
                  </a:lnTo>
                  <a:lnTo>
                    <a:pt x="38754" y="164709"/>
                  </a:lnTo>
                  <a:lnTo>
                    <a:pt x="30002" y="141456"/>
                  </a:lnTo>
                  <a:lnTo>
                    <a:pt x="25192" y="118468"/>
                  </a:lnTo>
                  <a:lnTo>
                    <a:pt x="25632" y="98425"/>
                  </a:lnTo>
                  <a:lnTo>
                    <a:pt x="30525" y="75729"/>
                  </a:lnTo>
                  <a:lnTo>
                    <a:pt x="38677" y="55070"/>
                  </a:lnTo>
                  <a:lnTo>
                    <a:pt x="53442" y="33867"/>
                  </a:lnTo>
                  <a:lnTo>
                    <a:pt x="63792" y="26870"/>
                  </a:lnTo>
                  <a:lnTo>
                    <a:pt x="78697" y="21367"/>
                  </a:lnTo>
                  <a:lnTo>
                    <a:pt x="82627" y="20595"/>
                  </a:lnTo>
                  <a:lnTo>
                    <a:pt x="86305" y="21138"/>
                  </a:lnTo>
                  <a:lnTo>
                    <a:pt x="93214" y="24564"/>
                  </a:lnTo>
                  <a:lnTo>
                    <a:pt x="109478" y="43589"/>
                  </a:lnTo>
                  <a:lnTo>
                    <a:pt x="117633" y="58776"/>
                  </a:lnTo>
                  <a:lnTo>
                    <a:pt x="123401" y="76682"/>
                  </a:lnTo>
                  <a:lnTo>
                    <a:pt x="128462" y="95393"/>
                  </a:lnTo>
                  <a:lnTo>
                    <a:pt x="134723" y="112931"/>
                  </a:lnTo>
                  <a:lnTo>
                    <a:pt x="146321" y="133079"/>
                  </a:lnTo>
                  <a:lnTo>
                    <a:pt x="161023" y="155273"/>
                  </a:lnTo>
                  <a:lnTo>
                    <a:pt x="166992" y="158968"/>
                  </a:lnTo>
                  <a:lnTo>
                    <a:pt x="179447" y="161341"/>
                  </a:lnTo>
                  <a:lnTo>
                    <a:pt x="188930" y="159224"/>
                  </a:lnTo>
                  <a:lnTo>
                    <a:pt x="191570" y="156949"/>
                  </a:lnTo>
                  <a:lnTo>
                    <a:pt x="197813" y="146163"/>
                  </a:lnTo>
                  <a:lnTo>
                    <a:pt x="204664" y="125474"/>
                  </a:lnTo>
                  <a:lnTo>
                    <a:pt x="212335" y="103853"/>
                  </a:lnTo>
                  <a:lnTo>
                    <a:pt x="223251" y="80689"/>
                  </a:lnTo>
                  <a:lnTo>
                    <a:pt x="233188" y="57069"/>
                  </a:lnTo>
                  <a:lnTo>
                    <a:pt x="244247" y="34725"/>
                  </a:lnTo>
                  <a:lnTo>
                    <a:pt x="257149" y="13268"/>
                  </a:lnTo>
                  <a:lnTo>
                    <a:pt x="261937" y="47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 name="SMARTInkShape-138">
              <a:extLst>
                <a:ext uri="{FF2B5EF4-FFF2-40B4-BE49-F238E27FC236}">
                  <a16:creationId xmlns:a16="http://schemas.microsoft.com/office/drawing/2014/main" id="{AD824D1C-9E14-4FC9-987E-92DB5756F89E}"/>
                </a:ext>
              </a:extLst>
            </p:cNvPr>
            <p:cNvSpPr/>
            <p:nvPr>
              <p:custDataLst>
                <p:tags r:id="rId213"/>
              </p:custDataLst>
            </p:nvPr>
          </p:nvSpPr>
          <p:spPr>
            <a:xfrm>
              <a:off x="2914650" y="3618069"/>
              <a:ext cx="122713" cy="149070"/>
            </a:xfrm>
            <a:custGeom>
              <a:avLst/>
              <a:gdLst/>
              <a:ahLst/>
              <a:cxnLst/>
              <a:rect l="0" t="0" r="0" b="0"/>
              <a:pathLst>
                <a:path w="122713" h="149070">
                  <a:moveTo>
                    <a:pt x="0" y="120494"/>
                  </a:moveTo>
                  <a:lnTo>
                    <a:pt x="0" y="120494"/>
                  </a:lnTo>
                  <a:lnTo>
                    <a:pt x="2528" y="117965"/>
                  </a:lnTo>
                  <a:lnTo>
                    <a:pt x="23514" y="107209"/>
                  </a:lnTo>
                  <a:lnTo>
                    <a:pt x="41422" y="98684"/>
                  </a:lnTo>
                  <a:lnTo>
                    <a:pt x="60368" y="86338"/>
                  </a:lnTo>
                  <a:lnTo>
                    <a:pt x="78859" y="72097"/>
                  </a:lnTo>
                  <a:lnTo>
                    <a:pt x="99597" y="50001"/>
                  </a:lnTo>
                  <a:lnTo>
                    <a:pt x="111355" y="35048"/>
                  </a:lnTo>
                  <a:lnTo>
                    <a:pt x="121321" y="14795"/>
                  </a:lnTo>
                  <a:lnTo>
                    <a:pt x="122712" y="8076"/>
                  </a:lnTo>
                  <a:lnTo>
                    <a:pt x="121919" y="2974"/>
                  </a:lnTo>
                  <a:lnTo>
                    <a:pt x="120967" y="872"/>
                  </a:lnTo>
                  <a:lnTo>
                    <a:pt x="119274" y="0"/>
                  </a:lnTo>
                  <a:lnTo>
                    <a:pt x="114570" y="442"/>
                  </a:lnTo>
                  <a:lnTo>
                    <a:pt x="100916" y="3666"/>
                  </a:lnTo>
                  <a:lnTo>
                    <a:pt x="85993" y="13030"/>
                  </a:lnTo>
                  <a:lnTo>
                    <a:pt x="66728" y="30416"/>
                  </a:lnTo>
                  <a:lnTo>
                    <a:pt x="49047" y="50548"/>
                  </a:lnTo>
                  <a:lnTo>
                    <a:pt x="38521" y="68548"/>
                  </a:lnTo>
                  <a:lnTo>
                    <a:pt x="30111" y="87287"/>
                  </a:lnTo>
                  <a:lnTo>
                    <a:pt x="27141" y="99385"/>
                  </a:lnTo>
                  <a:lnTo>
                    <a:pt x="27585" y="110054"/>
                  </a:lnTo>
                  <a:lnTo>
                    <a:pt x="33338" y="124985"/>
                  </a:lnTo>
                  <a:lnTo>
                    <a:pt x="41746" y="136935"/>
                  </a:lnTo>
                  <a:lnTo>
                    <a:pt x="53468" y="144650"/>
                  </a:lnTo>
                  <a:lnTo>
                    <a:pt x="71438" y="1490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 name="SMARTInkShape-139">
              <a:extLst>
                <a:ext uri="{FF2B5EF4-FFF2-40B4-BE49-F238E27FC236}">
                  <a16:creationId xmlns:a16="http://schemas.microsoft.com/office/drawing/2014/main" id="{1C11A01C-FAFF-4BED-8028-BC8FD6F8FD6D}"/>
                </a:ext>
              </a:extLst>
            </p:cNvPr>
            <p:cNvSpPr/>
            <p:nvPr>
              <p:custDataLst>
                <p:tags r:id="rId214"/>
              </p:custDataLst>
            </p:nvPr>
          </p:nvSpPr>
          <p:spPr>
            <a:xfrm>
              <a:off x="3062455" y="3540433"/>
              <a:ext cx="137946" cy="234903"/>
            </a:xfrm>
            <a:custGeom>
              <a:avLst/>
              <a:gdLst/>
              <a:ahLst/>
              <a:cxnLst/>
              <a:rect l="0" t="0" r="0" b="0"/>
              <a:pathLst>
                <a:path w="137946" h="234903">
                  <a:moveTo>
                    <a:pt x="104608" y="83830"/>
                  </a:moveTo>
                  <a:lnTo>
                    <a:pt x="104608" y="83830"/>
                  </a:lnTo>
                  <a:lnTo>
                    <a:pt x="102079" y="83830"/>
                  </a:lnTo>
                  <a:lnTo>
                    <a:pt x="83729" y="79508"/>
                  </a:lnTo>
                  <a:lnTo>
                    <a:pt x="77513" y="79263"/>
                  </a:lnTo>
                  <a:lnTo>
                    <a:pt x="65535" y="84181"/>
                  </a:lnTo>
                  <a:lnTo>
                    <a:pt x="42567" y="99784"/>
                  </a:lnTo>
                  <a:lnTo>
                    <a:pt x="26148" y="117496"/>
                  </a:lnTo>
                  <a:lnTo>
                    <a:pt x="12713" y="140613"/>
                  </a:lnTo>
                  <a:lnTo>
                    <a:pt x="4119" y="161920"/>
                  </a:lnTo>
                  <a:lnTo>
                    <a:pt x="1103" y="181874"/>
                  </a:lnTo>
                  <a:lnTo>
                    <a:pt x="209" y="200663"/>
                  </a:lnTo>
                  <a:lnTo>
                    <a:pt x="0" y="211426"/>
                  </a:lnTo>
                  <a:lnTo>
                    <a:pt x="2729" y="220090"/>
                  </a:lnTo>
                  <a:lnTo>
                    <a:pt x="10576" y="231748"/>
                  </a:lnTo>
                  <a:lnTo>
                    <a:pt x="15367" y="234237"/>
                  </a:lnTo>
                  <a:lnTo>
                    <a:pt x="18126" y="234902"/>
                  </a:lnTo>
                  <a:lnTo>
                    <a:pt x="29595" y="233308"/>
                  </a:lnTo>
                  <a:lnTo>
                    <a:pt x="37049" y="228052"/>
                  </a:lnTo>
                  <a:lnTo>
                    <a:pt x="47196" y="214757"/>
                  </a:lnTo>
                  <a:lnTo>
                    <a:pt x="56905" y="196000"/>
                  </a:lnTo>
                  <a:lnTo>
                    <a:pt x="66485" y="172275"/>
                  </a:lnTo>
                  <a:lnTo>
                    <a:pt x="72318" y="153830"/>
                  </a:lnTo>
                  <a:lnTo>
                    <a:pt x="76675" y="133285"/>
                  </a:lnTo>
                  <a:lnTo>
                    <a:pt x="81786" y="110396"/>
                  </a:lnTo>
                  <a:lnTo>
                    <a:pt x="87056" y="87170"/>
                  </a:lnTo>
                  <a:lnTo>
                    <a:pt x="91162" y="66264"/>
                  </a:lnTo>
                  <a:lnTo>
                    <a:pt x="94752" y="47800"/>
                  </a:lnTo>
                  <a:lnTo>
                    <a:pt x="98111" y="31304"/>
                  </a:lnTo>
                  <a:lnTo>
                    <a:pt x="103167" y="7700"/>
                  </a:lnTo>
                  <a:lnTo>
                    <a:pt x="104323" y="0"/>
                  </a:lnTo>
                  <a:lnTo>
                    <a:pt x="104523" y="3722"/>
                  </a:lnTo>
                  <a:lnTo>
                    <a:pt x="101318" y="22595"/>
                  </a:lnTo>
                  <a:lnTo>
                    <a:pt x="99752" y="44754"/>
                  </a:lnTo>
                  <a:lnTo>
                    <a:pt x="97511" y="63994"/>
                  </a:lnTo>
                  <a:lnTo>
                    <a:pt x="94751" y="86302"/>
                  </a:lnTo>
                  <a:lnTo>
                    <a:pt x="92289" y="109270"/>
                  </a:lnTo>
                  <a:lnTo>
                    <a:pt x="91195" y="130062"/>
                  </a:lnTo>
                  <a:lnTo>
                    <a:pt x="90709" y="149885"/>
                  </a:lnTo>
                  <a:lnTo>
                    <a:pt x="91022" y="168750"/>
                  </a:lnTo>
                  <a:lnTo>
                    <a:pt x="92925" y="185954"/>
                  </a:lnTo>
                  <a:lnTo>
                    <a:pt x="99500" y="205458"/>
                  </a:lnTo>
                  <a:lnTo>
                    <a:pt x="108151" y="218763"/>
                  </a:lnTo>
                  <a:lnTo>
                    <a:pt x="115707" y="223175"/>
                  </a:lnTo>
                  <a:lnTo>
                    <a:pt x="119945" y="224352"/>
                  </a:lnTo>
                  <a:lnTo>
                    <a:pt x="123299" y="224078"/>
                  </a:lnTo>
                  <a:lnTo>
                    <a:pt x="126064" y="222837"/>
                  </a:lnTo>
                  <a:lnTo>
                    <a:pt x="137945" y="2124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6" name="SMARTInkShape-Group30">
            <a:extLst>
              <a:ext uri="{FF2B5EF4-FFF2-40B4-BE49-F238E27FC236}">
                <a16:creationId xmlns:a16="http://schemas.microsoft.com/office/drawing/2014/main" id="{1FB37039-6EF7-4D47-9BA3-0FBEA0642A3A}"/>
              </a:ext>
            </a:extLst>
          </p:cNvPr>
          <p:cNvGrpSpPr/>
          <p:nvPr/>
        </p:nvGrpSpPr>
        <p:grpSpPr>
          <a:xfrm>
            <a:off x="3371850" y="3441955"/>
            <a:ext cx="917177" cy="348996"/>
            <a:chOff x="3371850" y="3441955"/>
            <a:chExt cx="917177" cy="348996"/>
          </a:xfrm>
        </p:grpSpPr>
        <p:sp>
          <p:nvSpPr>
            <p:cNvPr id="142" name="SMARTInkShape-140">
              <a:extLst>
                <a:ext uri="{FF2B5EF4-FFF2-40B4-BE49-F238E27FC236}">
                  <a16:creationId xmlns:a16="http://schemas.microsoft.com/office/drawing/2014/main" id="{CDF18F94-C039-43E2-804B-CD6C3F896CDE}"/>
                </a:ext>
              </a:extLst>
            </p:cNvPr>
            <p:cNvSpPr/>
            <p:nvPr>
              <p:custDataLst>
                <p:tags r:id="rId206"/>
              </p:custDataLst>
            </p:nvPr>
          </p:nvSpPr>
          <p:spPr>
            <a:xfrm>
              <a:off x="3400425" y="3514725"/>
              <a:ext cx="47626" cy="276226"/>
            </a:xfrm>
            <a:custGeom>
              <a:avLst/>
              <a:gdLst/>
              <a:ahLst/>
              <a:cxnLst/>
              <a:rect l="0" t="0" r="0" b="0"/>
              <a:pathLst>
                <a:path w="47626" h="276226">
                  <a:moveTo>
                    <a:pt x="0" y="0"/>
                  </a:moveTo>
                  <a:lnTo>
                    <a:pt x="0" y="0"/>
                  </a:lnTo>
                  <a:lnTo>
                    <a:pt x="5180" y="21670"/>
                  </a:lnTo>
                  <a:lnTo>
                    <a:pt x="11195" y="43674"/>
                  </a:lnTo>
                  <a:lnTo>
                    <a:pt x="15900" y="65798"/>
                  </a:lnTo>
                  <a:lnTo>
                    <a:pt x="19061" y="84100"/>
                  </a:lnTo>
                  <a:lnTo>
                    <a:pt x="22230" y="104582"/>
                  </a:lnTo>
                  <a:lnTo>
                    <a:pt x="25402" y="126033"/>
                  </a:lnTo>
                  <a:lnTo>
                    <a:pt x="28576" y="149324"/>
                  </a:lnTo>
                  <a:lnTo>
                    <a:pt x="31750" y="172729"/>
                  </a:lnTo>
                  <a:lnTo>
                    <a:pt x="34925" y="193715"/>
                  </a:lnTo>
                  <a:lnTo>
                    <a:pt x="36689" y="213625"/>
                  </a:lnTo>
                  <a:lnTo>
                    <a:pt x="38002" y="231998"/>
                  </a:lnTo>
                  <a:lnTo>
                    <a:pt x="41187" y="253184"/>
                  </a:lnTo>
                  <a:lnTo>
                    <a:pt x="42895" y="266105"/>
                  </a:lnTo>
                  <a:lnTo>
                    <a:pt x="47625" y="2762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 name="SMARTInkShape-141">
              <a:extLst>
                <a:ext uri="{FF2B5EF4-FFF2-40B4-BE49-F238E27FC236}">
                  <a16:creationId xmlns:a16="http://schemas.microsoft.com/office/drawing/2014/main" id="{A3D627EA-291C-473B-8769-D9ED70F93830}"/>
                </a:ext>
              </a:extLst>
            </p:cNvPr>
            <p:cNvSpPr/>
            <p:nvPr>
              <p:custDataLst>
                <p:tags r:id="rId207"/>
              </p:custDataLst>
            </p:nvPr>
          </p:nvSpPr>
          <p:spPr>
            <a:xfrm>
              <a:off x="3371850" y="3441955"/>
              <a:ext cx="192249" cy="201359"/>
            </a:xfrm>
            <a:custGeom>
              <a:avLst/>
              <a:gdLst/>
              <a:ahLst/>
              <a:cxnLst/>
              <a:rect l="0" t="0" r="0" b="0"/>
              <a:pathLst>
                <a:path w="192249" h="201359">
                  <a:moveTo>
                    <a:pt x="0" y="48958"/>
                  </a:moveTo>
                  <a:lnTo>
                    <a:pt x="0" y="48958"/>
                  </a:lnTo>
                  <a:lnTo>
                    <a:pt x="4850" y="26293"/>
                  </a:lnTo>
                  <a:lnTo>
                    <a:pt x="8963" y="18195"/>
                  </a:lnTo>
                  <a:lnTo>
                    <a:pt x="13861" y="12178"/>
                  </a:lnTo>
                  <a:lnTo>
                    <a:pt x="25097" y="5369"/>
                  </a:lnTo>
                  <a:lnTo>
                    <a:pt x="43537" y="0"/>
                  </a:lnTo>
                  <a:lnTo>
                    <a:pt x="63229" y="115"/>
                  </a:lnTo>
                  <a:lnTo>
                    <a:pt x="78902" y="2203"/>
                  </a:lnTo>
                  <a:lnTo>
                    <a:pt x="96451" y="5952"/>
                  </a:lnTo>
                  <a:lnTo>
                    <a:pt x="114834" y="12911"/>
                  </a:lnTo>
                  <a:lnTo>
                    <a:pt x="133587" y="21295"/>
                  </a:lnTo>
                  <a:lnTo>
                    <a:pt x="150918" y="30313"/>
                  </a:lnTo>
                  <a:lnTo>
                    <a:pt x="170129" y="44845"/>
                  </a:lnTo>
                  <a:lnTo>
                    <a:pt x="182681" y="56302"/>
                  </a:lnTo>
                  <a:lnTo>
                    <a:pt x="189671" y="68449"/>
                  </a:lnTo>
                  <a:lnTo>
                    <a:pt x="192248" y="80904"/>
                  </a:lnTo>
                  <a:lnTo>
                    <a:pt x="191629" y="93495"/>
                  </a:lnTo>
                  <a:lnTo>
                    <a:pt x="185358" y="106146"/>
                  </a:lnTo>
                  <a:lnTo>
                    <a:pt x="169926" y="125169"/>
                  </a:lnTo>
                  <a:lnTo>
                    <a:pt x="150537" y="142800"/>
                  </a:lnTo>
                  <a:lnTo>
                    <a:pt x="135168" y="153107"/>
                  </a:lnTo>
                  <a:lnTo>
                    <a:pt x="117754" y="162979"/>
                  </a:lnTo>
                  <a:lnTo>
                    <a:pt x="100842" y="171248"/>
                  </a:lnTo>
                  <a:lnTo>
                    <a:pt x="77857" y="181852"/>
                  </a:lnTo>
                  <a:lnTo>
                    <a:pt x="59052" y="190287"/>
                  </a:lnTo>
                  <a:lnTo>
                    <a:pt x="35334" y="199810"/>
                  </a:lnTo>
                  <a:lnTo>
                    <a:pt x="29910" y="201052"/>
                  </a:lnTo>
                  <a:lnTo>
                    <a:pt x="29994" y="201154"/>
                  </a:lnTo>
                  <a:lnTo>
                    <a:pt x="33338" y="2013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4" name="SMARTInkShape-142">
              <a:extLst>
                <a:ext uri="{FF2B5EF4-FFF2-40B4-BE49-F238E27FC236}">
                  <a16:creationId xmlns:a16="http://schemas.microsoft.com/office/drawing/2014/main" id="{18E45837-1437-4B72-A3DD-D4A80EBC4A44}"/>
                </a:ext>
              </a:extLst>
            </p:cNvPr>
            <p:cNvSpPr/>
            <p:nvPr>
              <p:custDataLst>
                <p:tags r:id="rId208"/>
              </p:custDataLst>
            </p:nvPr>
          </p:nvSpPr>
          <p:spPr>
            <a:xfrm>
              <a:off x="3546291" y="3557588"/>
              <a:ext cx="573273" cy="208147"/>
            </a:xfrm>
            <a:custGeom>
              <a:avLst/>
              <a:gdLst/>
              <a:ahLst/>
              <a:cxnLst/>
              <a:rect l="0" t="0" r="0" b="0"/>
              <a:pathLst>
                <a:path w="573273" h="208147">
                  <a:moveTo>
                    <a:pt x="97022" y="52387"/>
                  </a:moveTo>
                  <a:lnTo>
                    <a:pt x="97022" y="52387"/>
                  </a:lnTo>
                  <a:lnTo>
                    <a:pt x="92690" y="56189"/>
                  </a:lnTo>
                  <a:lnTo>
                    <a:pt x="69068" y="72746"/>
                  </a:lnTo>
                  <a:lnTo>
                    <a:pt x="48108" y="90746"/>
                  </a:lnTo>
                  <a:lnTo>
                    <a:pt x="37182" y="100656"/>
                  </a:lnTo>
                  <a:lnTo>
                    <a:pt x="24552" y="118665"/>
                  </a:lnTo>
                  <a:lnTo>
                    <a:pt x="12049" y="139993"/>
                  </a:lnTo>
                  <a:lnTo>
                    <a:pt x="4523" y="159424"/>
                  </a:lnTo>
                  <a:lnTo>
                    <a:pt x="0" y="175471"/>
                  </a:lnTo>
                  <a:lnTo>
                    <a:pt x="631" y="185408"/>
                  </a:lnTo>
                  <a:lnTo>
                    <a:pt x="4087" y="193705"/>
                  </a:lnTo>
                  <a:lnTo>
                    <a:pt x="9151" y="200390"/>
                  </a:lnTo>
                  <a:lnTo>
                    <a:pt x="14929" y="205126"/>
                  </a:lnTo>
                  <a:lnTo>
                    <a:pt x="22436" y="207583"/>
                  </a:lnTo>
                  <a:lnTo>
                    <a:pt x="31064" y="208146"/>
                  </a:lnTo>
                  <a:lnTo>
                    <a:pt x="40190" y="206633"/>
                  </a:lnTo>
                  <a:lnTo>
                    <a:pt x="51725" y="200277"/>
                  </a:lnTo>
                  <a:lnTo>
                    <a:pt x="65104" y="181044"/>
                  </a:lnTo>
                  <a:lnTo>
                    <a:pt x="74218" y="162004"/>
                  </a:lnTo>
                  <a:lnTo>
                    <a:pt x="78596" y="145556"/>
                  </a:lnTo>
                  <a:lnTo>
                    <a:pt x="80895" y="129073"/>
                  </a:lnTo>
                  <a:lnTo>
                    <a:pt x="82446" y="112928"/>
                  </a:lnTo>
                  <a:lnTo>
                    <a:pt x="84899" y="96933"/>
                  </a:lnTo>
                  <a:lnTo>
                    <a:pt x="84931" y="81005"/>
                  </a:lnTo>
                  <a:lnTo>
                    <a:pt x="83385" y="59985"/>
                  </a:lnTo>
                  <a:lnTo>
                    <a:pt x="82820" y="38042"/>
                  </a:lnTo>
                  <a:lnTo>
                    <a:pt x="82751" y="32012"/>
                  </a:lnTo>
                  <a:lnTo>
                    <a:pt x="82745" y="32454"/>
                  </a:lnTo>
                  <a:lnTo>
                    <a:pt x="86009" y="41296"/>
                  </a:lnTo>
                  <a:lnTo>
                    <a:pt x="88614" y="60604"/>
                  </a:lnTo>
                  <a:lnTo>
                    <a:pt x="92590" y="80574"/>
                  </a:lnTo>
                  <a:lnTo>
                    <a:pt x="95708" y="102720"/>
                  </a:lnTo>
                  <a:lnTo>
                    <a:pt x="96967" y="119736"/>
                  </a:lnTo>
                  <a:lnTo>
                    <a:pt x="99290" y="136118"/>
                  </a:lnTo>
                  <a:lnTo>
                    <a:pt x="103573" y="157688"/>
                  </a:lnTo>
                  <a:lnTo>
                    <a:pt x="108194" y="174957"/>
                  </a:lnTo>
                  <a:lnTo>
                    <a:pt x="114158" y="183768"/>
                  </a:lnTo>
                  <a:lnTo>
                    <a:pt x="121571" y="190154"/>
                  </a:lnTo>
                  <a:lnTo>
                    <a:pt x="128393" y="192992"/>
                  </a:lnTo>
                  <a:lnTo>
                    <a:pt x="134953" y="192842"/>
                  </a:lnTo>
                  <a:lnTo>
                    <a:pt x="138185" y="192061"/>
                  </a:lnTo>
                  <a:lnTo>
                    <a:pt x="144597" y="186960"/>
                  </a:lnTo>
                  <a:lnTo>
                    <a:pt x="157337" y="168222"/>
                  </a:lnTo>
                  <a:lnTo>
                    <a:pt x="164340" y="150326"/>
                  </a:lnTo>
                  <a:lnTo>
                    <a:pt x="172295" y="131618"/>
                  </a:lnTo>
                  <a:lnTo>
                    <a:pt x="181355" y="112669"/>
                  </a:lnTo>
                  <a:lnTo>
                    <a:pt x="193368" y="91635"/>
                  </a:lnTo>
                  <a:lnTo>
                    <a:pt x="200582" y="78441"/>
                  </a:lnTo>
                  <a:lnTo>
                    <a:pt x="201516" y="78223"/>
                  </a:lnTo>
                  <a:lnTo>
                    <a:pt x="203965" y="79392"/>
                  </a:lnTo>
                  <a:lnTo>
                    <a:pt x="204830" y="80974"/>
                  </a:lnTo>
                  <a:lnTo>
                    <a:pt x="207105" y="88256"/>
                  </a:lnTo>
                  <a:lnTo>
                    <a:pt x="218959" y="110247"/>
                  </a:lnTo>
                  <a:lnTo>
                    <a:pt x="229685" y="133443"/>
                  </a:lnTo>
                  <a:lnTo>
                    <a:pt x="245464" y="148616"/>
                  </a:lnTo>
                  <a:lnTo>
                    <a:pt x="263868" y="160393"/>
                  </a:lnTo>
                  <a:lnTo>
                    <a:pt x="273834" y="163890"/>
                  </a:lnTo>
                  <a:lnTo>
                    <a:pt x="290815" y="165329"/>
                  </a:lnTo>
                  <a:lnTo>
                    <a:pt x="301156" y="163790"/>
                  </a:lnTo>
                  <a:lnTo>
                    <a:pt x="309633" y="158520"/>
                  </a:lnTo>
                  <a:lnTo>
                    <a:pt x="323698" y="142202"/>
                  </a:lnTo>
                  <a:lnTo>
                    <a:pt x="332866" y="119889"/>
                  </a:lnTo>
                  <a:lnTo>
                    <a:pt x="337587" y="100845"/>
                  </a:lnTo>
                  <a:lnTo>
                    <a:pt x="339221" y="78681"/>
                  </a:lnTo>
                  <a:lnTo>
                    <a:pt x="339176" y="56415"/>
                  </a:lnTo>
                  <a:lnTo>
                    <a:pt x="334688" y="35543"/>
                  </a:lnTo>
                  <a:lnTo>
                    <a:pt x="333253" y="31633"/>
                  </a:lnTo>
                  <a:lnTo>
                    <a:pt x="331239" y="29026"/>
                  </a:lnTo>
                  <a:lnTo>
                    <a:pt x="326178" y="26129"/>
                  </a:lnTo>
                  <a:lnTo>
                    <a:pt x="323346" y="26415"/>
                  </a:lnTo>
                  <a:lnTo>
                    <a:pt x="317379" y="29555"/>
                  </a:lnTo>
                  <a:lnTo>
                    <a:pt x="310597" y="37273"/>
                  </a:lnTo>
                  <a:lnTo>
                    <a:pt x="305236" y="48791"/>
                  </a:lnTo>
                  <a:lnTo>
                    <a:pt x="302824" y="64785"/>
                  </a:lnTo>
                  <a:lnTo>
                    <a:pt x="304638" y="82930"/>
                  </a:lnTo>
                  <a:lnTo>
                    <a:pt x="308527" y="99184"/>
                  </a:lnTo>
                  <a:lnTo>
                    <a:pt x="315731" y="109169"/>
                  </a:lnTo>
                  <a:lnTo>
                    <a:pt x="335074" y="125986"/>
                  </a:lnTo>
                  <a:lnTo>
                    <a:pt x="358514" y="135697"/>
                  </a:lnTo>
                  <a:lnTo>
                    <a:pt x="379876" y="140513"/>
                  </a:lnTo>
                  <a:lnTo>
                    <a:pt x="399846" y="141116"/>
                  </a:lnTo>
                  <a:lnTo>
                    <a:pt x="419169" y="135063"/>
                  </a:lnTo>
                  <a:lnTo>
                    <a:pt x="437771" y="126037"/>
                  </a:lnTo>
                  <a:lnTo>
                    <a:pt x="453042" y="113015"/>
                  </a:lnTo>
                  <a:lnTo>
                    <a:pt x="463977" y="95986"/>
                  </a:lnTo>
                  <a:lnTo>
                    <a:pt x="470274" y="77535"/>
                  </a:lnTo>
                  <a:lnTo>
                    <a:pt x="472670" y="53748"/>
                  </a:lnTo>
                  <a:lnTo>
                    <a:pt x="472468" y="43996"/>
                  </a:lnTo>
                  <a:lnTo>
                    <a:pt x="466596" y="25758"/>
                  </a:lnTo>
                  <a:lnTo>
                    <a:pt x="464584" y="23522"/>
                  </a:lnTo>
                  <a:lnTo>
                    <a:pt x="459526" y="21037"/>
                  </a:lnTo>
                  <a:lnTo>
                    <a:pt x="452339" y="22755"/>
                  </a:lnTo>
                  <a:lnTo>
                    <a:pt x="434790" y="32482"/>
                  </a:lnTo>
                  <a:lnTo>
                    <a:pt x="423290" y="44019"/>
                  </a:lnTo>
                  <a:lnTo>
                    <a:pt x="410452" y="65413"/>
                  </a:lnTo>
                  <a:lnTo>
                    <a:pt x="402272" y="86886"/>
                  </a:lnTo>
                  <a:lnTo>
                    <a:pt x="398604" y="105119"/>
                  </a:lnTo>
                  <a:lnTo>
                    <a:pt x="398928" y="123926"/>
                  </a:lnTo>
                  <a:lnTo>
                    <a:pt x="401594" y="135511"/>
                  </a:lnTo>
                  <a:lnTo>
                    <a:pt x="406306" y="144188"/>
                  </a:lnTo>
                  <a:lnTo>
                    <a:pt x="417438" y="155023"/>
                  </a:lnTo>
                  <a:lnTo>
                    <a:pt x="430790" y="162408"/>
                  </a:lnTo>
                  <a:lnTo>
                    <a:pt x="440097" y="163374"/>
                  </a:lnTo>
                  <a:lnTo>
                    <a:pt x="461535" y="159682"/>
                  </a:lnTo>
                  <a:lnTo>
                    <a:pt x="477370" y="150324"/>
                  </a:lnTo>
                  <a:lnTo>
                    <a:pt x="493670" y="131881"/>
                  </a:lnTo>
                  <a:lnTo>
                    <a:pt x="506471" y="111866"/>
                  </a:lnTo>
                  <a:lnTo>
                    <a:pt x="516672" y="91765"/>
                  </a:lnTo>
                  <a:lnTo>
                    <a:pt x="523282" y="70346"/>
                  </a:lnTo>
                  <a:lnTo>
                    <a:pt x="528844" y="48350"/>
                  </a:lnTo>
                  <a:lnTo>
                    <a:pt x="530100" y="36303"/>
                  </a:lnTo>
                  <a:lnTo>
                    <a:pt x="530203" y="36372"/>
                  </a:lnTo>
                  <a:lnTo>
                    <a:pt x="530318" y="39272"/>
                  </a:lnTo>
                  <a:lnTo>
                    <a:pt x="526627" y="59342"/>
                  </a:lnTo>
                  <a:lnTo>
                    <a:pt x="525840" y="82982"/>
                  </a:lnTo>
                  <a:lnTo>
                    <a:pt x="525685" y="104762"/>
                  </a:lnTo>
                  <a:lnTo>
                    <a:pt x="525654" y="127487"/>
                  </a:lnTo>
                  <a:lnTo>
                    <a:pt x="525648" y="142363"/>
                  </a:lnTo>
                  <a:lnTo>
                    <a:pt x="526177" y="144121"/>
                  </a:lnTo>
                  <a:lnTo>
                    <a:pt x="527058" y="145293"/>
                  </a:lnTo>
                  <a:lnTo>
                    <a:pt x="528175" y="146074"/>
                  </a:lnTo>
                  <a:lnTo>
                    <a:pt x="528391" y="145008"/>
                  </a:lnTo>
                  <a:lnTo>
                    <a:pt x="527224" y="136451"/>
                  </a:lnTo>
                  <a:lnTo>
                    <a:pt x="532413" y="115583"/>
                  </a:lnTo>
                  <a:lnTo>
                    <a:pt x="536882" y="95336"/>
                  </a:lnTo>
                  <a:lnTo>
                    <a:pt x="541558" y="72580"/>
                  </a:lnTo>
                  <a:lnTo>
                    <a:pt x="547535" y="55541"/>
                  </a:lnTo>
                  <a:lnTo>
                    <a:pt x="554425" y="38443"/>
                  </a:lnTo>
                  <a:lnTo>
                    <a:pt x="561808" y="17976"/>
                  </a:lnTo>
                  <a:lnTo>
                    <a:pt x="5732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5" name="SMARTInkShape-143">
              <a:extLst>
                <a:ext uri="{FF2B5EF4-FFF2-40B4-BE49-F238E27FC236}">
                  <a16:creationId xmlns:a16="http://schemas.microsoft.com/office/drawing/2014/main" id="{0AFF7605-8E14-4134-8DCC-FD49569F0B4C}"/>
                </a:ext>
              </a:extLst>
            </p:cNvPr>
            <p:cNvSpPr/>
            <p:nvPr>
              <p:custDataLst>
                <p:tags r:id="rId209"/>
              </p:custDataLst>
            </p:nvPr>
          </p:nvSpPr>
          <p:spPr>
            <a:xfrm>
              <a:off x="4162425" y="3538538"/>
              <a:ext cx="126602" cy="233363"/>
            </a:xfrm>
            <a:custGeom>
              <a:avLst/>
              <a:gdLst/>
              <a:ahLst/>
              <a:cxnLst/>
              <a:rect l="0" t="0" r="0" b="0"/>
              <a:pathLst>
                <a:path w="126602" h="233363">
                  <a:moveTo>
                    <a:pt x="104775" y="0"/>
                  </a:moveTo>
                  <a:lnTo>
                    <a:pt x="104775" y="0"/>
                  </a:lnTo>
                  <a:lnTo>
                    <a:pt x="82746" y="8963"/>
                  </a:lnTo>
                  <a:lnTo>
                    <a:pt x="61520" y="20041"/>
                  </a:lnTo>
                  <a:lnTo>
                    <a:pt x="38048" y="28496"/>
                  </a:lnTo>
                  <a:lnTo>
                    <a:pt x="29081" y="32244"/>
                  </a:lnTo>
                  <a:lnTo>
                    <a:pt x="11388" y="46311"/>
                  </a:lnTo>
                  <a:lnTo>
                    <a:pt x="9709" y="50453"/>
                  </a:lnTo>
                  <a:lnTo>
                    <a:pt x="9254" y="60700"/>
                  </a:lnTo>
                  <a:lnTo>
                    <a:pt x="11973" y="73312"/>
                  </a:lnTo>
                  <a:lnTo>
                    <a:pt x="17492" y="80384"/>
                  </a:lnTo>
                  <a:lnTo>
                    <a:pt x="38522" y="97290"/>
                  </a:lnTo>
                  <a:lnTo>
                    <a:pt x="58644" y="113291"/>
                  </a:lnTo>
                  <a:lnTo>
                    <a:pt x="76643" y="124937"/>
                  </a:lnTo>
                  <a:lnTo>
                    <a:pt x="99159" y="143094"/>
                  </a:lnTo>
                  <a:lnTo>
                    <a:pt x="118532" y="165305"/>
                  </a:lnTo>
                  <a:lnTo>
                    <a:pt x="124118" y="172423"/>
                  </a:lnTo>
                  <a:lnTo>
                    <a:pt x="126601" y="179114"/>
                  </a:lnTo>
                  <a:lnTo>
                    <a:pt x="126293" y="185615"/>
                  </a:lnTo>
                  <a:lnTo>
                    <a:pt x="125471" y="188831"/>
                  </a:lnTo>
                  <a:lnTo>
                    <a:pt x="116728" y="200941"/>
                  </a:lnTo>
                  <a:lnTo>
                    <a:pt x="107089" y="207135"/>
                  </a:lnTo>
                  <a:lnTo>
                    <a:pt x="83654" y="217951"/>
                  </a:lnTo>
                  <a:lnTo>
                    <a:pt x="59888" y="224621"/>
                  </a:lnTo>
                  <a:lnTo>
                    <a:pt x="43373" y="228242"/>
                  </a:lnTo>
                  <a:lnTo>
                    <a:pt x="20612" y="231845"/>
                  </a:lnTo>
                  <a:lnTo>
                    <a:pt x="0" y="2333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0" name="SMARTInkShape-Group31">
            <a:extLst>
              <a:ext uri="{FF2B5EF4-FFF2-40B4-BE49-F238E27FC236}">
                <a16:creationId xmlns:a16="http://schemas.microsoft.com/office/drawing/2014/main" id="{014BD7EB-30B3-4CE8-A763-E4921829CB9A}"/>
              </a:ext>
            </a:extLst>
          </p:cNvPr>
          <p:cNvGrpSpPr/>
          <p:nvPr/>
        </p:nvGrpSpPr>
        <p:grpSpPr>
          <a:xfrm>
            <a:off x="2105025" y="3892162"/>
            <a:ext cx="419101" cy="317889"/>
            <a:chOff x="2105025" y="3892162"/>
            <a:chExt cx="419101" cy="317889"/>
          </a:xfrm>
        </p:grpSpPr>
        <p:sp>
          <p:nvSpPr>
            <p:cNvPr id="147" name="SMARTInkShape-144">
              <a:extLst>
                <a:ext uri="{FF2B5EF4-FFF2-40B4-BE49-F238E27FC236}">
                  <a16:creationId xmlns:a16="http://schemas.microsoft.com/office/drawing/2014/main" id="{DF4FC1E2-06E5-47FD-805D-684D0C79EE58}"/>
                </a:ext>
              </a:extLst>
            </p:cNvPr>
            <p:cNvSpPr/>
            <p:nvPr>
              <p:custDataLst>
                <p:tags r:id="rId203"/>
              </p:custDataLst>
            </p:nvPr>
          </p:nvSpPr>
          <p:spPr>
            <a:xfrm>
              <a:off x="2160312" y="3892162"/>
              <a:ext cx="130452" cy="313127"/>
            </a:xfrm>
            <a:custGeom>
              <a:avLst/>
              <a:gdLst/>
              <a:ahLst/>
              <a:cxnLst/>
              <a:rect l="0" t="0" r="0" b="0"/>
              <a:pathLst>
                <a:path w="130452" h="313127">
                  <a:moveTo>
                    <a:pt x="130451" y="51188"/>
                  </a:moveTo>
                  <a:lnTo>
                    <a:pt x="130451" y="51188"/>
                  </a:lnTo>
                  <a:lnTo>
                    <a:pt x="130451" y="48659"/>
                  </a:lnTo>
                  <a:lnTo>
                    <a:pt x="129040" y="46008"/>
                  </a:lnTo>
                  <a:lnTo>
                    <a:pt x="127178" y="43064"/>
                  </a:lnTo>
                  <a:lnTo>
                    <a:pt x="122017" y="30436"/>
                  </a:lnTo>
                  <a:lnTo>
                    <a:pt x="107265" y="9692"/>
                  </a:lnTo>
                  <a:lnTo>
                    <a:pt x="98416" y="2851"/>
                  </a:lnTo>
                  <a:lnTo>
                    <a:pt x="86563" y="0"/>
                  </a:lnTo>
                  <a:lnTo>
                    <a:pt x="62884" y="1684"/>
                  </a:lnTo>
                  <a:lnTo>
                    <a:pt x="42521" y="8063"/>
                  </a:lnTo>
                  <a:lnTo>
                    <a:pt x="26433" y="19184"/>
                  </a:lnTo>
                  <a:lnTo>
                    <a:pt x="14141" y="35061"/>
                  </a:lnTo>
                  <a:lnTo>
                    <a:pt x="6324" y="58228"/>
                  </a:lnTo>
                  <a:lnTo>
                    <a:pt x="2435" y="76013"/>
                  </a:lnTo>
                  <a:lnTo>
                    <a:pt x="0" y="95030"/>
                  </a:lnTo>
                  <a:lnTo>
                    <a:pt x="682" y="115829"/>
                  </a:lnTo>
                  <a:lnTo>
                    <a:pt x="2749" y="137420"/>
                  </a:lnTo>
                  <a:lnTo>
                    <a:pt x="5432" y="159364"/>
                  </a:lnTo>
                  <a:lnTo>
                    <a:pt x="8388" y="181463"/>
                  </a:lnTo>
                  <a:lnTo>
                    <a:pt x="12877" y="202221"/>
                  </a:lnTo>
                  <a:lnTo>
                    <a:pt x="18400" y="222030"/>
                  </a:lnTo>
                  <a:lnTo>
                    <a:pt x="24382" y="241418"/>
                  </a:lnTo>
                  <a:lnTo>
                    <a:pt x="30569" y="259207"/>
                  </a:lnTo>
                  <a:lnTo>
                    <a:pt x="38591" y="282686"/>
                  </a:lnTo>
                  <a:lnTo>
                    <a:pt x="46042" y="304526"/>
                  </a:lnTo>
                  <a:lnTo>
                    <a:pt x="49488" y="3131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SMARTInkShape-145">
              <a:extLst>
                <a:ext uri="{FF2B5EF4-FFF2-40B4-BE49-F238E27FC236}">
                  <a16:creationId xmlns:a16="http://schemas.microsoft.com/office/drawing/2014/main" id="{CBDE9413-A60A-43ED-B534-25B74B278A30}"/>
                </a:ext>
              </a:extLst>
            </p:cNvPr>
            <p:cNvSpPr/>
            <p:nvPr>
              <p:custDataLst>
                <p:tags r:id="rId204"/>
              </p:custDataLst>
            </p:nvPr>
          </p:nvSpPr>
          <p:spPr>
            <a:xfrm>
              <a:off x="2209800" y="4210050"/>
              <a:ext cx="4764" cy="1"/>
            </a:xfrm>
            <a:custGeom>
              <a:avLst/>
              <a:gdLst/>
              <a:ahLst/>
              <a:cxnLst/>
              <a:rect l="0" t="0" r="0" b="0"/>
              <a:pathLst>
                <a:path w="4764" h="1">
                  <a:moveTo>
                    <a:pt x="0" y="0"/>
                  </a:moveTo>
                  <a:lnTo>
                    <a:pt x="0" y="0"/>
                  </a:lnTo>
                  <a:lnTo>
                    <a:pt x="47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SMARTInkShape-146">
              <a:extLst>
                <a:ext uri="{FF2B5EF4-FFF2-40B4-BE49-F238E27FC236}">
                  <a16:creationId xmlns:a16="http://schemas.microsoft.com/office/drawing/2014/main" id="{087FFB08-F23A-46C2-850C-8F117172F8B6}"/>
                </a:ext>
              </a:extLst>
            </p:cNvPr>
            <p:cNvSpPr/>
            <p:nvPr>
              <p:custDataLst>
                <p:tags r:id="rId205"/>
              </p:custDataLst>
            </p:nvPr>
          </p:nvSpPr>
          <p:spPr>
            <a:xfrm>
              <a:off x="2105025" y="3913715"/>
              <a:ext cx="419101" cy="200681"/>
            </a:xfrm>
            <a:custGeom>
              <a:avLst/>
              <a:gdLst/>
              <a:ahLst/>
              <a:cxnLst/>
              <a:rect l="0" t="0" r="0" b="0"/>
              <a:pathLst>
                <a:path w="419101" h="200681">
                  <a:moveTo>
                    <a:pt x="0" y="139173"/>
                  </a:moveTo>
                  <a:lnTo>
                    <a:pt x="0" y="139173"/>
                  </a:lnTo>
                  <a:lnTo>
                    <a:pt x="0" y="136644"/>
                  </a:lnTo>
                  <a:lnTo>
                    <a:pt x="1058" y="135899"/>
                  </a:lnTo>
                  <a:lnTo>
                    <a:pt x="7075" y="134322"/>
                  </a:lnTo>
                  <a:lnTo>
                    <a:pt x="13503" y="131268"/>
                  </a:lnTo>
                  <a:lnTo>
                    <a:pt x="36390" y="127333"/>
                  </a:lnTo>
                  <a:lnTo>
                    <a:pt x="54409" y="125610"/>
                  </a:lnTo>
                  <a:lnTo>
                    <a:pt x="78210" y="122572"/>
                  </a:lnTo>
                  <a:lnTo>
                    <a:pt x="94732" y="121211"/>
                  </a:lnTo>
                  <a:lnTo>
                    <a:pt x="111424" y="120077"/>
                  </a:lnTo>
                  <a:lnTo>
                    <a:pt x="129426" y="117809"/>
                  </a:lnTo>
                  <a:lnTo>
                    <a:pt x="148010" y="116449"/>
                  </a:lnTo>
                  <a:lnTo>
                    <a:pt x="166853" y="115315"/>
                  </a:lnTo>
                  <a:lnTo>
                    <a:pt x="185811" y="113047"/>
                  </a:lnTo>
                  <a:lnTo>
                    <a:pt x="209278" y="111323"/>
                  </a:lnTo>
                  <a:lnTo>
                    <a:pt x="232165" y="108284"/>
                  </a:lnTo>
                  <a:lnTo>
                    <a:pt x="255972" y="106157"/>
                  </a:lnTo>
                  <a:lnTo>
                    <a:pt x="259548" y="106050"/>
                  </a:lnTo>
                  <a:lnTo>
                    <a:pt x="261403" y="105449"/>
                  </a:lnTo>
                  <a:lnTo>
                    <a:pt x="262110" y="104520"/>
                  </a:lnTo>
                  <a:lnTo>
                    <a:pt x="262053" y="103370"/>
                  </a:lnTo>
                  <a:lnTo>
                    <a:pt x="261485" y="103134"/>
                  </a:lnTo>
                  <a:lnTo>
                    <a:pt x="240521" y="110811"/>
                  </a:lnTo>
                  <a:lnTo>
                    <a:pt x="229665" y="114926"/>
                  </a:lnTo>
                  <a:lnTo>
                    <a:pt x="208349" y="130502"/>
                  </a:lnTo>
                  <a:lnTo>
                    <a:pt x="188969" y="148866"/>
                  </a:lnTo>
                  <a:lnTo>
                    <a:pt x="173077" y="171121"/>
                  </a:lnTo>
                  <a:lnTo>
                    <a:pt x="170948" y="174759"/>
                  </a:lnTo>
                  <a:lnTo>
                    <a:pt x="170057" y="178243"/>
                  </a:lnTo>
                  <a:lnTo>
                    <a:pt x="170478" y="184936"/>
                  </a:lnTo>
                  <a:lnTo>
                    <a:pt x="171860" y="187144"/>
                  </a:lnTo>
                  <a:lnTo>
                    <a:pt x="173840" y="188616"/>
                  </a:lnTo>
                  <a:lnTo>
                    <a:pt x="187150" y="193507"/>
                  </a:lnTo>
                  <a:lnTo>
                    <a:pt x="195890" y="193660"/>
                  </a:lnTo>
                  <a:lnTo>
                    <a:pt x="211147" y="189360"/>
                  </a:lnTo>
                  <a:lnTo>
                    <a:pt x="229073" y="181383"/>
                  </a:lnTo>
                  <a:lnTo>
                    <a:pt x="247790" y="170906"/>
                  </a:lnTo>
                  <a:lnTo>
                    <a:pt x="265331" y="156336"/>
                  </a:lnTo>
                  <a:lnTo>
                    <a:pt x="285479" y="134978"/>
                  </a:lnTo>
                  <a:lnTo>
                    <a:pt x="300415" y="112199"/>
                  </a:lnTo>
                  <a:lnTo>
                    <a:pt x="310782" y="89524"/>
                  </a:lnTo>
                  <a:lnTo>
                    <a:pt x="313275" y="79189"/>
                  </a:lnTo>
                  <a:lnTo>
                    <a:pt x="313096" y="77488"/>
                  </a:lnTo>
                  <a:lnTo>
                    <a:pt x="312447" y="76883"/>
                  </a:lnTo>
                  <a:lnTo>
                    <a:pt x="311486" y="77008"/>
                  </a:lnTo>
                  <a:lnTo>
                    <a:pt x="310845" y="78151"/>
                  </a:lnTo>
                  <a:lnTo>
                    <a:pt x="308226" y="99370"/>
                  </a:lnTo>
                  <a:lnTo>
                    <a:pt x="305477" y="122315"/>
                  </a:lnTo>
                  <a:lnTo>
                    <a:pt x="307529" y="140939"/>
                  </a:lnTo>
                  <a:lnTo>
                    <a:pt x="310219" y="162923"/>
                  </a:lnTo>
                  <a:lnTo>
                    <a:pt x="318433" y="184276"/>
                  </a:lnTo>
                  <a:lnTo>
                    <a:pt x="325308" y="196471"/>
                  </a:lnTo>
                  <a:lnTo>
                    <a:pt x="328555" y="199035"/>
                  </a:lnTo>
                  <a:lnTo>
                    <a:pt x="333358" y="200477"/>
                  </a:lnTo>
                  <a:lnTo>
                    <a:pt x="334951" y="200680"/>
                  </a:lnTo>
                  <a:lnTo>
                    <a:pt x="336013" y="199756"/>
                  </a:lnTo>
                  <a:lnTo>
                    <a:pt x="340386" y="185263"/>
                  </a:lnTo>
                  <a:lnTo>
                    <a:pt x="342155" y="166999"/>
                  </a:lnTo>
                  <a:lnTo>
                    <a:pt x="342679" y="144830"/>
                  </a:lnTo>
                  <a:lnTo>
                    <a:pt x="342835" y="121505"/>
                  </a:lnTo>
                  <a:lnTo>
                    <a:pt x="342871" y="104333"/>
                  </a:lnTo>
                  <a:lnTo>
                    <a:pt x="343945" y="86646"/>
                  </a:lnTo>
                  <a:lnTo>
                    <a:pt x="347950" y="69967"/>
                  </a:lnTo>
                  <a:lnTo>
                    <a:pt x="351848" y="53734"/>
                  </a:lnTo>
                  <a:lnTo>
                    <a:pt x="358428" y="31131"/>
                  </a:lnTo>
                  <a:lnTo>
                    <a:pt x="367080" y="13851"/>
                  </a:lnTo>
                  <a:lnTo>
                    <a:pt x="376346" y="3439"/>
                  </a:lnTo>
                  <a:lnTo>
                    <a:pt x="379485" y="1058"/>
                  </a:lnTo>
                  <a:lnTo>
                    <a:pt x="382636" y="0"/>
                  </a:lnTo>
                  <a:lnTo>
                    <a:pt x="393714" y="1040"/>
                  </a:lnTo>
                  <a:lnTo>
                    <a:pt x="419100" y="58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1" name="SMARTInkShape-Group32">
            <a:extLst>
              <a:ext uri="{FF2B5EF4-FFF2-40B4-BE49-F238E27FC236}">
                <a16:creationId xmlns:a16="http://schemas.microsoft.com/office/drawing/2014/main" id="{43899D41-9A69-4997-9918-22ABE8BA7C69}"/>
              </a:ext>
            </a:extLst>
          </p:cNvPr>
          <p:cNvGrpSpPr/>
          <p:nvPr/>
        </p:nvGrpSpPr>
        <p:grpSpPr>
          <a:xfrm>
            <a:off x="2638425" y="3700463"/>
            <a:ext cx="1764979" cy="386023"/>
            <a:chOff x="2638425" y="3700463"/>
            <a:chExt cx="1764979" cy="386023"/>
          </a:xfrm>
        </p:grpSpPr>
        <p:sp>
          <p:nvSpPr>
            <p:cNvPr id="151" name="SMARTInkShape-147">
              <a:extLst>
                <a:ext uri="{FF2B5EF4-FFF2-40B4-BE49-F238E27FC236}">
                  <a16:creationId xmlns:a16="http://schemas.microsoft.com/office/drawing/2014/main" id="{F2920BCC-CA62-4C0E-B97F-8A89D95518C6}"/>
                </a:ext>
              </a:extLst>
            </p:cNvPr>
            <p:cNvSpPr/>
            <p:nvPr>
              <p:custDataLst>
                <p:tags r:id="rId193"/>
              </p:custDataLst>
            </p:nvPr>
          </p:nvSpPr>
          <p:spPr>
            <a:xfrm>
              <a:off x="2706109" y="3876675"/>
              <a:ext cx="13280" cy="185739"/>
            </a:xfrm>
            <a:custGeom>
              <a:avLst/>
              <a:gdLst/>
              <a:ahLst/>
              <a:cxnLst/>
              <a:rect l="0" t="0" r="0" b="0"/>
              <a:pathLst>
                <a:path w="13280" h="185739">
                  <a:moveTo>
                    <a:pt x="8516" y="0"/>
                  </a:moveTo>
                  <a:lnTo>
                    <a:pt x="8516" y="0"/>
                  </a:lnTo>
                  <a:lnTo>
                    <a:pt x="7105" y="9414"/>
                  </a:lnTo>
                  <a:lnTo>
                    <a:pt x="4415" y="31081"/>
                  </a:lnTo>
                  <a:lnTo>
                    <a:pt x="1421" y="52013"/>
                  </a:lnTo>
                  <a:lnTo>
                    <a:pt x="71" y="70036"/>
                  </a:lnTo>
                  <a:lnTo>
                    <a:pt x="0" y="89865"/>
                  </a:lnTo>
                  <a:lnTo>
                    <a:pt x="1733" y="109261"/>
                  </a:lnTo>
                  <a:lnTo>
                    <a:pt x="4266" y="127053"/>
                  </a:lnTo>
                  <a:lnTo>
                    <a:pt x="7257" y="150534"/>
                  </a:lnTo>
                  <a:lnTo>
                    <a:pt x="9554" y="169486"/>
                  </a:lnTo>
                  <a:lnTo>
                    <a:pt x="13279" y="1857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2" name="SMARTInkShape-148">
              <a:extLst>
                <a:ext uri="{FF2B5EF4-FFF2-40B4-BE49-F238E27FC236}">
                  <a16:creationId xmlns:a16="http://schemas.microsoft.com/office/drawing/2014/main" id="{C0731EBB-353A-43CF-A81B-9BDDB7B5BD09}"/>
                </a:ext>
              </a:extLst>
            </p:cNvPr>
            <p:cNvSpPr/>
            <p:nvPr>
              <p:custDataLst>
                <p:tags r:id="rId194"/>
              </p:custDataLst>
            </p:nvPr>
          </p:nvSpPr>
          <p:spPr>
            <a:xfrm>
              <a:off x="2638425" y="3857994"/>
              <a:ext cx="435253" cy="228492"/>
            </a:xfrm>
            <a:custGeom>
              <a:avLst/>
              <a:gdLst/>
              <a:ahLst/>
              <a:cxnLst/>
              <a:rect l="0" t="0" r="0" b="0"/>
              <a:pathLst>
                <a:path w="435253" h="228492">
                  <a:moveTo>
                    <a:pt x="0" y="147269"/>
                  </a:moveTo>
                  <a:lnTo>
                    <a:pt x="0" y="147269"/>
                  </a:lnTo>
                  <a:lnTo>
                    <a:pt x="529" y="124813"/>
                  </a:lnTo>
                  <a:lnTo>
                    <a:pt x="2528" y="117180"/>
                  </a:lnTo>
                  <a:lnTo>
                    <a:pt x="11685" y="103958"/>
                  </a:lnTo>
                  <a:lnTo>
                    <a:pt x="33333" y="85267"/>
                  </a:lnTo>
                  <a:lnTo>
                    <a:pt x="55444" y="71042"/>
                  </a:lnTo>
                  <a:lnTo>
                    <a:pt x="72796" y="61532"/>
                  </a:lnTo>
                  <a:lnTo>
                    <a:pt x="91091" y="52013"/>
                  </a:lnTo>
                  <a:lnTo>
                    <a:pt x="109806" y="42491"/>
                  </a:lnTo>
                  <a:lnTo>
                    <a:pt x="128707" y="32967"/>
                  </a:lnTo>
                  <a:lnTo>
                    <a:pt x="146279" y="24854"/>
                  </a:lnTo>
                  <a:lnTo>
                    <a:pt x="169637" y="14336"/>
                  </a:lnTo>
                  <a:lnTo>
                    <a:pt x="188552" y="5929"/>
                  </a:lnTo>
                  <a:lnTo>
                    <a:pt x="206452" y="460"/>
                  </a:lnTo>
                  <a:lnTo>
                    <a:pt x="210466" y="0"/>
                  </a:lnTo>
                  <a:lnTo>
                    <a:pt x="211219" y="935"/>
                  </a:lnTo>
                  <a:lnTo>
                    <a:pt x="211192" y="2617"/>
                  </a:lnTo>
                  <a:lnTo>
                    <a:pt x="203102" y="21765"/>
                  </a:lnTo>
                  <a:lnTo>
                    <a:pt x="194763" y="40056"/>
                  </a:lnTo>
                  <a:lnTo>
                    <a:pt x="185590" y="63643"/>
                  </a:lnTo>
                  <a:lnTo>
                    <a:pt x="179851" y="81527"/>
                  </a:lnTo>
                  <a:lnTo>
                    <a:pt x="175537" y="100058"/>
                  </a:lnTo>
                  <a:lnTo>
                    <a:pt x="170444" y="118878"/>
                  </a:lnTo>
                  <a:lnTo>
                    <a:pt x="165182" y="137826"/>
                  </a:lnTo>
                  <a:lnTo>
                    <a:pt x="161080" y="156830"/>
                  </a:lnTo>
                  <a:lnTo>
                    <a:pt x="158323" y="180323"/>
                  </a:lnTo>
                  <a:lnTo>
                    <a:pt x="157506" y="200689"/>
                  </a:lnTo>
                  <a:lnTo>
                    <a:pt x="157760" y="218930"/>
                  </a:lnTo>
                  <a:lnTo>
                    <a:pt x="159721" y="226037"/>
                  </a:lnTo>
                  <a:lnTo>
                    <a:pt x="160985" y="227827"/>
                  </a:lnTo>
                  <a:lnTo>
                    <a:pt x="162356" y="228491"/>
                  </a:lnTo>
                  <a:lnTo>
                    <a:pt x="163800" y="228404"/>
                  </a:lnTo>
                  <a:lnTo>
                    <a:pt x="164763" y="227817"/>
                  </a:lnTo>
                  <a:lnTo>
                    <a:pt x="165404" y="226897"/>
                  </a:lnTo>
                  <a:lnTo>
                    <a:pt x="175525" y="206817"/>
                  </a:lnTo>
                  <a:lnTo>
                    <a:pt x="182182" y="188019"/>
                  </a:lnTo>
                  <a:lnTo>
                    <a:pt x="190858" y="165693"/>
                  </a:lnTo>
                  <a:lnTo>
                    <a:pt x="200131" y="142321"/>
                  </a:lnTo>
                  <a:lnTo>
                    <a:pt x="209581" y="120050"/>
                  </a:lnTo>
                  <a:lnTo>
                    <a:pt x="222256" y="98618"/>
                  </a:lnTo>
                  <a:lnTo>
                    <a:pt x="231777" y="90108"/>
                  </a:lnTo>
                  <a:lnTo>
                    <a:pt x="234422" y="89583"/>
                  </a:lnTo>
                  <a:lnTo>
                    <a:pt x="236715" y="90291"/>
                  </a:lnTo>
                  <a:lnTo>
                    <a:pt x="246725" y="99031"/>
                  </a:lnTo>
                  <a:lnTo>
                    <a:pt x="253255" y="110398"/>
                  </a:lnTo>
                  <a:lnTo>
                    <a:pt x="260203" y="132264"/>
                  </a:lnTo>
                  <a:lnTo>
                    <a:pt x="268082" y="155554"/>
                  </a:lnTo>
                  <a:lnTo>
                    <a:pt x="277145" y="175599"/>
                  </a:lnTo>
                  <a:lnTo>
                    <a:pt x="283513" y="183848"/>
                  </a:lnTo>
                  <a:lnTo>
                    <a:pt x="298008" y="195240"/>
                  </a:lnTo>
                  <a:lnTo>
                    <a:pt x="312901" y="200876"/>
                  </a:lnTo>
                  <a:lnTo>
                    <a:pt x="323217" y="201433"/>
                  </a:lnTo>
                  <a:lnTo>
                    <a:pt x="339361" y="197360"/>
                  </a:lnTo>
                  <a:lnTo>
                    <a:pt x="350852" y="191756"/>
                  </a:lnTo>
                  <a:lnTo>
                    <a:pt x="371165" y="175224"/>
                  </a:lnTo>
                  <a:lnTo>
                    <a:pt x="392992" y="151615"/>
                  </a:lnTo>
                  <a:lnTo>
                    <a:pt x="403792" y="135442"/>
                  </a:lnTo>
                  <a:lnTo>
                    <a:pt x="413355" y="117671"/>
                  </a:lnTo>
                  <a:lnTo>
                    <a:pt x="421133" y="99189"/>
                  </a:lnTo>
                  <a:lnTo>
                    <a:pt x="426706" y="81802"/>
                  </a:lnTo>
                  <a:lnTo>
                    <a:pt x="432819" y="58550"/>
                  </a:lnTo>
                  <a:lnTo>
                    <a:pt x="435252" y="45926"/>
                  </a:lnTo>
                  <a:lnTo>
                    <a:pt x="434568" y="36787"/>
                  </a:lnTo>
                  <a:lnTo>
                    <a:pt x="432501" y="30609"/>
                  </a:lnTo>
                  <a:lnTo>
                    <a:pt x="431209" y="28220"/>
                  </a:lnTo>
                  <a:lnTo>
                    <a:pt x="427173" y="27686"/>
                  </a:lnTo>
                  <a:lnTo>
                    <a:pt x="414221" y="29915"/>
                  </a:lnTo>
                  <a:lnTo>
                    <a:pt x="402115" y="37256"/>
                  </a:lnTo>
                  <a:lnTo>
                    <a:pt x="387785" y="53289"/>
                  </a:lnTo>
                  <a:lnTo>
                    <a:pt x="375426" y="72856"/>
                  </a:lnTo>
                  <a:lnTo>
                    <a:pt x="367939" y="87738"/>
                  </a:lnTo>
                  <a:lnTo>
                    <a:pt x="363195" y="111521"/>
                  </a:lnTo>
                  <a:lnTo>
                    <a:pt x="360210" y="129264"/>
                  </a:lnTo>
                  <a:lnTo>
                    <a:pt x="360611" y="152047"/>
                  </a:lnTo>
                  <a:lnTo>
                    <a:pt x="366610" y="169674"/>
                  </a:lnTo>
                  <a:lnTo>
                    <a:pt x="375090" y="182423"/>
                  </a:lnTo>
                  <a:lnTo>
                    <a:pt x="382606" y="188116"/>
                  </a:lnTo>
                  <a:lnTo>
                    <a:pt x="404813" y="199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3" name="SMARTInkShape-149">
              <a:extLst>
                <a:ext uri="{FF2B5EF4-FFF2-40B4-BE49-F238E27FC236}">
                  <a16:creationId xmlns:a16="http://schemas.microsoft.com/office/drawing/2014/main" id="{CB59E076-D61C-474B-B512-75B97ECB7FEC}"/>
                </a:ext>
              </a:extLst>
            </p:cNvPr>
            <p:cNvSpPr/>
            <p:nvPr>
              <p:custDataLst>
                <p:tags r:id="rId195"/>
              </p:custDataLst>
            </p:nvPr>
          </p:nvSpPr>
          <p:spPr>
            <a:xfrm>
              <a:off x="3161920" y="3824288"/>
              <a:ext cx="228585" cy="239599"/>
            </a:xfrm>
            <a:custGeom>
              <a:avLst/>
              <a:gdLst/>
              <a:ahLst/>
              <a:cxnLst/>
              <a:rect l="0" t="0" r="0" b="0"/>
              <a:pathLst>
                <a:path w="228585" h="239599">
                  <a:moveTo>
                    <a:pt x="119443" y="0"/>
                  </a:moveTo>
                  <a:lnTo>
                    <a:pt x="119443" y="0"/>
                  </a:lnTo>
                  <a:lnTo>
                    <a:pt x="97179" y="0"/>
                  </a:lnTo>
                  <a:lnTo>
                    <a:pt x="88034" y="529"/>
                  </a:lnTo>
                  <a:lnTo>
                    <a:pt x="66682" y="6628"/>
                  </a:lnTo>
                  <a:lnTo>
                    <a:pt x="43193" y="19504"/>
                  </a:lnTo>
                  <a:lnTo>
                    <a:pt x="34754" y="25602"/>
                  </a:lnTo>
                  <a:lnTo>
                    <a:pt x="29239" y="31839"/>
                  </a:lnTo>
                  <a:lnTo>
                    <a:pt x="23160" y="46358"/>
                  </a:lnTo>
                  <a:lnTo>
                    <a:pt x="20535" y="61537"/>
                  </a:lnTo>
                  <a:lnTo>
                    <a:pt x="22286" y="78616"/>
                  </a:lnTo>
                  <a:lnTo>
                    <a:pt x="27578" y="89444"/>
                  </a:lnTo>
                  <a:lnTo>
                    <a:pt x="43911" y="111859"/>
                  </a:lnTo>
                  <a:lnTo>
                    <a:pt x="55200" y="130392"/>
                  </a:lnTo>
                  <a:lnTo>
                    <a:pt x="67775" y="151817"/>
                  </a:lnTo>
                  <a:lnTo>
                    <a:pt x="79028" y="172394"/>
                  </a:lnTo>
                  <a:lnTo>
                    <a:pt x="89065" y="191896"/>
                  </a:lnTo>
                  <a:lnTo>
                    <a:pt x="96213" y="208552"/>
                  </a:lnTo>
                  <a:lnTo>
                    <a:pt x="97124" y="217220"/>
                  </a:lnTo>
                  <a:lnTo>
                    <a:pt x="94661" y="228050"/>
                  </a:lnTo>
                  <a:lnTo>
                    <a:pt x="93397" y="231408"/>
                  </a:lnTo>
                  <a:lnTo>
                    <a:pt x="87758" y="236551"/>
                  </a:lnTo>
                  <a:lnTo>
                    <a:pt x="84032" y="238662"/>
                  </a:lnTo>
                  <a:lnTo>
                    <a:pt x="75659" y="239598"/>
                  </a:lnTo>
                  <a:lnTo>
                    <a:pt x="66646" y="237721"/>
                  </a:lnTo>
                  <a:lnTo>
                    <a:pt x="46513" y="227893"/>
                  </a:lnTo>
                  <a:lnTo>
                    <a:pt x="35171" y="220877"/>
                  </a:lnTo>
                  <a:lnTo>
                    <a:pt x="20390" y="205027"/>
                  </a:lnTo>
                  <a:lnTo>
                    <a:pt x="9072" y="186396"/>
                  </a:lnTo>
                  <a:lnTo>
                    <a:pt x="2303" y="171919"/>
                  </a:lnTo>
                  <a:lnTo>
                    <a:pt x="0" y="156665"/>
                  </a:lnTo>
                  <a:lnTo>
                    <a:pt x="1678" y="133202"/>
                  </a:lnTo>
                  <a:lnTo>
                    <a:pt x="4661" y="116880"/>
                  </a:lnTo>
                  <a:lnTo>
                    <a:pt x="9515" y="99042"/>
                  </a:lnTo>
                  <a:lnTo>
                    <a:pt x="19433" y="81942"/>
                  </a:lnTo>
                  <a:lnTo>
                    <a:pt x="39892" y="58851"/>
                  </a:lnTo>
                  <a:lnTo>
                    <a:pt x="55512" y="45735"/>
                  </a:lnTo>
                  <a:lnTo>
                    <a:pt x="73037" y="34614"/>
                  </a:lnTo>
                  <a:lnTo>
                    <a:pt x="92820" y="27202"/>
                  </a:lnTo>
                  <a:lnTo>
                    <a:pt x="113961" y="22143"/>
                  </a:lnTo>
                  <a:lnTo>
                    <a:pt x="135704" y="18132"/>
                  </a:lnTo>
                  <a:lnTo>
                    <a:pt x="154892" y="15995"/>
                  </a:lnTo>
                  <a:lnTo>
                    <a:pt x="171710" y="15576"/>
                  </a:lnTo>
                  <a:lnTo>
                    <a:pt x="192550" y="18843"/>
                  </a:lnTo>
                  <a:lnTo>
                    <a:pt x="203793" y="23544"/>
                  </a:lnTo>
                  <a:lnTo>
                    <a:pt x="216520" y="34669"/>
                  </a:lnTo>
                  <a:lnTo>
                    <a:pt x="224465" y="48019"/>
                  </a:lnTo>
                  <a:lnTo>
                    <a:pt x="227642" y="62029"/>
                  </a:lnTo>
                  <a:lnTo>
                    <a:pt x="228584" y="81291"/>
                  </a:lnTo>
                  <a:lnTo>
                    <a:pt x="226334" y="103755"/>
                  </a:lnTo>
                  <a:lnTo>
                    <a:pt x="219788" y="127168"/>
                  </a:lnTo>
                  <a:lnTo>
                    <a:pt x="211146" y="150862"/>
                  </a:lnTo>
                  <a:lnTo>
                    <a:pt x="201882" y="172111"/>
                  </a:lnTo>
                  <a:lnTo>
                    <a:pt x="194963" y="191813"/>
                  </a:lnTo>
                  <a:lnTo>
                    <a:pt x="186237" y="212028"/>
                  </a:lnTo>
                  <a:lnTo>
                    <a:pt x="181355" y="2190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MARTInkShape-150">
              <a:extLst>
                <a:ext uri="{FF2B5EF4-FFF2-40B4-BE49-F238E27FC236}">
                  <a16:creationId xmlns:a16="http://schemas.microsoft.com/office/drawing/2014/main" id="{F56DC8AF-EE81-432C-83F9-B3DE7C282863}"/>
                </a:ext>
              </a:extLst>
            </p:cNvPr>
            <p:cNvSpPr/>
            <p:nvPr>
              <p:custDataLst>
                <p:tags r:id="rId196"/>
              </p:custDataLst>
            </p:nvPr>
          </p:nvSpPr>
          <p:spPr>
            <a:xfrm>
              <a:off x="3314700" y="3910013"/>
              <a:ext cx="176214" cy="9523"/>
            </a:xfrm>
            <a:custGeom>
              <a:avLst/>
              <a:gdLst/>
              <a:ahLst/>
              <a:cxnLst/>
              <a:rect l="0" t="0" r="0" b="0"/>
              <a:pathLst>
                <a:path w="176214" h="9523">
                  <a:moveTo>
                    <a:pt x="0" y="4762"/>
                  </a:moveTo>
                  <a:lnTo>
                    <a:pt x="0" y="4762"/>
                  </a:lnTo>
                  <a:lnTo>
                    <a:pt x="4101" y="8863"/>
                  </a:lnTo>
                  <a:lnTo>
                    <a:pt x="27118" y="9466"/>
                  </a:lnTo>
                  <a:lnTo>
                    <a:pt x="47487" y="9507"/>
                  </a:lnTo>
                  <a:lnTo>
                    <a:pt x="67751" y="9519"/>
                  </a:lnTo>
                  <a:lnTo>
                    <a:pt x="84968" y="9522"/>
                  </a:lnTo>
                  <a:lnTo>
                    <a:pt x="103910" y="8994"/>
                  </a:lnTo>
                  <a:lnTo>
                    <a:pt x="121147" y="6996"/>
                  </a:lnTo>
                  <a:lnTo>
                    <a:pt x="137628" y="4344"/>
                  </a:lnTo>
                  <a:lnTo>
                    <a:pt x="158959" y="1287"/>
                  </a:lnTo>
                  <a:lnTo>
                    <a:pt x="17621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5" name="SMARTInkShape-151">
              <a:extLst>
                <a:ext uri="{FF2B5EF4-FFF2-40B4-BE49-F238E27FC236}">
                  <a16:creationId xmlns:a16="http://schemas.microsoft.com/office/drawing/2014/main" id="{54538CB0-3A2C-4119-B964-0DDBB8AFB6D2}"/>
                </a:ext>
              </a:extLst>
            </p:cNvPr>
            <p:cNvSpPr/>
            <p:nvPr>
              <p:custDataLst>
                <p:tags r:id="rId197"/>
              </p:custDataLst>
            </p:nvPr>
          </p:nvSpPr>
          <p:spPr>
            <a:xfrm>
              <a:off x="3427725" y="3824193"/>
              <a:ext cx="267126" cy="169795"/>
            </a:xfrm>
            <a:custGeom>
              <a:avLst/>
              <a:gdLst/>
              <a:ahLst/>
              <a:cxnLst/>
              <a:rect l="0" t="0" r="0" b="0"/>
              <a:pathLst>
                <a:path w="267126" h="169795">
                  <a:moveTo>
                    <a:pt x="139388" y="71532"/>
                  </a:moveTo>
                  <a:lnTo>
                    <a:pt x="139388" y="71532"/>
                  </a:lnTo>
                  <a:lnTo>
                    <a:pt x="115862" y="71532"/>
                  </a:lnTo>
                  <a:lnTo>
                    <a:pt x="92779" y="79136"/>
                  </a:lnTo>
                  <a:lnTo>
                    <a:pt x="74131" y="88308"/>
                  </a:lnTo>
                  <a:lnTo>
                    <a:pt x="55200" y="100844"/>
                  </a:lnTo>
                  <a:lnTo>
                    <a:pt x="36185" y="114613"/>
                  </a:lnTo>
                  <a:lnTo>
                    <a:pt x="13619" y="132076"/>
                  </a:lnTo>
                  <a:lnTo>
                    <a:pt x="6232" y="139715"/>
                  </a:lnTo>
                  <a:lnTo>
                    <a:pt x="1185" y="148403"/>
                  </a:lnTo>
                  <a:lnTo>
                    <a:pt x="157" y="151883"/>
                  </a:lnTo>
                  <a:lnTo>
                    <a:pt x="0" y="154733"/>
                  </a:lnTo>
                  <a:lnTo>
                    <a:pt x="1023" y="165637"/>
                  </a:lnTo>
                  <a:lnTo>
                    <a:pt x="2165" y="167606"/>
                  </a:lnTo>
                  <a:lnTo>
                    <a:pt x="3985" y="168919"/>
                  </a:lnTo>
                  <a:lnTo>
                    <a:pt x="6257" y="169794"/>
                  </a:lnTo>
                  <a:lnTo>
                    <a:pt x="24623" y="168497"/>
                  </a:lnTo>
                  <a:lnTo>
                    <a:pt x="42589" y="162234"/>
                  </a:lnTo>
                  <a:lnTo>
                    <a:pt x="62882" y="146834"/>
                  </a:lnTo>
                  <a:lnTo>
                    <a:pt x="83588" y="127093"/>
                  </a:lnTo>
                  <a:lnTo>
                    <a:pt x="98866" y="109161"/>
                  </a:lnTo>
                  <a:lnTo>
                    <a:pt x="110095" y="90442"/>
                  </a:lnTo>
                  <a:lnTo>
                    <a:pt x="123371" y="70211"/>
                  </a:lnTo>
                  <a:lnTo>
                    <a:pt x="126977" y="62831"/>
                  </a:lnTo>
                  <a:lnTo>
                    <a:pt x="129109" y="57081"/>
                  </a:lnTo>
                  <a:lnTo>
                    <a:pt x="130419" y="55548"/>
                  </a:lnTo>
                  <a:lnTo>
                    <a:pt x="131821" y="54526"/>
                  </a:lnTo>
                  <a:lnTo>
                    <a:pt x="132756" y="54903"/>
                  </a:lnTo>
                  <a:lnTo>
                    <a:pt x="133379" y="56213"/>
                  </a:lnTo>
                  <a:lnTo>
                    <a:pt x="134379" y="68447"/>
                  </a:lnTo>
                  <a:lnTo>
                    <a:pt x="131303" y="89953"/>
                  </a:lnTo>
                  <a:lnTo>
                    <a:pt x="131559" y="113172"/>
                  </a:lnTo>
                  <a:lnTo>
                    <a:pt x="136547" y="133203"/>
                  </a:lnTo>
                  <a:lnTo>
                    <a:pt x="143158" y="148645"/>
                  </a:lnTo>
                  <a:lnTo>
                    <a:pt x="148295" y="155370"/>
                  </a:lnTo>
                  <a:lnTo>
                    <a:pt x="155518" y="159064"/>
                  </a:lnTo>
                  <a:lnTo>
                    <a:pt x="170561" y="161436"/>
                  </a:lnTo>
                  <a:lnTo>
                    <a:pt x="177231" y="158938"/>
                  </a:lnTo>
                  <a:lnTo>
                    <a:pt x="192665" y="146182"/>
                  </a:lnTo>
                  <a:lnTo>
                    <a:pt x="207199" y="127847"/>
                  </a:lnTo>
                  <a:lnTo>
                    <a:pt x="217042" y="109972"/>
                  </a:lnTo>
                  <a:lnTo>
                    <a:pt x="226660" y="88155"/>
                  </a:lnTo>
                  <a:lnTo>
                    <a:pt x="236213" y="64933"/>
                  </a:lnTo>
                  <a:lnTo>
                    <a:pt x="245217" y="41825"/>
                  </a:lnTo>
                  <a:lnTo>
                    <a:pt x="251472" y="21866"/>
                  </a:lnTo>
                  <a:lnTo>
                    <a:pt x="257206" y="6722"/>
                  </a:lnTo>
                  <a:lnTo>
                    <a:pt x="262483" y="747"/>
                  </a:lnTo>
                  <a:lnTo>
                    <a:pt x="264314" y="0"/>
                  </a:lnTo>
                  <a:lnTo>
                    <a:pt x="265534" y="561"/>
                  </a:lnTo>
                  <a:lnTo>
                    <a:pt x="266348" y="1993"/>
                  </a:lnTo>
                  <a:lnTo>
                    <a:pt x="267125" y="23302"/>
                  </a:lnTo>
                  <a:lnTo>
                    <a:pt x="264078" y="45835"/>
                  </a:lnTo>
                  <a:lnTo>
                    <a:pt x="261304" y="63286"/>
                  </a:lnTo>
                  <a:lnTo>
                    <a:pt x="258307" y="81625"/>
                  </a:lnTo>
                  <a:lnTo>
                    <a:pt x="255741" y="99301"/>
                  </a:lnTo>
                  <a:lnTo>
                    <a:pt x="254296" y="120623"/>
                  </a:lnTo>
                  <a:lnTo>
                    <a:pt x="253688" y="1429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6" name="SMARTInkShape-152">
              <a:extLst>
                <a:ext uri="{FF2B5EF4-FFF2-40B4-BE49-F238E27FC236}">
                  <a16:creationId xmlns:a16="http://schemas.microsoft.com/office/drawing/2014/main" id="{4BADAFF7-2E07-4313-9FE4-1196C0EF60EB}"/>
                </a:ext>
              </a:extLst>
            </p:cNvPr>
            <p:cNvSpPr/>
            <p:nvPr>
              <p:custDataLst>
                <p:tags r:id="rId198"/>
              </p:custDataLst>
            </p:nvPr>
          </p:nvSpPr>
          <p:spPr>
            <a:xfrm>
              <a:off x="3614738" y="3853745"/>
              <a:ext cx="242696" cy="113419"/>
            </a:xfrm>
            <a:custGeom>
              <a:avLst/>
              <a:gdLst/>
              <a:ahLst/>
              <a:cxnLst/>
              <a:rect l="0" t="0" r="0" b="0"/>
              <a:pathLst>
                <a:path w="242696" h="113419">
                  <a:moveTo>
                    <a:pt x="0" y="80080"/>
                  </a:moveTo>
                  <a:lnTo>
                    <a:pt x="0" y="80080"/>
                  </a:lnTo>
                  <a:lnTo>
                    <a:pt x="3802" y="75748"/>
                  </a:lnTo>
                  <a:lnTo>
                    <a:pt x="8652" y="68684"/>
                  </a:lnTo>
                  <a:lnTo>
                    <a:pt x="25149" y="58465"/>
                  </a:lnTo>
                  <a:lnTo>
                    <a:pt x="45198" y="48805"/>
                  </a:lnTo>
                  <a:lnTo>
                    <a:pt x="57129" y="45013"/>
                  </a:lnTo>
                  <a:lnTo>
                    <a:pt x="78193" y="42349"/>
                  </a:lnTo>
                  <a:lnTo>
                    <a:pt x="98604" y="38973"/>
                  </a:lnTo>
                  <a:lnTo>
                    <a:pt x="120644" y="37209"/>
                  </a:lnTo>
                  <a:lnTo>
                    <a:pt x="140815" y="33570"/>
                  </a:lnTo>
                  <a:lnTo>
                    <a:pt x="160197" y="29669"/>
                  </a:lnTo>
                  <a:lnTo>
                    <a:pt x="179346" y="27749"/>
                  </a:lnTo>
                  <a:lnTo>
                    <a:pt x="197896" y="24064"/>
                  </a:lnTo>
                  <a:lnTo>
                    <a:pt x="218654" y="18078"/>
                  </a:lnTo>
                  <a:lnTo>
                    <a:pt x="240702" y="9578"/>
                  </a:lnTo>
                  <a:lnTo>
                    <a:pt x="241430" y="8737"/>
                  </a:lnTo>
                  <a:lnTo>
                    <a:pt x="242240" y="6391"/>
                  </a:lnTo>
                  <a:lnTo>
                    <a:pt x="242695" y="2096"/>
                  </a:lnTo>
                  <a:lnTo>
                    <a:pt x="241701" y="1103"/>
                  </a:lnTo>
                  <a:lnTo>
                    <a:pt x="237774" y="0"/>
                  </a:lnTo>
                  <a:lnTo>
                    <a:pt x="218401" y="3003"/>
                  </a:lnTo>
                  <a:lnTo>
                    <a:pt x="209250" y="4549"/>
                  </a:lnTo>
                  <a:lnTo>
                    <a:pt x="189029" y="14164"/>
                  </a:lnTo>
                  <a:lnTo>
                    <a:pt x="169865" y="26255"/>
                  </a:lnTo>
                  <a:lnTo>
                    <a:pt x="153145" y="42637"/>
                  </a:lnTo>
                  <a:lnTo>
                    <a:pt x="147792" y="51797"/>
                  </a:lnTo>
                  <a:lnTo>
                    <a:pt x="144332" y="73463"/>
                  </a:lnTo>
                  <a:lnTo>
                    <a:pt x="146344" y="86664"/>
                  </a:lnTo>
                  <a:lnTo>
                    <a:pt x="153732" y="103017"/>
                  </a:lnTo>
                  <a:lnTo>
                    <a:pt x="161925" y="1134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7" name="SMARTInkShape-153">
              <a:extLst>
                <a:ext uri="{FF2B5EF4-FFF2-40B4-BE49-F238E27FC236}">
                  <a16:creationId xmlns:a16="http://schemas.microsoft.com/office/drawing/2014/main" id="{A824F0C1-2F7E-4065-ACA5-DA21F2800D8D}"/>
                </a:ext>
              </a:extLst>
            </p:cNvPr>
            <p:cNvSpPr/>
            <p:nvPr>
              <p:custDataLst>
                <p:tags r:id="rId199"/>
              </p:custDataLst>
            </p:nvPr>
          </p:nvSpPr>
          <p:spPr>
            <a:xfrm>
              <a:off x="3901742" y="3767138"/>
              <a:ext cx="79709" cy="261938"/>
            </a:xfrm>
            <a:custGeom>
              <a:avLst/>
              <a:gdLst/>
              <a:ahLst/>
              <a:cxnLst/>
              <a:rect l="0" t="0" r="0" b="0"/>
              <a:pathLst>
                <a:path w="79709" h="261938">
                  <a:moveTo>
                    <a:pt x="79708" y="0"/>
                  </a:moveTo>
                  <a:lnTo>
                    <a:pt x="79708" y="0"/>
                  </a:lnTo>
                  <a:lnTo>
                    <a:pt x="75906" y="4331"/>
                  </a:lnTo>
                  <a:lnTo>
                    <a:pt x="65384" y="23025"/>
                  </a:lnTo>
                  <a:lnTo>
                    <a:pt x="57825" y="40688"/>
                  </a:lnTo>
                  <a:lnTo>
                    <a:pt x="45531" y="64090"/>
                  </a:lnTo>
                  <a:lnTo>
                    <a:pt x="37002" y="81401"/>
                  </a:lnTo>
                  <a:lnTo>
                    <a:pt x="29683" y="97914"/>
                  </a:lnTo>
                  <a:lnTo>
                    <a:pt x="21491" y="115484"/>
                  </a:lnTo>
                  <a:lnTo>
                    <a:pt x="13617" y="133876"/>
                  </a:lnTo>
                  <a:lnTo>
                    <a:pt x="8354" y="152634"/>
                  </a:lnTo>
                  <a:lnTo>
                    <a:pt x="4251" y="170142"/>
                  </a:lnTo>
                  <a:lnTo>
                    <a:pt x="1192" y="186744"/>
                  </a:lnTo>
                  <a:lnTo>
                    <a:pt x="0" y="210436"/>
                  </a:lnTo>
                  <a:lnTo>
                    <a:pt x="3292" y="230567"/>
                  </a:lnTo>
                  <a:lnTo>
                    <a:pt x="7998" y="241645"/>
                  </a:lnTo>
                  <a:lnTo>
                    <a:pt x="27321" y="2619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8" name="SMARTInkShape-154">
              <a:extLst>
                <a:ext uri="{FF2B5EF4-FFF2-40B4-BE49-F238E27FC236}">
                  <a16:creationId xmlns:a16="http://schemas.microsoft.com/office/drawing/2014/main" id="{582B4B5B-0391-4F45-B0BE-78AE4F0D6C4C}"/>
                </a:ext>
              </a:extLst>
            </p:cNvPr>
            <p:cNvSpPr/>
            <p:nvPr>
              <p:custDataLst>
                <p:tags r:id="rId200"/>
              </p:custDataLst>
            </p:nvPr>
          </p:nvSpPr>
          <p:spPr>
            <a:xfrm>
              <a:off x="4038691" y="3781425"/>
              <a:ext cx="38010" cy="189388"/>
            </a:xfrm>
            <a:custGeom>
              <a:avLst/>
              <a:gdLst/>
              <a:ahLst/>
              <a:cxnLst/>
              <a:rect l="0" t="0" r="0" b="0"/>
              <a:pathLst>
                <a:path w="38010" h="189388">
                  <a:moveTo>
                    <a:pt x="23722" y="0"/>
                  </a:moveTo>
                  <a:lnTo>
                    <a:pt x="23722" y="0"/>
                  </a:lnTo>
                  <a:lnTo>
                    <a:pt x="23722" y="6629"/>
                  </a:lnTo>
                  <a:lnTo>
                    <a:pt x="31316" y="29933"/>
                  </a:lnTo>
                  <a:lnTo>
                    <a:pt x="32145" y="46910"/>
                  </a:lnTo>
                  <a:lnTo>
                    <a:pt x="29275" y="65346"/>
                  </a:lnTo>
                  <a:lnTo>
                    <a:pt x="25602" y="84743"/>
                  </a:lnTo>
                  <a:lnTo>
                    <a:pt x="23220" y="106483"/>
                  </a:lnTo>
                  <a:lnTo>
                    <a:pt x="16811" y="126565"/>
                  </a:lnTo>
                  <a:lnTo>
                    <a:pt x="11326" y="145392"/>
                  </a:lnTo>
                  <a:lnTo>
                    <a:pt x="6143" y="166244"/>
                  </a:lnTo>
                  <a:lnTo>
                    <a:pt x="4336" y="182837"/>
                  </a:lnTo>
                  <a:lnTo>
                    <a:pt x="597" y="189387"/>
                  </a:lnTo>
                  <a:lnTo>
                    <a:pt x="367" y="189228"/>
                  </a:lnTo>
                  <a:lnTo>
                    <a:pt x="0" y="183762"/>
                  </a:lnTo>
                  <a:lnTo>
                    <a:pt x="450" y="169073"/>
                  </a:lnTo>
                  <a:lnTo>
                    <a:pt x="3681" y="149108"/>
                  </a:lnTo>
                  <a:lnTo>
                    <a:pt x="4378" y="129023"/>
                  </a:lnTo>
                  <a:lnTo>
                    <a:pt x="5996" y="108255"/>
                  </a:lnTo>
                  <a:lnTo>
                    <a:pt x="9826" y="86756"/>
                  </a:lnTo>
                  <a:lnTo>
                    <a:pt x="14313" y="66980"/>
                  </a:lnTo>
                  <a:lnTo>
                    <a:pt x="18041" y="43864"/>
                  </a:lnTo>
                  <a:lnTo>
                    <a:pt x="22580" y="25069"/>
                  </a:lnTo>
                  <a:lnTo>
                    <a:pt x="28572" y="15163"/>
                  </a:lnTo>
                  <a:lnTo>
                    <a:pt x="32973" y="9855"/>
                  </a:lnTo>
                  <a:lnTo>
                    <a:pt x="38009" y="95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SMARTInkShape-155">
              <a:extLst>
                <a:ext uri="{FF2B5EF4-FFF2-40B4-BE49-F238E27FC236}">
                  <a16:creationId xmlns:a16="http://schemas.microsoft.com/office/drawing/2014/main" id="{5975E5BE-CD11-4D16-870C-4A49EFE143C2}"/>
                </a:ext>
              </a:extLst>
            </p:cNvPr>
            <p:cNvSpPr/>
            <p:nvPr>
              <p:custDataLst>
                <p:tags r:id="rId201"/>
              </p:custDataLst>
            </p:nvPr>
          </p:nvSpPr>
          <p:spPr>
            <a:xfrm>
              <a:off x="4125534" y="3781425"/>
              <a:ext cx="112317" cy="201704"/>
            </a:xfrm>
            <a:custGeom>
              <a:avLst/>
              <a:gdLst/>
              <a:ahLst/>
              <a:cxnLst/>
              <a:rect l="0" t="0" r="0" b="0"/>
              <a:pathLst>
                <a:path w="112317" h="201704">
                  <a:moveTo>
                    <a:pt x="51179" y="0"/>
                  </a:moveTo>
                  <a:lnTo>
                    <a:pt x="51179" y="0"/>
                  </a:lnTo>
                  <a:lnTo>
                    <a:pt x="48650" y="0"/>
                  </a:lnTo>
                  <a:lnTo>
                    <a:pt x="42022" y="5056"/>
                  </a:lnTo>
                  <a:lnTo>
                    <a:pt x="39171" y="8950"/>
                  </a:lnTo>
                  <a:lnTo>
                    <a:pt x="29587" y="28793"/>
                  </a:lnTo>
                  <a:lnTo>
                    <a:pt x="20733" y="47102"/>
                  </a:lnTo>
                  <a:lnTo>
                    <a:pt x="11936" y="69048"/>
                  </a:lnTo>
                  <a:lnTo>
                    <a:pt x="5743" y="92308"/>
                  </a:lnTo>
                  <a:lnTo>
                    <a:pt x="1086" y="115956"/>
                  </a:lnTo>
                  <a:lnTo>
                    <a:pt x="0" y="139191"/>
                  </a:lnTo>
                  <a:lnTo>
                    <a:pt x="3324" y="159187"/>
                  </a:lnTo>
                  <a:lnTo>
                    <a:pt x="12249" y="180434"/>
                  </a:lnTo>
                  <a:lnTo>
                    <a:pt x="14113" y="185377"/>
                  </a:lnTo>
                  <a:lnTo>
                    <a:pt x="20418" y="192280"/>
                  </a:lnTo>
                  <a:lnTo>
                    <a:pt x="37400" y="201023"/>
                  </a:lnTo>
                  <a:lnTo>
                    <a:pt x="46642" y="201703"/>
                  </a:lnTo>
                  <a:lnTo>
                    <a:pt x="65511" y="197828"/>
                  </a:lnTo>
                  <a:lnTo>
                    <a:pt x="79767" y="190966"/>
                  </a:lnTo>
                  <a:lnTo>
                    <a:pt x="91517" y="179702"/>
                  </a:lnTo>
                  <a:lnTo>
                    <a:pt x="104439" y="157342"/>
                  </a:lnTo>
                  <a:lnTo>
                    <a:pt x="110292" y="135637"/>
                  </a:lnTo>
                  <a:lnTo>
                    <a:pt x="112262" y="112450"/>
                  </a:lnTo>
                  <a:lnTo>
                    <a:pt x="112316" y="89351"/>
                  </a:lnTo>
                  <a:lnTo>
                    <a:pt x="108687" y="68866"/>
                  </a:lnTo>
                  <a:lnTo>
                    <a:pt x="101144" y="49921"/>
                  </a:lnTo>
                  <a:lnTo>
                    <a:pt x="91677" y="34547"/>
                  </a:lnTo>
                  <a:lnTo>
                    <a:pt x="75935" y="21013"/>
                  </a:lnTo>
                  <a:lnTo>
                    <a:pt x="69060" y="17277"/>
                  </a:lnTo>
                  <a:lnTo>
                    <a:pt x="53430" y="14550"/>
                  </a:lnTo>
                  <a:lnTo>
                    <a:pt x="46416" y="142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SMARTInkShape-156">
              <a:extLst>
                <a:ext uri="{FF2B5EF4-FFF2-40B4-BE49-F238E27FC236}">
                  <a16:creationId xmlns:a16="http://schemas.microsoft.com/office/drawing/2014/main" id="{D5F5A3B8-9825-431D-968B-67172EE8AC1E}"/>
                </a:ext>
              </a:extLst>
            </p:cNvPr>
            <p:cNvSpPr/>
            <p:nvPr>
              <p:custDataLst>
                <p:tags r:id="rId202"/>
              </p:custDataLst>
            </p:nvPr>
          </p:nvSpPr>
          <p:spPr>
            <a:xfrm>
              <a:off x="4305300" y="3700463"/>
              <a:ext cx="98104" cy="342901"/>
            </a:xfrm>
            <a:custGeom>
              <a:avLst/>
              <a:gdLst/>
              <a:ahLst/>
              <a:cxnLst/>
              <a:rect l="0" t="0" r="0" b="0"/>
              <a:pathLst>
                <a:path w="98104" h="342901">
                  <a:moveTo>
                    <a:pt x="28575" y="0"/>
                  </a:moveTo>
                  <a:lnTo>
                    <a:pt x="28575" y="0"/>
                  </a:lnTo>
                  <a:lnTo>
                    <a:pt x="28575" y="20818"/>
                  </a:lnTo>
                  <a:lnTo>
                    <a:pt x="32377" y="39507"/>
                  </a:lnTo>
                  <a:lnTo>
                    <a:pt x="36699" y="59566"/>
                  </a:lnTo>
                  <a:lnTo>
                    <a:pt x="41859" y="80208"/>
                  </a:lnTo>
                  <a:lnTo>
                    <a:pt x="47003" y="97031"/>
                  </a:lnTo>
                  <a:lnTo>
                    <a:pt x="52817" y="113680"/>
                  </a:lnTo>
                  <a:lnTo>
                    <a:pt x="58928" y="129899"/>
                  </a:lnTo>
                  <a:lnTo>
                    <a:pt x="65172" y="145927"/>
                  </a:lnTo>
                  <a:lnTo>
                    <a:pt x="72887" y="163281"/>
                  </a:lnTo>
                  <a:lnTo>
                    <a:pt x="81077" y="181578"/>
                  </a:lnTo>
                  <a:lnTo>
                    <a:pt x="88245" y="200293"/>
                  </a:lnTo>
                  <a:lnTo>
                    <a:pt x="93548" y="217782"/>
                  </a:lnTo>
                  <a:lnTo>
                    <a:pt x="97139" y="234375"/>
                  </a:lnTo>
                  <a:lnTo>
                    <a:pt x="98103" y="258063"/>
                  </a:lnTo>
                  <a:lnTo>
                    <a:pt x="92685" y="278193"/>
                  </a:lnTo>
                  <a:lnTo>
                    <a:pt x="89171" y="289270"/>
                  </a:lnTo>
                  <a:lnTo>
                    <a:pt x="81612" y="299485"/>
                  </a:lnTo>
                  <a:lnTo>
                    <a:pt x="59513" y="318978"/>
                  </a:lnTo>
                  <a:lnTo>
                    <a:pt x="41034" y="328286"/>
                  </a:lnTo>
                  <a:lnTo>
                    <a:pt x="19630" y="338915"/>
                  </a:lnTo>
                  <a:lnTo>
                    <a:pt x="0" y="3429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5" name="SMARTInkShape-Group33">
            <a:extLst>
              <a:ext uri="{FF2B5EF4-FFF2-40B4-BE49-F238E27FC236}">
                <a16:creationId xmlns:a16="http://schemas.microsoft.com/office/drawing/2014/main" id="{14384A33-0A28-4E45-94FB-4388AA53C206}"/>
              </a:ext>
            </a:extLst>
          </p:cNvPr>
          <p:cNvGrpSpPr/>
          <p:nvPr/>
        </p:nvGrpSpPr>
        <p:grpSpPr>
          <a:xfrm>
            <a:off x="355004" y="928884"/>
            <a:ext cx="1121372" cy="2695380"/>
            <a:chOff x="355004" y="928884"/>
            <a:chExt cx="1121372" cy="2695380"/>
          </a:xfrm>
        </p:grpSpPr>
        <p:sp>
          <p:nvSpPr>
            <p:cNvPr id="162" name="SMARTInkShape-157">
              <a:extLst>
                <a:ext uri="{FF2B5EF4-FFF2-40B4-BE49-F238E27FC236}">
                  <a16:creationId xmlns:a16="http://schemas.microsoft.com/office/drawing/2014/main" id="{659F6E2B-9C5E-467E-83B9-DD4A9F9CF377}"/>
                </a:ext>
              </a:extLst>
            </p:cNvPr>
            <p:cNvSpPr/>
            <p:nvPr>
              <p:custDataLst>
                <p:tags r:id="rId180"/>
              </p:custDataLst>
            </p:nvPr>
          </p:nvSpPr>
          <p:spPr>
            <a:xfrm>
              <a:off x="868063" y="928884"/>
              <a:ext cx="522588" cy="2695380"/>
            </a:xfrm>
            <a:custGeom>
              <a:avLst/>
              <a:gdLst/>
              <a:ahLst/>
              <a:cxnLst/>
              <a:rect l="0" t="0" r="0" b="0"/>
              <a:pathLst>
                <a:path w="522588" h="2695380">
                  <a:moveTo>
                    <a:pt x="522587" y="4566"/>
                  </a:moveTo>
                  <a:lnTo>
                    <a:pt x="522587" y="4566"/>
                  </a:lnTo>
                  <a:lnTo>
                    <a:pt x="520059" y="2038"/>
                  </a:lnTo>
                  <a:lnTo>
                    <a:pt x="517407" y="797"/>
                  </a:lnTo>
                  <a:lnTo>
                    <a:pt x="513920" y="0"/>
                  </a:lnTo>
                  <a:lnTo>
                    <a:pt x="491486" y="5194"/>
                  </a:lnTo>
                  <a:lnTo>
                    <a:pt x="469387" y="14842"/>
                  </a:lnTo>
                  <a:lnTo>
                    <a:pt x="449498" y="25250"/>
                  </a:lnTo>
                  <a:lnTo>
                    <a:pt x="428259" y="39799"/>
                  </a:lnTo>
                  <a:lnTo>
                    <a:pt x="407149" y="57515"/>
                  </a:lnTo>
                  <a:lnTo>
                    <a:pt x="385549" y="76170"/>
                  </a:lnTo>
                  <a:lnTo>
                    <a:pt x="364332" y="96514"/>
                  </a:lnTo>
                  <a:lnTo>
                    <a:pt x="348535" y="111578"/>
                  </a:lnTo>
                  <a:lnTo>
                    <a:pt x="330930" y="127092"/>
                  </a:lnTo>
                  <a:lnTo>
                    <a:pt x="313934" y="144218"/>
                  </a:lnTo>
                  <a:lnTo>
                    <a:pt x="298090" y="162942"/>
                  </a:lnTo>
                  <a:lnTo>
                    <a:pt x="283992" y="183611"/>
                  </a:lnTo>
                  <a:lnTo>
                    <a:pt x="270671" y="205144"/>
                  </a:lnTo>
                  <a:lnTo>
                    <a:pt x="258224" y="227062"/>
                  </a:lnTo>
                  <a:lnTo>
                    <a:pt x="247401" y="249150"/>
                  </a:lnTo>
                  <a:lnTo>
                    <a:pt x="238710" y="272726"/>
                  </a:lnTo>
                  <a:lnTo>
                    <a:pt x="234911" y="284939"/>
                  </a:lnTo>
                  <a:lnTo>
                    <a:pt x="229278" y="308387"/>
                  </a:lnTo>
                  <a:lnTo>
                    <a:pt x="225540" y="331685"/>
                  </a:lnTo>
                  <a:lnTo>
                    <a:pt x="224543" y="343825"/>
                  </a:lnTo>
                  <a:lnTo>
                    <a:pt x="223879" y="356151"/>
                  </a:lnTo>
                  <a:lnTo>
                    <a:pt x="223965" y="368602"/>
                  </a:lnTo>
                  <a:lnTo>
                    <a:pt x="224551" y="381136"/>
                  </a:lnTo>
                  <a:lnTo>
                    <a:pt x="225472" y="393725"/>
                  </a:lnTo>
                  <a:lnTo>
                    <a:pt x="227143" y="406351"/>
                  </a:lnTo>
                  <a:lnTo>
                    <a:pt x="229316" y="419002"/>
                  </a:lnTo>
                  <a:lnTo>
                    <a:pt x="231823" y="431669"/>
                  </a:lnTo>
                  <a:lnTo>
                    <a:pt x="235082" y="444347"/>
                  </a:lnTo>
                  <a:lnTo>
                    <a:pt x="238842" y="457033"/>
                  </a:lnTo>
                  <a:lnTo>
                    <a:pt x="242936" y="469723"/>
                  </a:lnTo>
                  <a:lnTo>
                    <a:pt x="248311" y="482946"/>
                  </a:lnTo>
                  <a:lnTo>
                    <a:pt x="254541" y="496523"/>
                  </a:lnTo>
                  <a:lnTo>
                    <a:pt x="261340" y="510338"/>
                  </a:lnTo>
                  <a:lnTo>
                    <a:pt x="267460" y="524310"/>
                  </a:lnTo>
                  <a:lnTo>
                    <a:pt x="273127" y="538387"/>
                  </a:lnTo>
                  <a:lnTo>
                    <a:pt x="278493" y="552534"/>
                  </a:lnTo>
                  <a:lnTo>
                    <a:pt x="284187" y="566728"/>
                  </a:lnTo>
                  <a:lnTo>
                    <a:pt x="290099" y="580953"/>
                  </a:lnTo>
                  <a:lnTo>
                    <a:pt x="296158" y="595199"/>
                  </a:lnTo>
                  <a:lnTo>
                    <a:pt x="302843" y="609988"/>
                  </a:lnTo>
                  <a:lnTo>
                    <a:pt x="309945" y="625139"/>
                  </a:lnTo>
                  <a:lnTo>
                    <a:pt x="317325" y="640531"/>
                  </a:lnTo>
                  <a:lnTo>
                    <a:pt x="323834" y="656085"/>
                  </a:lnTo>
                  <a:lnTo>
                    <a:pt x="329760" y="671745"/>
                  </a:lnTo>
                  <a:lnTo>
                    <a:pt x="335298" y="687477"/>
                  </a:lnTo>
                  <a:lnTo>
                    <a:pt x="340048" y="703257"/>
                  </a:lnTo>
                  <a:lnTo>
                    <a:pt x="344274" y="719068"/>
                  </a:lnTo>
                  <a:lnTo>
                    <a:pt x="348149" y="734901"/>
                  </a:lnTo>
                  <a:lnTo>
                    <a:pt x="351262" y="751277"/>
                  </a:lnTo>
                  <a:lnTo>
                    <a:pt x="353866" y="768015"/>
                  </a:lnTo>
                  <a:lnTo>
                    <a:pt x="356131" y="784994"/>
                  </a:lnTo>
                  <a:lnTo>
                    <a:pt x="357642" y="802664"/>
                  </a:lnTo>
                  <a:lnTo>
                    <a:pt x="358648" y="820794"/>
                  </a:lnTo>
                  <a:lnTo>
                    <a:pt x="359320" y="839230"/>
                  </a:lnTo>
                  <a:lnTo>
                    <a:pt x="359238" y="857342"/>
                  </a:lnTo>
                  <a:lnTo>
                    <a:pt x="358654" y="875238"/>
                  </a:lnTo>
                  <a:lnTo>
                    <a:pt x="357736" y="892989"/>
                  </a:lnTo>
                  <a:lnTo>
                    <a:pt x="356595" y="910644"/>
                  </a:lnTo>
                  <a:lnTo>
                    <a:pt x="355305" y="928234"/>
                  </a:lnTo>
                  <a:lnTo>
                    <a:pt x="353916" y="945782"/>
                  </a:lnTo>
                  <a:lnTo>
                    <a:pt x="351931" y="963302"/>
                  </a:lnTo>
                  <a:lnTo>
                    <a:pt x="349550" y="980803"/>
                  </a:lnTo>
                  <a:lnTo>
                    <a:pt x="346904" y="998290"/>
                  </a:lnTo>
                  <a:lnTo>
                    <a:pt x="343552" y="1015770"/>
                  </a:lnTo>
                  <a:lnTo>
                    <a:pt x="339731" y="1033244"/>
                  </a:lnTo>
                  <a:lnTo>
                    <a:pt x="335595" y="1050713"/>
                  </a:lnTo>
                  <a:lnTo>
                    <a:pt x="331251" y="1068181"/>
                  </a:lnTo>
                  <a:lnTo>
                    <a:pt x="326767" y="1085647"/>
                  </a:lnTo>
                  <a:lnTo>
                    <a:pt x="322190" y="1103111"/>
                  </a:lnTo>
                  <a:lnTo>
                    <a:pt x="317552" y="1120575"/>
                  </a:lnTo>
                  <a:lnTo>
                    <a:pt x="312872" y="1138039"/>
                  </a:lnTo>
                  <a:lnTo>
                    <a:pt x="308164" y="1155502"/>
                  </a:lnTo>
                  <a:lnTo>
                    <a:pt x="302909" y="1172965"/>
                  </a:lnTo>
                  <a:lnTo>
                    <a:pt x="297289" y="1190428"/>
                  </a:lnTo>
                  <a:lnTo>
                    <a:pt x="291426" y="1207891"/>
                  </a:lnTo>
                  <a:lnTo>
                    <a:pt x="285401" y="1224295"/>
                  </a:lnTo>
                  <a:lnTo>
                    <a:pt x="279267" y="1239994"/>
                  </a:lnTo>
                  <a:lnTo>
                    <a:pt x="273061" y="1255222"/>
                  </a:lnTo>
                  <a:lnTo>
                    <a:pt x="266278" y="1270666"/>
                  </a:lnTo>
                  <a:lnTo>
                    <a:pt x="259110" y="1286253"/>
                  </a:lnTo>
                  <a:lnTo>
                    <a:pt x="251686" y="1301937"/>
                  </a:lnTo>
                  <a:lnTo>
                    <a:pt x="244619" y="1316626"/>
                  </a:lnTo>
                  <a:lnTo>
                    <a:pt x="237792" y="1330652"/>
                  </a:lnTo>
                  <a:lnTo>
                    <a:pt x="231124" y="1344236"/>
                  </a:lnTo>
                  <a:lnTo>
                    <a:pt x="224032" y="1356996"/>
                  </a:lnTo>
                  <a:lnTo>
                    <a:pt x="216659" y="1369207"/>
                  </a:lnTo>
                  <a:lnTo>
                    <a:pt x="200881" y="1392652"/>
                  </a:lnTo>
                  <a:lnTo>
                    <a:pt x="183286" y="1415420"/>
                  </a:lnTo>
                  <a:lnTo>
                    <a:pt x="166293" y="1436474"/>
                  </a:lnTo>
                  <a:lnTo>
                    <a:pt x="149922" y="1456416"/>
                  </a:lnTo>
                  <a:lnTo>
                    <a:pt x="133826" y="1475862"/>
                  </a:lnTo>
                  <a:lnTo>
                    <a:pt x="116442" y="1492265"/>
                  </a:lnTo>
                  <a:lnTo>
                    <a:pt x="98661" y="1506612"/>
                  </a:lnTo>
                  <a:lnTo>
                    <a:pt x="81939" y="1520043"/>
                  </a:lnTo>
                  <a:lnTo>
                    <a:pt x="60179" y="1534449"/>
                  </a:lnTo>
                  <a:lnTo>
                    <a:pt x="37797" y="1545420"/>
                  </a:lnTo>
                  <a:lnTo>
                    <a:pt x="14175" y="1555231"/>
                  </a:lnTo>
                  <a:lnTo>
                    <a:pt x="3060" y="1556764"/>
                  </a:lnTo>
                  <a:lnTo>
                    <a:pt x="1611" y="1556360"/>
                  </a:lnTo>
                  <a:lnTo>
                    <a:pt x="644" y="1555562"/>
                  </a:lnTo>
                  <a:lnTo>
                    <a:pt x="0" y="1554501"/>
                  </a:lnTo>
                  <a:lnTo>
                    <a:pt x="629" y="1553264"/>
                  </a:lnTo>
                  <a:lnTo>
                    <a:pt x="14611" y="1543408"/>
                  </a:lnTo>
                  <a:lnTo>
                    <a:pt x="30293" y="1537138"/>
                  </a:lnTo>
                  <a:lnTo>
                    <a:pt x="50873" y="1534457"/>
                  </a:lnTo>
                  <a:lnTo>
                    <a:pt x="67403" y="1533830"/>
                  </a:lnTo>
                  <a:lnTo>
                    <a:pt x="85862" y="1534081"/>
                  </a:lnTo>
                  <a:lnTo>
                    <a:pt x="106413" y="1535956"/>
                  </a:lnTo>
                  <a:lnTo>
                    <a:pt x="126483" y="1539964"/>
                  </a:lnTo>
                  <a:lnTo>
                    <a:pt x="145987" y="1545803"/>
                  </a:lnTo>
                  <a:lnTo>
                    <a:pt x="165238" y="1553689"/>
                  </a:lnTo>
                  <a:lnTo>
                    <a:pt x="184378" y="1565308"/>
                  </a:lnTo>
                  <a:lnTo>
                    <a:pt x="202938" y="1579292"/>
                  </a:lnTo>
                  <a:lnTo>
                    <a:pt x="220007" y="1594326"/>
                  </a:lnTo>
                  <a:lnTo>
                    <a:pt x="239435" y="1617665"/>
                  </a:lnTo>
                  <a:lnTo>
                    <a:pt x="251574" y="1634841"/>
                  </a:lnTo>
                  <a:lnTo>
                    <a:pt x="262966" y="1653587"/>
                  </a:lnTo>
                  <a:lnTo>
                    <a:pt x="271557" y="1674266"/>
                  </a:lnTo>
                  <a:lnTo>
                    <a:pt x="277492" y="1697214"/>
                  </a:lnTo>
                  <a:lnTo>
                    <a:pt x="279815" y="1709261"/>
                  </a:lnTo>
                  <a:lnTo>
                    <a:pt x="281364" y="1721525"/>
                  </a:lnTo>
                  <a:lnTo>
                    <a:pt x="282397" y="1733934"/>
                  </a:lnTo>
                  <a:lnTo>
                    <a:pt x="283085" y="1746441"/>
                  </a:lnTo>
                  <a:lnTo>
                    <a:pt x="283015" y="1759541"/>
                  </a:lnTo>
                  <a:lnTo>
                    <a:pt x="282439" y="1773037"/>
                  </a:lnTo>
                  <a:lnTo>
                    <a:pt x="281526" y="1786796"/>
                  </a:lnTo>
                  <a:lnTo>
                    <a:pt x="280388" y="1801261"/>
                  </a:lnTo>
                  <a:lnTo>
                    <a:pt x="279100" y="1816196"/>
                  </a:lnTo>
                  <a:lnTo>
                    <a:pt x="277712" y="1831445"/>
                  </a:lnTo>
                  <a:lnTo>
                    <a:pt x="275729" y="1846902"/>
                  </a:lnTo>
                  <a:lnTo>
                    <a:pt x="273348" y="1862498"/>
                  </a:lnTo>
                  <a:lnTo>
                    <a:pt x="270703" y="1878187"/>
                  </a:lnTo>
                  <a:lnTo>
                    <a:pt x="267352" y="1894468"/>
                  </a:lnTo>
                  <a:lnTo>
                    <a:pt x="263530" y="1911142"/>
                  </a:lnTo>
                  <a:lnTo>
                    <a:pt x="259395" y="1928079"/>
                  </a:lnTo>
                  <a:lnTo>
                    <a:pt x="255051" y="1945721"/>
                  </a:lnTo>
                  <a:lnTo>
                    <a:pt x="250567" y="1963832"/>
                  </a:lnTo>
                  <a:lnTo>
                    <a:pt x="245990" y="1982255"/>
                  </a:lnTo>
                  <a:lnTo>
                    <a:pt x="241352" y="2001417"/>
                  </a:lnTo>
                  <a:lnTo>
                    <a:pt x="236672" y="2021071"/>
                  </a:lnTo>
                  <a:lnTo>
                    <a:pt x="231964" y="2041053"/>
                  </a:lnTo>
                  <a:lnTo>
                    <a:pt x="227239" y="2061253"/>
                  </a:lnTo>
                  <a:lnTo>
                    <a:pt x="222501" y="2081599"/>
                  </a:lnTo>
                  <a:lnTo>
                    <a:pt x="217754" y="2102042"/>
                  </a:lnTo>
                  <a:lnTo>
                    <a:pt x="213532" y="2122550"/>
                  </a:lnTo>
                  <a:lnTo>
                    <a:pt x="209659" y="2143101"/>
                  </a:lnTo>
                  <a:lnTo>
                    <a:pt x="206018" y="2163681"/>
                  </a:lnTo>
                  <a:lnTo>
                    <a:pt x="202533" y="2184280"/>
                  </a:lnTo>
                  <a:lnTo>
                    <a:pt x="199151" y="2204892"/>
                  </a:lnTo>
                  <a:lnTo>
                    <a:pt x="195838" y="2225513"/>
                  </a:lnTo>
                  <a:lnTo>
                    <a:pt x="193629" y="2245609"/>
                  </a:lnTo>
                  <a:lnTo>
                    <a:pt x="192157" y="2265357"/>
                  </a:lnTo>
                  <a:lnTo>
                    <a:pt x="191175" y="2284873"/>
                  </a:lnTo>
                  <a:lnTo>
                    <a:pt x="189992" y="2303704"/>
                  </a:lnTo>
                  <a:lnTo>
                    <a:pt x="188673" y="2322079"/>
                  </a:lnTo>
                  <a:lnTo>
                    <a:pt x="187266" y="2340150"/>
                  </a:lnTo>
                  <a:lnTo>
                    <a:pt x="186856" y="2358547"/>
                  </a:lnTo>
                  <a:lnTo>
                    <a:pt x="187112" y="2377161"/>
                  </a:lnTo>
                  <a:lnTo>
                    <a:pt x="187812" y="2395921"/>
                  </a:lnTo>
                  <a:lnTo>
                    <a:pt x="189337" y="2413720"/>
                  </a:lnTo>
                  <a:lnTo>
                    <a:pt x="191412" y="2430877"/>
                  </a:lnTo>
                  <a:lnTo>
                    <a:pt x="193854" y="2447606"/>
                  </a:lnTo>
                  <a:lnTo>
                    <a:pt x="197069" y="2464052"/>
                  </a:lnTo>
                  <a:lnTo>
                    <a:pt x="200800" y="2480306"/>
                  </a:lnTo>
                  <a:lnTo>
                    <a:pt x="204875" y="2496434"/>
                  </a:lnTo>
                  <a:lnTo>
                    <a:pt x="210237" y="2511949"/>
                  </a:lnTo>
                  <a:lnTo>
                    <a:pt x="216458" y="2527055"/>
                  </a:lnTo>
                  <a:lnTo>
                    <a:pt x="223251" y="2541888"/>
                  </a:lnTo>
                  <a:lnTo>
                    <a:pt x="230426" y="2556009"/>
                  </a:lnTo>
                  <a:lnTo>
                    <a:pt x="237854" y="2569657"/>
                  </a:lnTo>
                  <a:lnTo>
                    <a:pt x="245453" y="2582990"/>
                  </a:lnTo>
                  <a:lnTo>
                    <a:pt x="253693" y="2595581"/>
                  </a:lnTo>
                  <a:lnTo>
                    <a:pt x="262362" y="2607681"/>
                  </a:lnTo>
                  <a:lnTo>
                    <a:pt x="281519" y="2629943"/>
                  </a:lnTo>
                  <a:lnTo>
                    <a:pt x="304144" y="2648657"/>
                  </a:lnTo>
                  <a:lnTo>
                    <a:pt x="326900" y="2664383"/>
                  </a:lnTo>
                  <a:lnTo>
                    <a:pt x="349890" y="2676840"/>
                  </a:lnTo>
                  <a:lnTo>
                    <a:pt x="361947" y="2680903"/>
                  </a:lnTo>
                  <a:lnTo>
                    <a:pt x="374219" y="2684140"/>
                  </a:lnTo>
                  <a:lnTo>
                    <a:pt x="397732" y="2689149"/>
                  </a:lnTo>
                  <a:lnTo>
                    <a:pt x="418942" y="2692610"/>
                  </a:lnTo>
                  <a:lnTo>
                    <a:pt x="440666" y="2694558"/>
                  </a:lnTo>
                  <a:lnTo>
                    <a:pt x="451150" y="26953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3" name="SMARTInkShape-158">
              <a:extLst>
                <a:ext uri="{FF2B5EF4-FFF2-40B4-BE49-F238E27FC236}">
                  <a16:creationId xmlns:a16="http://schemas.microsoft.com/office/drawing/2014/main" id="{C265155E-AA83-487E-9CCC-BE2FC902D27A}"/>
                </a:ext>
              </a:extLst>
            </p:cNvPr>
            <p:cNvSpPr/>
            <p:nvPr>
              <p:custDataLst>
                <p:tags r:id="rId181"/>
              </p:custDataLst>
            </p:nvPr>
          </p:nvSpPr>
          <p:spPr>
            <a:xfrm>
              <a:off x="628955" y="1887367"/>
              <a:ext cx="199721" cy="366742"/>
            </a:xfrm>
            <a:custGeom>
              <a:avLst/>
              <a:gdLst/>
              <a:ahLst/>
              <a:cxnLst/>
              <a:rect l="0" t="0" r="0" b="0"/>
              <a:pathLst>
                <a:path w="199721" h="366742">
                  <a:moveTo>
                    <a:pt x="71133" y="189083"/>
                  </a:moveTo>
                  <a:lnTo>
                    <a:pt x="71133" y="189083"/>
                  </a:lnTo>
                  <a:lnTo>
                    <a:pt x="58688" y="211757"/>
                  </a:lnTo>
                  <a:lnTo>
                    <a:pt x="52133" y="234386"/>
                  </a:lnTo>
                  <a:lnTo>
                    <a:pt x="47335" y="257892"/>
                  </a:lnTo>
                  <a:lnTo>
                    <a:pt x="45210" y="275227"/>
                  </a:lnTo>
                  <a:lnTo>
                    <a:pt x="46029" y="291751"/>
                  </a:lnTo>
                  <a:lnTo>
                    <a:pt x="46938" y="313401"/>
                  </a:lnTo>
                  <a:lnTo>
                    <a:pt x="52263" y="333221"/>
                  </a:lnTo>
                  <a:lnTo>
                    <a:pt x="58016" y="347443"/>
                  </a:lnTo>
                  <a:lnTo>
                    <a:pt x="68128" y="358359"/>
                  </a:lnTo>
                  <a:lnTo>
                    <a:pt x="81178" y="365769"/>
                  </a:lnTo>
                  <a:lnTo>
                    <a:pt x="90414" y="366741"/>
                  </a:lnTo>
                  <a:lnTo>
                    <a:pt x="99810" y="364879"/>
                  </a:lnTo>
                  <a:lnTo>
                    <a:pt x="109278" y="360524"/>
                  </a:lnTo>
                  <a:lnTo>
                    <a:pt x="115956" y="355061"/>
                  </a:lnTo>
                  <a:lnTo>
                    <a:pt x="127082" y="340402"/>
                  </a:lnTo>
                  <a:lnTo>
                    <a:pt x="133806" y="324347"/>
                  </a:lnTo>
                  <a:lnTo>
                    <a:pt x="136622" y="303656"/>
                  </a:lnTo>
                  <a:lnTo>
                    <a:pt x="134928" y="280768"/>
                  </a:lnTo>
                  <a:lnTo>
                    <a:pt x="132471" y="263699"/>
                  </a:lnTo>
                  <a:lnTo>
                    <a:pt x="129086" y="245529"/>
                  </a:lnTo>
                  <a:lnTo>
                    <a:pt x="124053" y="226870"/>
                  </a:lnTo>
                  <a:lnTo>
                    <a:pt x="118289" y="207994"/>
                  </a:lnTo>
                  <a:lnTo>
                    <a:pt x="111670" y="189550"/>
                  </a:lnTo>
                  <a:lnTo>
                    <a:pt x="103437" y="172534"/>
                  </a:lnTo>
                  <a:lnTo>
                    <a:pt x="92405" y="150607"/>
                  </a:lnTo>
                  <a:lnTo>
                    <a:pt x="79905" y="130704"/>
                  </a:lnTo>
                  <a:lnTo>
                    <a:pt x="66147" y="111402"/>
                  </a:lnTo>
                  <a:lnTo>
                    <a:pt x="42528" y="88509"/>
                  </a:lnTo>
                  <a:lnTo>
                    <a:pt x="22543" y="68457"/>
                  </a:lnTo>
                  <a:lnTo>
                    <a:pt x="10754" y="50662"/>
                  </a:lnTo>
                  <a:lnTo>
                    <a:pt x="4912" y="33769"/>
                  </a:lnTo>
                  <a:lnTo>
                    <a:pt x="726" y="11942"/>
                  </a:lnTo>
                  <a:lnTo>
                    <a:pt x="0" y="3364"/>
                  </a:lnTo>
                  <a:lnTo>
                    <a:pt x="957" y="1771"/>
                  </a:lnTo>
                  <a:lnTo>
                    <a:pt x="2653" y="708"/>
                  </a:lnTo>
                  <a:lnTo>
                    <a:pt x="4842" y="0"/>
                  </a:lnTo>
                  <a:lnTo>
                    <a:pt x="6830" y="57"/>
                  </a:lnTo>
                  <a:lnTo>
                    <a:pt x="10451" y="1531"/>
                  </a:lnTo>
                  <a:lnTo>
                    <a:pt x="11628" y="3194"/>
                  </a:lnTo>
                  <a:lnTo>
                    <a:pt x="16201" y="21500"/>
                  </a:lnTo>
                  <a:lnTo>
                    <a:pt x="23048" y="38946"/>
                  </a:lnTo>
                  <a:lnTo>
                    <a:pt x="31779" y="60049"/>
                  </a:lnTo>
                  <a:lnTo>
                    <a:pt x="43597" y="83058"/>
                  </a:lnTo>
                  <a:lnTo>
                    <a:pt x="52545" y="100157"/>
                  </a:lnTo>
                  <a:lnTo>
                    <a:pt x="62342" y="117810"/>
                  </a:lnTo>
                  <a:lnTo>
                    <a:pt x="73752" y="134475"/>
                  </a:lnTo>
                  <a:lnTo>
                    <a:pt x="89548" y="156205"/>
                  </a:lnTo>
                  <a:lnTo>
                    <a:pt x="106810" y="178577"/>
                  </a:lnTo>
                  <a:lnTo>
                    <a:pt x="125330" y="196906"/>
                  </a:lnTo>
                  <a:lnTo>
                    <a:pt x="144224" y="212391"/>
                  </a:lnTo>
                  <a:lnTo>
                    <a:pt x="165768" y="226985"/>
                  </a:lnTo>
                  <a:lnTo>
                    <a:pt x="185311" y="232377"/>
                  </a:lnTo>
                  <a:lnTo>
                    <a:pt x="199720" y="2367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4" name="SMARTInkShape-159">
              <a:extLst>
                <a:ext uri="{FF2B5EF4-FFF2-40B4-BE49-F238E27FC236}">
                  <a16:creationId xmlns:a16="http://schemas.microsoft.com/office/drawing/2014/main" id="{0AA65FB7-2BED-45B4-9BFB-ADB5C98E92ED}"/>
                </a:ext>
              </a:extLst>
            </p:cNvPr>
            <p:cNvSpPr/>
            <p:nvPr>
              <p:custDataLst>
                <p:tags r:id="rId182"/>
              </p:custDataLst>
            </p:nvPr>
          </p:nvSpPr>
          <p:spPr>
            <a:xfrm>
              <a:off x="773544" y="1838325"/>
              <a:ext cx="124248" cy="169883"/>
            </a:xfrm>
            <a:custGeom>
              <a:avLst/>
              <a:gdLst/>
              <a:ahLst/>
              <a:cxnLst/>
              <a:rect l="0" t="0" r="0" b="0"/>
              <a:pathLst>
                <a:path w="124248" h="169883">
                  <a:moveTo>
                    <a:pt x="2744" y="104775"/>
                  </a:moveTo>
                  <a:lnTo>
                    <a:pt x="2744" y="104775"/>
                  </a:lnTo>
                  <a:lnTo>
                    <a:pt x="215" y="104775"/>
                  </a:lnTo>
                  <a:lnTo>
                    <a:pt x="0" y="105833"/>
                  </a:lnTo>
                  <a:lnTo>
                    <a:pt x="3491" y="121551"/>
                  </a:lnTo>
                  <a:lnTo>
                    <a:pt x="15960" y="143203"/>
                  </a:lnTo>
                  <a:lnTo>
                    <a:pt x="27650" y="154731"/>
                  </a:lnTo>
                  <a:lnTo>
                    <a:pt x="46351" y="164306"/>
                  </a:lnTo>
                  <a:lnTo>
                    <a:pt x="68468" y="169882"/>
                  </a:lnTo>
                  <a:lnTo>
                    <a:pt x="84835" y="169574"/>
                  </a:lnTo>
                  <a:lnTo>
                    <a:pt x="104273" y="164729"/>
                  </a:lnTo>
                  <a:lnTo>
                    <a:pt x="117493" y="155171"/>
                  </a:lnTo>
                  <a:lnTo>
                    <a:pt x="122535" y="146752"/>
                  </a:lnTo>
                  <a:lnTo>
                    <a:pt x="124247" y="137719"/>
                  </a:lnTo>
                  <a:lnTo>
                    <a:pt x="121034" y="117574"/>
                  </a:lnTo>
                  <a:lnTo>
                    <a:pt x="116815" y="98160"/>
                  </a:lnTo>
                  <a:lnTo>
                    <a:pt x="110802" y="75651"/>
                  </a:lnTo>
                  <a:lnTo>
                    <a:pt x="100907" y="52225"/>
                  </a:lnTo>
                  <a:lnTo>
                    <a:pt x="92409" y="35911"/>
                  </a:lnTo>
                  <a:lnTo>
                    <a:pt x="83341" y="18077"/>
                  </a:lnTo>
                  <a:lnTo>
                    <a:pt x="7418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5" name="SMARTInkShape-160">
              <a:extLst>
                <a:ext uri="{FF2B5EF4-FFF2-40B4-BE49-F238E27FC236}">
                  <a16:creationId xmlns:a16="http://schemas.microsoft.com/office/drawing/2014/main" id="{CC547991-05B5-4F44-A3B3-4AF26DE3D9F4}"/>
                </a:ext>
              </a:extLst>
            </p:cNvPr>
            <p:cNvSpPr/>
            <p:nvPr>
              <p:custDataLst>
                <p:tags r:id="rId183"/>
              </p:custDataLst>
            </p:nvPr>
          </p:nvSpPr>
          <p:spPr>
            <a:xfrm>
              <a:off x="819150" y="1771650"/>
              <a:ext cx="80964" cy="119064"/>
            </a:xfrm>
            <a:custGeom>
              <a:avLst/>
              <a:gdLst/>
              <a:ahLst/>
              <a:cxnLst/>
              <a:rect l="0" t="0" r="0" b="0"/>
              <a:pathLst>
                <a:path w="80964" h="119064">
                  <a:moveTo>
                    <a:pt x="0" y="0"/>
                  </a:moveTo>
                  <a:lnTo>
                    <a:pt x="0" y="0"/>
                  </a:lnTo>
                  <a:lnTo>
                    <a:pt x="0" y="9157"/>
                  </a:lnTo>
                  <a:lnTo>
                    <a:pt x="1411" y="13418"/>
                  </a:lnTo>
                  <a:lnTo>
                    <a:pt x="12471" y="35509"/>
                  </a:lnTo>
                  <a:lnTo>
                    <a:pt x="26629" y="59166"/>
                  </a:lnTo>
                  <a:lnTo>
                    <a:pt x="43948" y="80420"/>
                  </a:lnTo>
                  <a:lnTo>
                    <a:pt x="65792" y="101316"/>
                  </a:lnTo>
                  <a:lnTo>
                    <a:pt x="80963" y="119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6" name="SMARTInkShape-161">
              <a:extLst>
                <a:ext uri="{FF2B5EF4-FFF2-40B4-BE49-F238E27FC236}">
                  <a16:creationId xmlns:a16="http://schemas.microsoft.com/office/drawing/2014/main" id="{8F6F7059-8E45-4CA0-A81D-13B1FFA701BA}"/>
                </a:ext>
              </a:extLst>
            </p:cNvPr>
            <p:cNvSpPr/>
            <p:nvPr>
              <p:custDataLst>
                <p:tags r:id="rId184"/>
              </p:custDataLst>
            </p:nvPr>
          </p:nvSpPr>
          <p:spPr>
            <a:xfrm>
              <a:off x="849472" y="1715851"/>
              <a:ext cx="160179" cy="174863"/>
            </a:xfrm>
            <a:custGeom>
              <a:avLst/>
              <a:gdLst/>
              <a:ahLst/>
              <a:cxnLst/>
              <a:rect l="0" t="0" r="0" b="0"/>
              <a:pathLst>
                <a:path w="160179" h="174863">
                  <a:moveTo>
                    <a:pt x="7778" y="174862"/>
                  </a:moveTo>
                  <a:lnTo>
                    <a:pt x="7778" y="174862"/>
                  </a:lnTo>
                  <a:lnTo>
                    <a:pt x="5250" y="172333"/>
                  </a:lnTo>
                  <a:lnTo>
                    <a:pt x="1149" y="163176"/>
                  </a:lnTo>
                  <a:lnTo>
                    <a:pt x="951" y="156262"/>
                  </a:lnTo>
                  <a:lnTo>
                    <a:pt x="1569" y="148074"/>
                  </a:lnTo>
                  <a:lnTo>
                    <a:pt x="0" y="128589"/>
                  </a:lnTo>
                  <a:lnTo>
                    <a:pt x="2416" y="106059"/>
                  </a:lnTo>
                  <a:lnTo>
                    <a:pt x="7542" y="82627"/>
                  </a:lnTo>
                  <a:lnTo>
                    <a:pt x="18115" y="58927"/>
                  </a:lnTo>
                  <a:lnTo>
                    <a:pt x="28715" y="36206"/>
                  </a:lnTo>
                  <a:lnTo>
                    <a:pt x="44840" y="15181"/>
                  </a:lnTo>
                  <a:lnTo>
                    <a:pt x="55095" y="5488"/>
                  </a:lnTo>
                  <a:lnTo>
                    <a:pt x="61616" y="1689"/>
                  </a:lnTo>
                  <a:lnTo>
                    <a:pt x="68042" y="0"/>
                  </a:lnTo>
                  <a:lnTo>
                    <a:pt x="73015" y="661"/>
                  </a:lnTo>
                  <a:lnTo>
                    <a:pt x="75082" y="1578"/>
                  </a:lnTo>
                  <a:lnTo>
                    <a:pt x="78789" y="5419"/>
                  </a:lnTo>
                  <a:lnTo>
                    <a:pt x="92473" y="25460"/>
                  </a:lnTo>
                  <a:lnTo>
                    <a:pt x="100782" y="42400"/>
                  </a:lnTo>
                  <a:lnTo>
                    <a:pt x="112756" y="64559"/>
                  </a:lnTo>
                  <a:lnTo>
                    <a:pt x="127821" y="84752"/>
                  </a:lnTo>
                  <a:lnTo>
                    <a:pt x="145726" y="107211"/>
                  </a:lnTo>
                  <a:lnTo>
                    <a:pt x="160178" y="1224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7" name="SMARTInkShape-162">
              <a:extLst>
                <a:ext uri="{FF2B5EF4-FFF2-40B4-BE49-F238E27FC236}">
                  <a16:creationId xmlns:a16="http://schemas.microsoft.com/office/drawing/2014/main" id="{31AF17C9-EF92-41AD-99E5-4854A3A67F0A}"/>
                </a:ext>
              </a:extLst>
            </p:cNvPr>
            <p:cNvSpPr/>
            <p:nvPr>
              <p:custDataLst>
                <p:tags r:id="rId185"/>
              </p:custDataLst>
            </p:nvPr>
          </p:nvSpPr>
          <p:spPr>
            <a:xfrm>
              <a:off x="914400" y="1647825"/>
              <a:ext cx="9526" cy="1"/>
            </a:xfrm>
            <a:custGeom>
              <a:avLst/>
              <a:gdLst/>
              <a:ahLst/>
              <a:cxnLst/>
              <a:rect l="0" t="0" r="0" b="0"/>
              <a:pathLst>
                <a:path w="9526" h="1">
                  <a:moveTo>
                    <a:pt x="9525" y="0"/>
                  </a:moveTo>
                  <a:lnTo>
                    <a:pt x="9525"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8" name="SMARTInkShape-163">
              <a:extLst>
                <a:ext uri="{FF2B5EF4-FFF2-40B4-BE49-F238E27FC236}">
                  <a16:creationId xmlns:a16="http://schemas.microsoft.com/office/drawing/2014/main" id="{42A9E81B-E924-46B9-970D-26696A3CBCC8}"/>
                </a:ext>
              </a:extLst>
            </p:cNvPr>
            <p:cNvSpPr/>
            <p:nvPr>
              <p:custDataLst>
                <p:tags r:id="rId186"/>
              </p:custDataLst>
            </p:nvPr>
          </p:nvSpPr>
          <p:spPr>
            <a:xfrm>
              <a:off x="941610" y="1528282"/>
              <a:ext cx="201391" cy="247691"/>
            </a:xfrm>
            <a:custGeom>
              <a:avLst/>
              <a:gdLst/>
              <a:ahLst/>
              <a:cxnLst/>
              <a:rect l="0" t="0" r="0" b="0"/>
              <a:pathLst>
                <a:path w="201391" h="247691">
                  <a:moveTo>
                    <a:pt x="6128" y="176693"/>
                  </a:moveTo>
                  <a:lnTo>
                    <a:pt x="6128" y="176693"/>
                  </a:lnTo>
                  <a:lnTo>
                    <a:pt x="6128" y="179221"/>
                  </a:lnTo>
                  <a:lnTo>
                    <a:pt x="111" y="191362"/>
                  </a:lnTo>
                  <a:lnTo>
                    <a:pt x="0" y="193881"/>
                  </a:lnTo>
                  <a:lnTo>
                    <a:pt x="6426" y="215466"/>
                  </a:lnTo>
                  <a:lnTo>
                    <a:pt x="10493" y="224617"/>
                  </a:lnTo>
                  <a:lnTo>
                    <a:pt x="21179" y="237636"/>
                  </a:lnTo>
                  <a:lnTo>
                    <a:pt x="27987" y="243113"/>
                  </a:lnTo>
                  <a:lnTo>
                    <a:pt x="35951" y="245901"/>
                  </a:lnTo>
                  <a:lnTo>
                    <a:pt x="51471" y="247690"/>
                  </a:lnTo>
                  <a:lnTo>
                    <a:pt x="64013" y="245472"/>
                  </a:lnTo>
                  <a:lnTo>
                    <a:pt x="80311" y="238935"/>
                  </a:lnTo>
                  <a:lnTo>
                    <a:pt x="88134" y="233284"/>
                  </a:lnTo>
                  <a:lnTo>
                    <a:pt x="104821" y="210974"/>
                  </a:lnTo>
                  <a:lnTo>
                    <a:pt x="108199" y="203571"/>
                  </a:lnTo>
                  <a:lnTo>
                    <a:pt x="109701" y="194989"/>
                  </a:lnTo>
                  <a:lnTo>
                    <a:pt x="106863" y="175486"/>
                  </a:lnTo>
                  <a:lnTo>
                    <a:pt x="102180" y="155286"/>
                  </a:lnTo>
                  <a:lnTo>
                    <a:pt x="94324" y="135131"/>
                  </a:lnTo>
                  <a:lnTo>
                    <a:pt x="84765" y="113167"/>
                  </a:lnTo>
                  <a:lnTo>
                    <a:pt x="72643" y="94076"/>
                  </a:lnTo>
                  <a:lnTo>
                    <a:pt x="58797" y="79019"/>
                  </a:lnTo>
                  <a:lnTo>
                    <a:pt x="50485" y="74022"/>
                  </a:lnTo>
                  <a:lnTo>
                    <a:pt x="48399" y="73321"/>
                  </a:lnTo>
                  <a:lnTo>
                    <a:pt x="46479" y="73382"/>
                  </a:lnTo>
                  <a:lnTo>
                    <a:pt x="42935" y="74862"/>
                  </a:lnTo>
                  <a:lnTo>
                    <a:pt x="37965" y="81198"/>
                  </a:lnTo>
                  <a:lnTo>
                    <a:pt x="37564" y="88213"/>
                  </a:lnTo>
                  <a:lnTo>
                    <a:pt x="41618" y="105652"/>
                  </a:lnTo>
                  <a:lnTo>
                    <a:pt x="52834" y="129120"/>
                  </a:lnTo>
                  <a:lnTo>
                    <a:pt x="59654" y="141960"/>
                  </a:lnTo>
                  <a:lnTo>
                    <a:pt x="69789" y="152467"/>
                  </a:lnTo>
                  <a:lnTo>
                    <a:pt x="92323" y="172553"/>
                  </a:lnTo>
                  <a:lnTo>
                    <a:pt x="96118" y="174853"/>
                  </a:lnTo>
                  <a:lnTo>
                    <a:pt x="101230" y="176148"/>
                  </a:lnTo>
                  <a:lnTo>
                    <a:pt x="102867" y="176329"/>
                  </a:lnTo>
                  <a:lnTo>
                    <a:pt x="106096" y="175120"/>
                  </a:lnTo>
                  <a:lnTo>
                    <a:pt x="107698" y="174057"/>
                  </a:lnTo>
                  <a:lnTo>
                    <a:pt x="108766" y="172819"/>
                  </a:lnTo>
                  <a:lnTo>
                    <a:pt x="109953" y="170032"/>
                  </a:lnTo>
                  <a:lnTo>
                    <a:pt x="108093" y="150319"/>
                  </a:lnTo>
                  <a:lnTo>
                    <a:pt x="101662" y="128603"/>
                  </a:lnTo>
                  <a:lnTo>
                    <a:pt x="97447" y="112457"/>
                  </a:lnTo>
                  <a:lnTo>
                    <a:pt x="94339" y="94698"/>
                  </a:lnTo>
                  <a:lnTo>
                    <a:pt x="92958" y="76222"/>
                  </a:lnTo>
                  <a:lnTo>
                    <a:pt x="92344" y="57426"/>
                  </a:lnTo>
                  <a:lnTo>
                    <a:pt x="92071" y="39548"/>
                  </a:lnTo>
                  <a:lnTo>
                    <a:pt x="92446" y="18641"/>
                  </a:lnTo>
                  <a:lnTo>
                    <a:pt x="95674" y="5803"/>
                  </a:lnTo>
                  <a:lnTo>
                    <a:pt x="98490" y="553"/>
                  </a:lnTo>
                  <a:lnTo>
                    <a:pt x="100511" y="0"/>
                  </a:lnTo>
                  <a:lnTo>
                    <a:pt x="102916" y="689"/>
                  </a:lnTo>
                  <a:lnTo>
                    <a:pt x="114382" y="9400"/>
                  </a:lnTo>
                  <a:lnTo>
                    <a:pt x="130111" y="28916"/>
                  </a:lnTo>
                  <a:lnTo>
                    <a:pt x="146780" y="51743"/>
                  </a:lnTo>
                  <a:lnTo>
                    <a:pt x="161220" y="68233"/>
                  </a:lnTo>
                  <a:lnTo>
                    <a:pt x="178892" y="91972"/>
                  </a:lnTo>
                  <a:lnTo>
                    <a:pt x="201390" y="1195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9" name="SMARTInkShape-164">
              <a:extLst>
                <a:ext uri="{FF2B5EF4-FFF2-40B4-BE49-F238E27FC236}">
                  <a16:creationId xmlns:a16="http://schemas.microsoft.com/office/drawing/2014/main" id="{A4F79431-6851-47C2-AD79-0892A0F3BDB8}"/>
                </a:ext>
              </a:extLst>
            </p:cNvPr>
            <p:cNvSpPr/>
            <p:nvPr>
              <p:custDataLst>
                <p:tags r:id="rId187"/>
              </p:custDataLst>
            </p:nvPr>
          </p:nvSpPr>
          <p:spPr>
            <a:xfrm>
              <a:off x="1122563" y="1435553"/>
              <a:ext cx="149026" cy="182372"/>
            </a:xfrm>
            <a:custGeom>
              <a:avLst/>
              <a:gdLst/>
              <a:ahLst/>
              <a:cxnLst/>
              <a:rect l="0" t="0" r="0" b="0"/>
              <a:pathLst>
                <a:path w="149026" h="182372">
                  <a:moveTo>
                    <a:pt x="53775" y="21772"/>
                  </a:moveTo>
                  <a:lnTo>
                    <a:pt x="53775" y="21772"/>
                  </a:lnTo>
                  <a:lnTo>
                    <a:pt x="44618" y="21772"/>
                  </a:lnTo>
                  <a:lnTo>
                    <a:pt x="42907" y="22301"/>
                  </a:lnTo>
                  <a:lnTo>
                    <a:pt x="41767" y="23183"/>
                  </a:lnTo>
                  <a:lnTo>
                    <a:pt x="41007" y="24300"/>
                  </a:lnTo>
                  <a:lnTo>
                    <a:pt x="39971" y="25045"/>
                  </a:lnTo>
                  <a:lnTo>
                    <a:pt x="35456" y="27152"/>
                  </a:lnTo>
                  <a:lnTo>
                    <a:pt x="28180" y="34008"/>
                  </a:lnTo>
                  <a:lnTo>
                    <a:pt x="20712" y="47218"/>
                  </a:lnTo>
                  <a:lnTo>
                    <a:pt x="11613" y="67485"/>
                  </a:lnTo>
                  <a:lnTo>
                    <a:pt x="5240" y="85646"/>
                  </a:lnTo>
                  <a:lnTo>
                    <a:pt x="0" y="104433"/>
                  </a:lnTo>
                  <a:lnTo>
                    <a:pt x="153" y="123405"/>
                  </a:lnTo>
                  <a:lnTo>
                    <a:pt x="3550" y="142432"/>
                  </a:lnTo>
                  <a:lnTo>
                    <a:pt x="10436" y="158947"/>
                  </a:lnTo>
                  <a:lnTo>
                    <a:pt x="19179" y="171366"/>
                  </a:lnTo>
                  <a:lnTo>
                    <a:pt x="31000" y="179220"/>
                  </a:lnTo>
                  <a:lnTo>
                    <a:pt x="42029" y="182371"/>
                  </a:lnTo>
                  <a:lnTo>
                    <a:pt x="54528" y="180776"/>
                  </a:lnTo>
                  <a:lnTo>
                    <a:pt x="68285" y="171895"/>
                  </a:lnTo>
                  <a:lnTo>
                    <a:pt x="79887" y="159210"/>
                  </a:lnTo>
                  <a:lnTo>
                    <a:pt x="87500" y="142869"/>
                  </a:lnTo>
                  <a:lnTo>
                    <a:pt x="90578" y="124622"/>
                  </a:lnTo>
                  <a:lnTo>
                    <a:pt x="94019" y="103281"/>
                  </a:lnTo>
                  <a:lnTo>
                    <a:pt x="95861" y="80201"/>
                  </a:lnTo>
                  <a:lnTo>
                    <a:pt x="96407" y="56606"/>
                  </a:lnTo>
                  <a:lnTo>
                    <a:pt x="94041" y="35386"/>
                  </a:lnTo>
                  <a:lnTo>
                    <a:pt x="85227" y="13584"/>
                  </a:lnTo>
                  <a:lnTo>
                    <a:pt x="79557" y="3059"/>
                  </a:lnTo>
                  <a:lnTo>
                    <a:pt x="76169" y="226"/>
                  </a:lnTo>
                  <a:lnTo>
                    <a:pt x="74525" y="0"/>
                  </a:lnTo>
                  <a:lnTo>
                    <a:pt x="71287" y="1159"/>
                  </a:lnTo>
                  <a:lnTo>
                    <a:pt x="70212" y="2739"/>
                  </a:lnTo>
                  <a:lnTo>
                    <a:pt x="69018" y="7316"/>
                  </a:lnTo>
                  <a:lnTo>
                    <a:pt x="68345" y="18370"/>
                  </a:lnTo>
                  <a:lnTo>
                    <a:pt x="71010" y="27139"/>
                  </a:lnTo>
                  <a:lnTo>
                    <a:pt x="83796" y="50427"/>
                  </a:lnTo>
                  <a:lnTo>
                    <a:pt x="91362" y="64658"/>
                  </a:lnTo>
                  <a:lnTo>
                    <a:pt x="109256" y="80867"/>
                  </a:lnTo>
                  <a:lnTo>
                    <a:pt x="123295" y="89478"/>
                  </a:lnTo>
                  <a:lnTo>
                    <a:pt x="149025" y="932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0" name="SMARTInkShape-165">
              <a:extLst>
                <a:ext uri="{FF2B5EF4-FFF2-40B4-BE49-F238E27FC236}">
                  <a16:creationId xmlns:a16="http://schemas.microsoft.com/office/drawing/2014/main" id="{4C202A6E-68FA-4D02-B1D1-BD6E8A5B1545}"/>
                </a:ext>
              </a:extLst>
            </p:cNvPr>
            <p:cNvSpPr/>
            <p:nvPr>
              <p:custDataLst>
                <p:tags r:id="rId188"/>
              </p:custDataLst>
            </p:nvPr>
          </p:nvSpPr>
          <p:spPr>
            <a:xfrm>
              <a:off x="1224159" y="1188433"/>
              <a:ext cx="252217" cy="311756"/>
            </a:xfrm>
            <a:custGeom>
              <a:avLst/>
              <a:gdLst/>
              <a:ahLst/>
              <a:cxnLst/>
              <a:rect l="0" t="0" r="0" b="0"/>
              <a:pathLst>
                <a:path w="252217" h="311756">
                  <a:moveTo>
                    <a:pt x="4566" y="178405"/>
                  </a:moveTo>
                  <a:lnTo>
                    <a:pt x="4566" y="178405"/>
                  </a:lnTo>
                  <a:lnTo>
                    <a:pt x="2038" y="178405"/>
                  </a:lnTo>
                  <a:lnTo>
                    <a:pt x="1293" y="178934"/>
                  </a:lnTo>
                  <a:lnTo>
                    <a:pt x="796" y="179816"/>
                  </a:lnTo>
                  <a:lnTo>
                    <a:pt x="0" y="185033"/>
                  </a:lnTo>
                  <a:lnTo>
                    <a:pt x="2390" y="194656"/>
                  </a:lnTo>
                  <a:lnTo>
                    <a:pt x="8978" y="207561"/>
                  </a:lnTo>
                  <a:lnTo>
                    <a:pt x="28960" y="227099"/>
                  </a:lnTo>
                  <a:lnTo>
                    <a:pt x="52267" y="246181"/>
                  </a:lnTo>
                  <a:lnTo>
                    <a:pt x="76014" y="259950"/>
                  </a:lnTo>
                  <a:lnTo>
                    <a:pt x="92894" y="267863"/>
                  </a:lnTo>
                  <a:lnTo>
                    <a:pt x="93085" y="267148"/>
                  </a:lnTo>
                  <a:lnTo>
                    <a:pt x="91885" y="263531"/>
                  </a:lnTo>
                  <a:lnTo>
                    <a:pt x="77174" y="243947"/>
                  </a:lnTo>
                  <a:lnTo>
                    <a:pt x="64809" y="222004"/>
                  </a:lnTo>
                  <a:lnTo>
                    <a:pt x="55342" y="203552"/>
                  </a:lnTo>
                  <a:lnTo>
                    <a:pt x="42661" y="179766"/>
                  </a:lnTo>
                  <a:lnTo>
                    <a:pt x="30207" y="156541"/>
                  </a:lnTo>
                  <a:lnTo>
                    <a:pt x="29191" y="153341"/>
                  </a:lnTo>
                  <a:lnTo>
                    <a:pt x="28920" y="153229"/>
                  </a:lnTo>
                  <a:lnTo>
                    <a:pt x="28740" y="153684"/>
                  </a:lnTo>
                  <a:lnTo>
                    <a:pt x="29149" y="153986"/>
                  </a:lnTo>
                  <a:lnTo>
                    <a:pt x="31014" y="154323"/>
                  </a:lnTo>
                  <a:lnTo>
                    <a:pt x="52356" y="172468"/>
                  </a:lnTo>
                  <a:lnTo>
                    <a:pt x="71890" y="184698"/>
                  </a:lnTo>
                  <a:lnTo>
                    <a:pt x="95139" y="194063"/>
                  </a:lnTo>
                  <a:lnTo>
                    <a:pt x="109366" y="196450"/>
                  </a:lnTo>
                  <a:lnTo>
                    <a:pt x="123636" y="194629"/>
                  </a:lnTo>
                  <a:lnTo>
                    <a:pt x="145575" y="186233"/>
                  </a:lnTo>
                  <a:lnTo>
                    <a:pt x="150669" y="181707"/>
                  </a:lnTo>
                  <a:lnTo>
                    <a:pt x="158250" y="170179"/>
                  </a:lnTo>
                  <a:lnTo>
                    <a:pt x="164315" y="153379"/>
                  </a:lnTo>
                  <a:lnTo>
                    <a:pt x="166375" y="135770"/>
                  </a:lnTo>
                  <a:lnTo>
                    <a:pt x="169044" y="114031"/>
                  </a:lnTo>
                  <a:lnTo>
                    <a:pt x="168012" y="90304"/>
                  </a:lnTo>
                  <a:lnTo>
                    <a:pt x="169460" y="72574"/>
                  </a:lnTo>
                  <a:lnTo>
                    <a:pt x="170456" y="54110"/>
                  </a:lnTo>
                  <a:lnTo>
                    <a:pt x="170370" y="36908"/>
                  </a:lnTo>
                  <a:lnTo>
                    <a:pt x="167876" y="18299"/>
                  </a:lnTo>
                  <a:lnTo>
                    <a:pt x="166613" y="0"/>
                  </a:lnTo>
                  <a:lnTo>
                    <a:pt x="166545" y="865"/>
                  </a:lnTo>
                  <a:lnTo>
                    <a:pt x="170596" y="24490"/>
                  </a:lnTo>
                  <a:lnTo>
                    <a:pt x="173587" y="47428"/>
                  </a:lnTo>
                  <a:lnTo>
                    <a:pt x="177759" y="66570"/>
                  </a:lnTo>
                  <a:lnTo>
                    <a:pt x="182611" y="87425"/>
                  </a:lnTo>
                  <a:lnTo>
                    <a:pt x="186532" y="109042"/>
                  </a:lnTo>
                  <a:lnTo>
                    <a:pt x="191450" y="132407"/>
                  </a:lnTo>
                  <a:lnTo>
                    <a:pt x="194243" y="144565"/>
                  </a:lnTo>
                  <a:lnTo>
                    <a:pt x="197163" y="156903"/>
                  </a:lnTo>
                  <a:lnTo>
                    <a:pt x="200168" y="169362"/>
                  </a:lnTo>
                  <a:lnTo>
                    <a:pt x="203230" y="181901"/>
                  </a:lnTo>
                  <a:lnTo>
                    <a:pt x="210865" y="205711"/>
                  </a:lnTo>
                  <a:lnTo>
                    <a:pt x="219550" y="228641"/>
                  </a:lnTo>
                  <a:lnTo>
                    <a:pt x="228702" y="251179"/>
                  </a:lnTo>
                  <a:lnTo>
                    <a:pt x="236650" y="270721"/>
                  </a:lnTo>
                  <a:lnTo>
                    <a:pt x="245664" y="293776"/>
                  </a:lnTo>
                  <a:lnTo>
                    <a:pt x="252216" y="3117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1" name="SMARTInkShape-166">
              <a:extLst>
                <a:ext uri="{FF2B5EF4-FFF2-40B4-BE49-F238E27FC236}">
                  <a16:creationId xmlns:a16="http://schemas.microsoft.com/office/drawing/2014/main" id="{2F903864-2BD0-429F-BF80-17BE807A78F4}"/>
                </a:ext>
              </a:extLst>
            </p:cNvPr>
            <p:cNvSpPr/>
            <p:nvPr>
              <p:custDataLst>
                <p:tags r:id="rId189"/>
              </p:custDataLst>
            </p:nvPr>
          </p:nvSpPr>
          <p:spPr>
            <a:xfrm>
              <a:off x="355004" y="2924839"/>
              <a:ext cx="168872" cy="179644"/>
            </a:xfrm>
            <a:custGeom>
              <a:avLst/>
              <a:gdLst/>
              <a:ahLst/>
              <a:cxnLst/>
              <a:rect l="0" t="0" r="0" b="0"/>
              <a:pathLst>
                <a:path w="168872" h="179644">
                  <a:moveTo>
                    <a:pt x="11709" y="170786"/>
                  </a:moveTo>
                  <a:lnTo>
                    <a:pt x="11709" y="170786"/>
                  </a:lnTo>
                  <a:lnTo>
                    <a:pt x="34565" y="152496"/>
                  </a:lnTo>
                  <a:lnTo>
                    <a:pt x="55072" y="137340"/>
                  </a:lnTo>
                  <a:lnTo>
                    <a:pt x="74647" y="121030"/>
                  </a:lnTo>
                  <a:lnTo>
                    <a:pt x="91010" y="99068"/>
                  </a:lnTo>
                  <a:lnTo>
                    <a:pt x="102711" y="80243"/>
                  </a:lnTo>
                  <a:lnTo>
                    <a:pt x="106119" y="59826"/>
                  </a:lnTo>
                  <a:lnTo>
                    <a:pt x="105299" y="38955"/>
                  </a:lnTo>
                  <a:lnTo>
                    <a:pt x="102517" y="23823"/>
                  </a:lnTo>
                  <a:lnTo>
                    <a:pt x="97752" y="13571"/>
                  </a:lnTo>
                  <a:lnTo>
                    <a:pt x="90696" y="6897"/>
                  </a:lnTo>
                  <a:lnTo>
                    <a:pt x="82268" y="2697"/>
                  </a:lnTo>
                  <a:lnTo>
                    <a:pt x="62512" y="0"/>
                  </a:lnTo>
                  <a:lnTo>
                    <a:pt x="51221" y="689"/>
                  </a:lnTo>
                  <a:lnTo>
                    <a:pt x="40911" y="4523"/>
                  </a:lnTo>
                  <a:lnTo>
                    <a:pt x="26182" y="15161"/>
                  </a:lnTo>
                  <a:lnTo>
                    <a:pt x="11764" y="33423"/>
                  </a:lnTo>
                  <a:lnTo>
                    <a:pt x="6441" y="46589"/>
                  </a:lnTo>
                  <a:lnTo>
                    <a:pt x="2034" y="67312"/>
                  </a:lnTo>
                  <a:lnTo>
                    <a:pt x="0" y="82993"/>
                  </a:lnTo>
                  <a:lnTo>
                    <a:pt x="860" y="100546"/>
                  </a:lnTo>
                  <a:lnTo>
                    <a:pt x="6848" y="123222"/>
                  </a:lnTo>
                  <a:lnTo>
                    <a:pt x="15325" y="143346"/>
                  </a:lnTo>
                  <a:lnTo>
                    <a:pt x="27068" y="160186"/>
                  </a:lnTo>
                  <a:lnTo>
                    <a:pt x="45657" y="172702"/>
                  </a:lnTo>
                  <a:lnTo>
                    <a:pt x="65394" y="178056"/>
                  </a:lnTo>
                  <a:lnTo>
                    <a:pt x="87176" y="179643"/>
                  </a:lnTo>
                  <a:lnTo>
                    <a:pt x="110387" y="177585"/>
                  </a:lnTo>
                  <a:lnTo>
                    <a:pt x="131493" y="168567"/>
                  </a:lnTo>
                  <a:lnTo>
                    <a:pt x="153256" y="155100"/>
                  </a:lnTo>
                  <a:lnTo>
                    <a:pt x="168871" y="1422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2" name="SMARTInkShape-167">
              <a:extLst>
                <a:ext uri="{FF2B5EF4-FFF2-40B4-BE49-F238E27FC236}">
                  <a16:creationId xmlns:a16="http://schemas.microsoft.com/office/drawing/2014/main" id="{EF032B74-B2DC-406D-8FF3-F96D9C76ED10}"/>
                </a:ext>
              </a:extLst>
            </p:cNvPr>
            <p:cNvSpPr/>
            <p:nvPr>
              <p:custDataLst>
                <p:tags r:id="rId190"/>
              </p:custDataLst>
            </p:nvPr>
          </p:nvSpPr>
          <p:spPr>
            <a:xfrm>
              <a:off x="481372" y="2791112"/>
              <a:ext cx="190142" cy="210618"/>
            </a:xfrm>
            <a:custGeom>
              <a:avLst/>
              <a:gdLst/>
              <a:ahLst/>
              <a:cxnLst/>
              <a:rect l="0" t="0" r="0" b="0"/>
              <a:pathLst>
                <a:path w="190142" h="210618">
                  <a:moveTo>
                    <a:pt x="52028" y="28288"/>
                  </a:moveTo>
                  <a:lnTo>
                    <a:pt x="52028" y="28288"/>
                  </a:lnTo>
                  <a:lnTo>
                    <a:pt x="47697" y="32090"/>
                  </a:lnTo>
                  <a:lnTo>
                    <a:pt x="26115" y="46296"/>
                  </a:lnTo>
                  <a:lnTo>
                    <a:pt x="10686" y="60319"/>
                  </a:lnTo>
                  <a:lnTo>
                    <a:pt x="3736" y="74703"/>
                  </a:lnTo>
                  <a:lnTo>
                    <a:pt x="854" y="92370"/>
                  </a:lnTo>
                  <a:lnTo>
                    <a:pt x="0" y="111010"/>
                  </a:lnTo>
                  <a:lnTo>
                    <a:pt x="2275" y="129939"/>
                  </a:lnTo>
                  <a:lnTo>
                    <a:pt x="6301" y="151481"/>
                  </a:lnTo>
                  <a:lnTo>
                    <a:pt x="13373" y="172093"/>
                  </a:lnTo>
                  <a:lnTo>
                    <a:pt x="28518" y="193689"/>
                  </a:lnTo>
                  <a:lnTo>
                    <a:pt x="39476" y="204707"/>
                  </a:lnTo>
                  <a:lnTo>
                    <a:pt x="48037" y="209531"/>
                  </a:lnTo>
                  <a:lnTo>
                    <a:pt x="55722" y="210617"/>
                  </a:lnTo>
                  <a:lnTo>
                    <a:pt x="71808" y="207002"/>
                  </a:lnTo>
                  <a:lnTo>
                    <a:pt x="83053" y="200185"/>
                  </a:lnTo>
                  <a:lnTo>
                    <a:pt x="88395" y="193058"/>
                  </a:lnTo>
                  <a:lnTo>
                    <a:pt x="101110" y="169852"/>
                  </a:lnTo>
                  <a:lnTo>
                    <a:pt x="106552" y="149196"/>
                  </a:lnTo>
                  <a:lnTo>
                    <a:pt x="107871" y="126319"/>
                  </a:lnTo>
                  <a:lnTo>
                    <a:pt x="105145" y="102784"/>
                  </a:lnTo>
                  <a:lnTo>
                    <a:pt x="100457" y="79054"/>
                  </a:lnTo>
                  <a:lnTo>
                    <a:pt x="93130" y="55265"/>
                  </a:lnTo>
                  <a:lnTo>
                    <a:pt x="86843" y="31989"/>
                  </a:lnTo>
                  <a:lnTo>
                    <a:pt x="77983" y="12510"/>
                  </a:lnTo>
                  <a:lnTo>
                    <a:pt x="69914" y="3460"/>
                  </a:lnTo>
                  <a:lnTo>
                    <a:pt x="66598" y="1153"/>
                  </a:lnTo>
                  <a:lnTo>
                    <a:pt x="63858" y="144"/>
                  </a:lnTo>
                  <a:lnTo>
                    <a:pt x="61502" y="0"/>
                  </a:lnTo>
                  <a:lnTo>
                    <a:pt x="57473" y="1252"/>
                  </a:lnTo>
                  <a:lnTo>
                    <a:pt x="55658" y="2326"/>
                  </a:lnTo>
                  <a:lnTo>
                    <a:pt x="55632" y="21536"/>
                  </a:lnTo>
                  <a:lnTo>
                    <a:pt x="58975" y="43103"/>
                  </a:lnTo>
                  <a:lnTo>
                    <a:pt x="65846" y="60371"/>
                  </a:lnTo>
                  <a:lnTo>
                    <a:pt x="81451" y="83701"/>
                  </a:lnTo>
                  <a:lnTo>
                    <a:pt x="95671" y="98681"/>
                  </a:lnTo>
                  <a:lnTo>
                    <a:pt x="113055" y="109529"/>
                  </a:lnTo>
                  <a:lnTo>
                    <a:pt x="136481" y="116792"/>
                  </a:lnTo>
                  <a:lnTo>
                    <a:pt x="147242" y="117365"/>
                  </a:lnTo>
                  <a:lnTo>
                    <a:pt x="169986" y="113421"/>
                  </a:lnTo>
                  <a:lnTo>
                    <a:pt x="182228" y="109075"/>
                  </a:lnTo>
                  <a:lnTo>
                    <a:pt x="190141" y="1044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3" name="SMARTInkShape-168">
              <a:extLst>
                <a:ext uri="{FF2B5EF4-FFF2-40B4-BE49-F238E27FC236}">
                  <a16:creationId xmlns:a16="http://schemas.microsoft.com/office/drawing/2014/main" id="{7E742419-920C-4F9B-A1C6-2BE576FD3264}"/>
                </a:ext>
              </a:extLst>
            </p:cNvPr>
            <p:cNvSpPr/>
            <p:nvPr>
              <p:custDataLst>
                <p:tags r:id="rId191"/>
              </p:custDataLst>
            </p:nvPr>
          </p:nvSpPr>
          <p:spPr>
            <a:xfrm>
              <a:off x="572886" y="2185988"/>
              <a:ext cx="384378" cy="651867"/>
            </a:xfrm>
            <a:custGeom>
              <a:avLst/>
              <a:gdLst/>
              <a:ahLst/>
              <a:cxnLst/>
              <a:rect l="0" t="0" r="0" b="0"/>
              <a:pathLst>
                <a:path w="384378" h="651867">
                  <a:moveTo>
                    <a:pt x="79577" y="457200"/>
                  </a:moveTo>
                  <a:lnTo>
                    <a:pt x="79577" y="457200"/>
                  </a:lnTo>
                  <a:lnTo>
                    <a:pt x="71443" y="457729"/>
                  </a:lnTo>
                  <a:lnTo>
                    <a:pt x="61115" y="461002"/>
                  </a:lnTo>
                  <a:lnTo>
                    <a:pt x="59332" y="462380"/>
                  </a:lnTo>
                  <a:lnTo>
                    <a:pt x="58142" y="463828"/>
                  </a:lnTo>
                  <a:lnTo>
                    <a:pt x="38177" y="478115"/>
                  </a:lnTo>
                  <a:lnTo>
                    <a:pt x="17759" y="500837"/>
                  </a:lnTo>
                  <a:lnTo>
                    <a:pt x="7579" y="518753"/>
                  </a:lnTo>
                  <a:lnTo>
                    <a:pt x="1506" y="540584"/>
                  </a:lnTo>
                  <a:lnTo>
                    <a:pt x="0" y="563809"/>
                  </a:lnTo>
                  <a:lnTo>
                    <a:pt x="3728" y="587448"/>
                  </a:lnTo>
                  <a:lnTo>
                    <a:pt x="13888" y="610150"/>
                  </a:lnTo>
                  <a:lnTo>
                    <a:pt x="24365" y="626872"/>
                  </a:lnTo>
                  <a:lnTo>
                    <a:pt x="46494" y="645669"/>
                  </a:lnTo>
                  <a:lnTo>
                    <a:pt x="57289" y="649443"/>
                  </a:lnTo>
                  <a:lnTo>
                    <a:pt x="78937" y="651866"/>
                  </a:lnTo>
                  <a:lnTo>
                    <a:pt x="87406" y="649375"/>
                  </a:lnTo>
                  <a:lnTo>
                    <a:pt x="105282" y="635651"/>
                  </a:lnTo>
                  <a:lnTo>
                    <a:pt x="113756" y="627528"/>
                  </a:lnTo>
                  <a:lnTo>
                    <a:pt x="122394" y="608973"/>
                  </a:lnTo>
                  <a:lnTo>
                    <a:pt x="125777" y="586719"/>
                  </a:lnTo>
                  <a:lnTo>
                    <a:pt x="126780" y="563368"/>
                  </a:lnTo>
                  <a:lnTo>
                    <a:pt x="127014" y="544778"/>
                  </a:lnTo>
                  <a:lnTo>
                    <a:pt x="126060" y="523640"/>
                  </a:lnTo>
                  <a:lnTo>
                    <a:pt x="122108" y="500134"/>
                  </a:lnTo>
                  <a:lnTo>
                    <a:pt x="119573" y="487939"/>
                  </a:lnTo>
                  <a:lnTo>
                    <a:pt x="116824" y="475576"/>
                  </a:lnTo>
                  <a:lnTo>
                    <a:pt x="113933" y="463100"/>
                  </a:lnTo>
                  <a:lnTo>
                    <a:pt x="106488" y="439361"/>
                  </a:lnTo>
                  <a:lnTo>
                    <a:pt x="97358" y="416992"/>
                  </a:lnTo>
                  <a:lnTo>
                    <a:pt x="86245" y="396467"/>
                  </a:lnTo>
                  <a:lnTo>
                    <a:pt x="77072" y="379584"/>
                  </a:lnTo>
                  <a:lnTo>
                    <a:pt x="68409" y="365554"/>
                  </a:lnTo>
                  <a:lnTo>
                    <a:pt x="48423" y="345023"/>
                  </a:lnTo>
                  <a:lnTo>
                    <a:pt x="44520" y="341140"/>
                  </a:lnTo>
                  <a:lnTo>
                    <a:pt x="35950" y="336826"/>
                  </a:lnTo>
                  <a:lnTo>
                    <a:pt x="22570" y="334056"/>
                  </a:lnTo>
                  <a:lnTo>
                    <a:pt x="20405" y="334887"/>
                  </a:lnTo>
                  <a:lnTo>
                    <a:pt x="16589" y="338633"/>
                  </a:lnTo>
                  <a:lnTo>
                    <a:pt x="14540" y="343826"/>
                  </a:lnTo>
                  <a:lnTo>
                    <a:pt x="13225" y="360839"/>
                  </a:lnTo>
                  <a:lnTo>
                    <a:pt x="20582" y="380964"/>
                  </a:lnTo>
                  <a:lnTo>
                    <a:pt x="27760" y="401156"/>
                  </a:lnTo>
                  <a:lnTo>
                    <a:pt x="40822" y="423073"/>
                  </a:lnTo>
                  <a:lnTo>
                    <a:pt x="58098" y="443795"/>
                  </a:lnTo>
                  <a:lnTo>
                    <a:pt x="79626" y="462685"/>
                  </a:lnTo>
                  <a:lnTo>
                    <a:pt x="98053" y="475405"/>
                  </a:lnTo>
                  <a:lnTo>
                    <a:pt x="119506" y="482467"/>
                  </a:lnTo>
                  <a:lnTo>
                    <a:pt x="139503" y="484794"/>
                  </a:lnTo>
                  <a:lnTo>
                    <a:pt x="158833" y="484426"/>
                  </a:lnTo>
                  <a:lnTo>
                    <a:pt x="177967" y="477555"/>
                  </a:lnTo>
                  <a:lnTo>
                    <a:pt x="195983" y="465700"/>
                  </a:lnTo>
                  <a:lnTo>
                    <a:pt x="208494" y="451604"/>
                  </a:lnTo>
                  <a:lnTo>
                    <a:pt x="219433" y="433728"/>
                  </a:lnTo>
                  <a:lnTo>
                    <a:pt x="230906" y="411910"/>
                  </a:lnTo>
                  <a:lnTo>
                    <a:pt x="235011" y="388688"/>
                  </a:lnTo>
                  <a:lnTo>
                    <a:pt x="235169" y="365051"/>
                  </a:lnTo>
                  <a:lnTo>
                    <a:pt x="228983" y="341290"/>
                  </a:lnTo>
                  <a:lnTo>
                    <a:pt x="220447" y="318551"/>
                  </a:lnTo>
                  <a:lnTo>
                    <a:pt x="214329" y="306678"/>
                  </a:lnTo>
                  <a:lnTo>
                    <a:pt x="205260" y="297520"/>
                  </a:lnTo>
                  <a:lnTo>
                    <a:pt x="194702" y="290981"/>
                  </a:lnTo>
                  <a:lnTo>
                    <a:pt x="184718" y="288075"/>
                  </a:lnTo>
                  <a:lnTo>
                    <a:pt x="170173" y="288967"/>
                  </a:lnTo>
                  <a:lnTo>
                    <a:pt x="155809" y="295111"/>
                  </a:lnTo>
                  <a:lnTo>
                    <a:pt x="149088" y="303492"/>
                  </a:lnTo>
                  <a:lnTo>
                    <a:pt x="140462" y="326120"/>
                  </a:lnTo>
                  <a:lnTo>
                    <a:pt x="137833" y="344689"/>
                  </a:lnTo>
                  <a:lnTo>
                    <a:pt x="139583" y="363597"/>
                  </a:lnTo>
                  <a:lnTo>
                    <a:pt x="144875" y="374853"/>
                  </a:lnTo>
                  <a:lnTo>
                    <a:pt x="161208" y="395013"/>
                  </a:lnTo>
                  <a:lnTo>
                    <a:pt x="175025" y="404437"/>
                  </a:lnTo>
                  <a:lnTo>
                    <a:pt x="194229" y="408052"/>
                  </a:lnTo>
                  <a:lnTo>
                    <a:pt x="211620" y="406595"/>
                  </a:lnTo>
                  <a:lnTo>
                    <a:pt x="231883" y="400284"/>
                  </a:lnTo>
                  <a:lnTo>
                    <a:pt x="244106" y="391863"/>
                  </a:lnTo>
                  <a:lnTo>
                    <a:pt x="264888" y="369211"/>
                  </a:lnTo>
                  <a:lnTo>
                    <a:pt x="276947" y="350637"/>
                  </a:lnTo>
                  <a:lnTo>
                    <a:pt x="284695" y="329200"/>
                  </a:lnTo>
                  <a:lnTo>
                    <a:pt x="287157" y="312469"/>
                  </a:lnTo>
                  <a:lnTo>
                    <a:pt x="287722" y="294450"/>
                  </a:lnTo>
                  <a:lnTo>
                    <a:pt x="286209" y="275858"/>
                  </a:lnTo>
                  <a:lnTo>
                    <a:pt x="283773" y="257011"/>
                  </a:lnTo>
                  <a:lnTo>
                    <a:pt x="279868" y="239110"/>
                  </a:lnTo>
                  <a:lnTo>
                    <a:pt x="269274" y="217132"/>
                  </a:lnTo>
                  <a:lnTo>
                    <a:pt x="255944" y="193565"/>
                  </a:lnTo>
                  <a:lnTo>
                    <a:pt x="246310" y="183294"/>
                  </a:lnTo>
                  <a:lnTo>
                    <a:pt x="243120" y="180933"/>
                  </a:lnTo>
                  <a:lnTo>
                    <a:pt x="239934" y="179889"/>
                  </a:lnTo>
                  <a:lnTo>
                    <a:pt x="233573" y="180139"/>
                  </a:lnTo>
                  <a:lnTo>
                    <a:pt x="231453" y="181476"/>
                  </a:lnTo>
                  <a:lnTo>
                    <a:pt x="230040" y="183426"/>
                  </a:lnTo>
                  <a:lnTo>
                    <a:pt x="229098" y="185784"/>
                  </a:lnTo>
                  <a:lnTo>
                    <a:pt x="230874" y="194048"/>
                  </a:lnTo>
                  <a:lnTo>
                    <a:pt x="238109" y="216600"/>
                  </a:lnTo>
                  <a:lnTo>
                    <a:pt x="245553" y="235157"/>
                  </a:lnTo>
                  <a:lnTo>
                    <a:pt x="256989" y="254061"/>
                  </a:lnTo>
                  <a:lnTo>
                    <a:pt x="275076" y="275609"/>
                  </a:lnTo>
                  <a:lnTo>
                    <a:pt x="296154" y="294900"/>
                  </a:lnTo>
                  <a:lnTo>
                    <a:pt x="309055" y="302295"/>
                  </a:lnTo>
                  <a:lnTo>
                    <a:pt x="317333" y="304702"/>
                  </a:lnTo>
                  <a:lnTo>
                    <a:pt x="317629" y="300449"/>
                  </a:lnTo>
                  <a:lnTo>
                    <a:pt x="317669" y="295634"/>
                  </a:lnTo>
                  <a:lnTo>
                    <a:pt x="310620" y="275786"/>
                  </a:lnTo>
                  <a:lnTo>
                    <a:pt x="304726" y="253987"/>
                  </a:lnTo>
                  <a:lnTo>
                    <a:pt x="299411" y="236708"/>
                  </a:lnTo>
                  <a:lnTo>
                    <a:pt x="293521" y="217034"/>
                  </a:lnTo>
                  <a:lnTo>
                    <a:pt x="287905" y="195413"/>
                  </a:lnTo>
                  <a:lnTo>
                    <a:pt x="283645" y="171693"/>
                  </a:lnTo>
                  <a:lnTo>
                    <a:pt x="282297" y="159441"/>
                  </a:lnTo>
                  <a:lnTo>
                    <a:pt x="281398" y="147040"/>
                  </a:lnTo>
                  <a:lnTo>
                    <a:pt x="280799" y="134539"/>
                  </a:lnTo>
                  <a:lnTo>
                    <a:pt x="281545" y="112182"/>
                  </a:lnTo>
                  <a:lnTo>
                    <a:pt x="283640" y="91663"/>
                  </a:lnTo>
                  <a:lnTo>
                    <a:pt x="286335" y="71959"/>
                  </a:lnTo>
                  <a:lnTo>
                    <a:pt x="290708" y="55441"/>
                  </a:lnTo>
                  <a:lnTo>
                    <a:pt x="293356" y="48073"/>
                  </a:lnTo>
                  <a:lnTo>
                    <a:pt x="301942" y="37064"/>
                  </a:lnTo>
                  <a:lnTo>
                    <a:pt x="324289" y="17953"/>
                  </a:lnTo>
                  <a:lnTo>
                    <a:pt x="345540" y="6270"/>
                  </a:lnTo>
                  <a:lnTo>
                    <a:pt x="358935" y="1858"/>
                  </a:lnTo>
                  <a:lnTo>
                    <a:pt x="38437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4" name="SMARTInkShape-169">
              <a:extLst>
                <a:ext uri="{FF2B5EF4-FFF2-40B4-BE49-F238E27FC236}">
                  <a16:creationId xmlns:a16="http://schemas.microsoft.com/office/drawing/2014/main" id="{DB30183C-B2E5-492C-99F3-9972765740F7}"/>
                </a:ext>
              </a:extLst>
            </p:cNvPr>
            <p:cNvSpPr/>
            <p:nvPr>
              <p:custDataLst>
                <p:tags r:id="rId192"/>
              </p:custDataLst>
            </p:nvPr>
          </p:nvSpPr>
          <p:spPr>
            <a:xfrm>
              <a:off x="981075" y="2233613"/>
              <a:ext cx="66676" cy="85726"/>
            </a:xfrm>
            <a:custGeom>
              <a:avLst/>
              <a:gdLst/>
              <a:ahLst/>
              <a:cxnLst/>
              <a:rect l="0" t="0" r="0" b="0"/>
              <a:pathLst>
                <a:path w="66676" h="85726">
                  <a:moveTo>
                    <a:pt x="0" y="85725"/>
                  </a:moveTo>
                  <a:lnTo>
                    <a:pt x="0" y="85725"/>
                  </a:lnTo>
                  <a:lnTo>
                    <a:pt x="0" y="80668"/>
                  </a:lnTo>
                  <a:lnTo>
                    <a:pt x="2822" y="75363"/>
                  </a:lnTo>
                  <a:lnTo>
                    <a:pt x="17305" y="55354"/>
                  </a:lnTo>
                  <a:lnTo>
                    <a:pt x="32585" y="36098"/>
                  </a:lnTo>
                  <a:lnTo>
                    <a:pt x="52239" y="14833"/>
                  </a:lnTo>
                  <a:lnTo>
                    <a:pt x="6667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76" name="SMARTInkShape-170">
            <a:extLst>
              <a:ext uri="{FF2B5EF4-FFF2-40B4-BE49-F238E27FC236}">
                <a16:creationId xmlns:a16="http://schemas.microsoft.com/office/drawing/2014/main" id="{E2700411-FBB9-4259-ABFC-BFAF75330117}"/>
              </a:ext>
            </a:extLst>
          </p:cNvPr>
          <p:cNvSpPr/>
          <p:nvPr>
            <p:custDataLst>
              <p:tags r:id="rId7"/>
            </p:custDataLst>
          </p:nvPr>
        </p:nvSpPr>
        <p:spPr>
          <a:xfrm>
            <a:off x="248017" y="2119313"/>
            <a:ext cx="423412" cy="644789"/>
          </a:xfrm>
          <a:custGeom>
            <a:avLst/>
            <a:gdLst/>
            <a:ahLst/>
            <a:cxnLst/>
            <a:rect l="0" t="0" r="0" b="0"/>
            <a:pathLst>
              <a:path w="423412" h="644789">
                <a:moveTo>
                  <a:pt x="9158" y="404812"/>
                </a:moveTo>
                <a:lnTo>
                  <a:pt x="9158" y="404812"/>
                </a:lnTo>
                <a:lnTo>
                  <a:pt x="5058" y="404812"/>
                </a:lnTo>
                <a:lnTo>
                  <a:pt x="4837" y="405341"/>
                </a:lnTo>
                <a:lnTo>
                  <a:pt x="4454" y="413969"/>
                </a:lnTo>
                <a:lnTo>
                  <a:pt x="11997" y="432749"/>
                </a:lnTo>
                <a:lnTo>
                  <a:pt x="24287" y="453365"/>
                </a:lnTo>
                <a:lnTo>
                  <a:pt x="35454" y="475407"/>
                </a:lnTo>
                <a:lnTo>
                  <a:pt x="50522" y="498695"/>
                </a:lnTo>
                <a:lnTo>
                  <a:pt x="59468" y="515859"/>
                </a:lnTo>
                <a:lnTo>
                  <a:pt x="68031" y="533541"/>
                </a:lnTo>
                <a:lnTo>
                  <a:pt x="78892" y="550219"/>
                </a:lnTo>
                <a:lnTo>
                  <a:pt x="89363" y="567863"/>
                </a:lnTo>
                <a:lnTo>
                  <a:pt x="99309" y="585229"/>
                </a:lnTo>
                <a:lnTo>
                  <a:pt x="113304" y="606377"/>
                </a:lnTo>
                <a:lnTo>
                  <a:pt x="126372" y="626602"/>
                </a:lnTo>
                <a:lnTo>
                  <a:pt x="136172" y="642339"/>
                </a:lnTo>
                <a:lnTo>
                  <a:pt x="137046" y="644788"/>
                </a:lnTo>
                <a:lnTo>
                  <a:pt x="137279" y="644700"/>
                </a:lnTo>
                <a:lnTo>
                  <a:pt x="137653" y="640757"/>
                </a:lnTo>
                <a:lnTo>
                  <a:pt x="128580" y="620087"/>
                </a:lnTo>
                <a:lnTo>
                  <a:pt x="117391" y="597537"/>
                </a:lnTo>
                <a:lnTo>
                  <a:pt x="107180" y="578486"/>
                </a:lnTo>
                <a:lnTo>
                  <a:pt x="95586" y="556613"/>
                </a:lnTo>
                <a:lnTo>
                  <a:pt x="89531" y="544112"/>
                </a:lnTo>
                <a:lnTo>
                  <a:pt x="83377" y="531017"/>
                </a:lnTo>
                <a:lnTo>
                  <a:pt x="77688" y="517523"/>
                </a:lnTo>
                <a:lnTo>
                  <a:pt x="72307" y="503765"/>
                </a:lnTo>
                <a:lnTo>
                  <a:pt x="67132" y="489831"/>
                </a:lnTo>
                <a:lnTo>
                  <a:pt x="61037" y="475779"/>
                </a:lnTo>
                <a:lnTo>
                  <a:pt x="54327" y="461648"/>
                </a:lnTo>
                <a:lnTo>
                  <a:pt x="47208" y="447465"/>
                </a:lnTo>
                <a:lnTo>
                  <a:pt x="41404" y="433777"/>
                </a:lnTo>
                <a:lnTo>
                  <a:pt x="36476" y="420417"/>
                </a:lnTo>
                <a:lnTo>
                  <a:pt x="32133" y="407278"/>
                </a:lnTo>
                <a:lnTo>
                  <a:pt x="28179" y="394814"/>
                </a:lnTo>
                <a:lnTo>
                  <a:pt x="20963" y="371088"/>
                </a:lnTo>
                <a:lnTo>
                  <a:pt x="15639" y="351018"/>
                </a:lnTo>
                <a:lnTo>
                  <a:pt x="11509" y="333279"/>
                </a:lnTo>
                <a:lnTo>
                  <a:pt x="7268" y="310004"/>
                </a:lnTo>
                <a:lnTo>
                  <a:pt x="8892" y="295699"/>
                </a:lnTo>
                <a:lnTo>
                  <a:pt x="11333" y="288231"/>
                </a:lnTo>
                <a:lnTo>
                  <a:pt x="15593" y="282796"/>
                </a:lnTo>
                <a:lnTo>
                  <a:pt x="18210" y="280605"/>
                </a:lnTo>
                <a:lnTo>
                  <a:pt x="21543" y="279674"/>
                </a:lnTo>
                <a:lnTo>
                  <a:pt x="29479" y="280051"/>
                </a:lnTo>
                <a:lnTo>
                  <a:pt x="35476" y="281982"/>
                </a:lnTo>
                <a:lnTo>
                  <a:pt x="37816" y="283238"/>
                </a:lnTo>
                <a:lnTo>
                  <a:pt x="49705" y="297718"/>
                </a:lnTo>
                <a:lnTo>
                  <a:pt x="61212" y="318106"/>
                </a:lnTo>
                <a:lnTo>
                  <a:pt x="66336" y="335055"/>
                </a:lnTo>
                <a:lnTo>
                  <a:pt x="70378" y="353172"/>
                </a:lnTo>
                <a:lnTo>
                  <a:pt x="73408" y="372336"/>
                </a:lnTo>
                <a:lnTo>
                  <a:pt x="74755" y="393200"/>
                </a:lnTo>
                <a:lnTo>
                  <a:pt x="73943" y="413410"/>
                </a:lnTo>
                <a:lnTo>
                  <a:pt x="72347" y="432975"/>
                </a:lnTo>
                <a:lnTo>
                  <a:pt x="71638" y="452254"/>
                </a:lnTo>
                <a:lnTo>
                  <a:pt x="68500" y="469995"/>
                </a:lnTo>
                <a:lnTo>
                  <a:pt x="59373" y="493446"/>
                </a:lnTo>
                <a:lnTo>
                  <a:pt x="48025" y="512389"/>
                </a:lnTo>
                <a:lnTo>
                  <a:pt x="36549" y="526645"/>
                </a:lnTo>
                <a:lnTo>
                  <a:pt x="28211" y="533043"/>
                </a:lnTo>
                <a:lnTo>
                  <a:pt x="17567" y="536645"/>
                </a:lnTo>
                <a:lnTo>
                  <a:pt x="10955" y="537488"/>
                </a:lnTo>
                <a:lnTo>
                  <a:pt x="8239" y="536654"/>
                </a:lnTo>
                <a:lnTo>
                  <a:pt x="3811" y="532906"/>
                </a:lnTo>
                <a:lnTo>
                  <a:pt x="1490" y="527712"/>
                </a:lnTo>
                <a:lnTo>
                  <a:pt x="0" y="515754"/>
                </a:lnTo>
                <a:lnTo>
                  <a:pt x="2270" y="503830"/>
                </a:lnTo>
                <a:lnTo>
                  <a:pt x="8822" y="492770"/>
                </a:lnTo>
                <a:lnTo>
                  <a:pt x="15888" y="487473"/>
                </a:lnTo>
                <a:lnTo>
                  <a:pt x="33359" y="479760"/>
                </a:lnTo>
                <a:lnTo>
                  <a:pt x="52430" y="477290"/>
                </a:lnTo>
                <a:lnTo>
                  <a:pt x="72309" y="479086"/>
                </a:lnTo>
                <a:lnTo>
                  <a:pt x="94133" y="485498"/>
                </a:lnTo>
                <a:lnTo>
                  <a:pt x="117356" y="491572"/>
                </a:lnTo>
                <a:lnTo>
                  <a:pt x="140994" y="496723"/>
                </a:lnTo>
                <a:lnTo>
                  <a:pt x="158239" y="498578"/>
                </a:lnTo>
                <a:lnTo>
                  <a:pt x="175429" y="499402"/>
                </a:lnTo>
                <a:lnTo>
                  <a:pt x="197006" y="499337"/>
                </a:lnTo>
                <a:lnTo>
                  <a:pt x="216805" y="495673"/>
                </a:lnTo>
                <a:lnTo>
                  <a:pt x="235019" y="488119"/>
                </a:lnTo>
                <a:lnTo>
                  <a:pt x="243773" y="482231"/>
                </a:lnTo>
                <a:lnTo>
                  <a:pt x="254651" y="467909"/>
                </a:lnTo>
                <a:lnTo>
                  <a:pt x="264006" y="444107"/>
                </a:lnTo>
                <a:lnTo>
                  <a:pt x="269289" y="424274"/>
                </a:lnTo>
                <a:lnTo>
                  <a:pt x="272586" y="407641"/>
                </a:lnTo>
                <a:lnTo>
                  <a:pt x="274404" y="389665"/>
                </a:lnTo>
                <a:lnTo>
                  <a:pt x="274682" y="370564"/>
                </a:lnTo>
                <a:lnTo>
                  <a:pt x="273043" y="349726"/>
                </a:lnTo>
                <a:lnTo>
                  <a:pt x="269139" y="330941"/>
                </a:lnTo>
                <a:lnTo>
                  <a:pt x="263876" y="314301"/>
                </a:lnTo>
                <a:lnTo>
                  <a:pt x="254963" y="293563"/>
                </a:lnTo>
                <a:lnTo>
                  <a:pt x="248756" y="282343"/>
                </a:lnTo>
                <a:lnTo>
                  <a:pt x="243503" y="279774"/>
                </a:lnTo>
                <a:lnTo>
                  <a:pt x="229199" y="279743"/>
                </a:lnTo>
                <a:lnTo>
                  <a:pt x="217902" y="284667"/>
                </a:lnTo>
                <a:lnTo>
                  <a:pt x="199499" y="300764"/>
                </a:lnTo>
                <a:lnTo>
                  <a:pt x="187852" y="319596"/>
                </a:lnTo>
                <a:lnTo>
                  <a:pt x="182754" y="341933"/>
                </a:lnTo>
                <a:lnTo>
                  <a:pt x="181244" y="365309"/>
                </a:lnTo>
                <a:lnTo>
                  <a:pt x="180796" y="386463"/>
                </a:lnTo>
                <a:lnTo>
                  <a:pt x="185720" y="406137"/>
                </a:lnTo>
                <a:lnTo>
                  <a:pt x="192405" y="416161"/>
                </a:lnTo>
                <a:lnTo>
                  <a:pt x="207104" y="428691"/>
                </a:lnTo>
                <a:lnTo>
                  <a:pt x="219503" y="434524"/>
                </a:lnTo>
                <a:lnTo>
                  <a:pt x="229997" y="435127"/>
                </a:lnTo>
                <a:lnTo>
                  <a:pt x="251453" y="431203"/>
                </a:lnTo>
                <a:lnTo>
                  <a:pt x="274252" y="417727"/>
                </a:lnTo>
                <a:lnTo>
                  <a:pt x="289670" y="403347"/>
                </a:lnTo>
                <a:lnTo>
                  <a:pt x="303763" y="382800"/>
                </a:lnTo>
                <a:lnTo>
                  <a:pt x="314347" y="359426"/>
                </a:lnTo>
                <a:lnTo>
                  <a:pt x="319070" y="341778"/>
                </a:lnTo>
                <a:lnTo>
                  <a:pt x="321522" y="323351"/>
                </a:lnTo>
                <a:lnTo>
                  <a:pt x="322611" y="304049"/>
                </a:lnTo>
                <a:lnTo>
                  <a:pt x="323096" y="283123"/>
                </a:lnTo>
                <a:lnTo>
                  <a:pt x="323311" y="262886"/>
                </a:lnTo>
                <a:lnTo>
                  <a:pt x="322877" y="243309"/>
                </a:lnTo>
                <a:lnTo>
                  <a:pt x="320921" y="224025"/>
                </a:lnTo>
                <a:lnTo>
                  <a:pt x="316844" y="200374"/>
                </a:lnTo>
                <a:lnTo>
                  <a:pt x="309757" y="179961"/>
                </a:lnTo>
                <a:lnTo>
                  <a:pt x="297880" y="158961"/>
                </a:lnTo>
                <a:lnTo>
                  <a:pt x="284710" y="146704"/>
                </a:lnTo>
                <a:lnTo>
                  <a:pt x="279616" y="144577"/>
                </a:lnTo>
                <a:lnTo>
                  <a:pt x="270250" y="143211"/>
                </a:lnTo>
                <a:lnTo>
                  <a:pt x="268945" y="144157"/>
                </a:lnTo>
                <a:lnTo>
                  <a:pt x="267494" y="148031"/>
                </a:lnTo>
                <a:lnTo>
                  <a:pt x="267091" y="162943"/>
                </a:lnTo>
                <a:lnTo>
                  <a:pt x="272970" y="182587"/>
                </a:lnTo>
                <a:lnTo>
                  <a:pt x="281638" y="204165"/>
                </a:lnTo>
                <a:lnTo>
                  <a:pt x="292777" y="226987"/>
                </a:lnTo>
                <a:lnTo>
                  <a:pt x="309715" y="247331"/>
                </a:lnTo>
                <a:lnTo>
                  <a:pt x="329803" y="270891"/>
                </a:lnTo>
                <a:lnTo>
                  <a:pt x="352263" y="288640"/>
                </a:lnTo>
                <a:lnTo>
                  <a:pt x="366406" y="295837"/>
                </a:lnTo>
                <a:lnTo>
                  <a:pt x="380651" y="298793"/>
                </a:lnTo>
                <a:lnTo>
                  <a:pt x="392398" y="297140"/>
                </a:lnTo>
                <a:lnTo>
                  <a:pt x="402581" y="293299"/>
                </a:lnTo>
                <a:lnTo>
                  <a:pt x="407674" y="288928"/>
                </a:lnTo>
                <a:lnTo>
                  <a:pt x="411701" y="282400"/>
                </a:lnTo>
                <a:lnTo>
                  <a:pt x="418598" y="260962"/>
                </a:lnTo>
                <a:lnTo>
                  <a:pt x="422045" y="239776"/>
                </a:lnTo>
                <a:lnTo>
                  <a:pt x="422851" y="221925"/>
                </a:lnTo>
                <a:lnTo>
                  <a:pt x="423209" y="201644"/>
                </a:lnTo>
                <a:lnTo>
                  <a:pt x="423368" y="178872"/>
                </a:lnTo>
                <a:lnTo>
                  <a:pt x="423411" y="166873"/>
                </a:lnTo>
                <a:lnTo>
                  <a:pt x="422381" y="154111"/>
                </a:lnTo>
                <a:lnTo>
                  <a:pt x="420636" y="140841"/>
                </a:lnTo>
                <a:lnTo>
                  <a:pt x="418414" y="127231"/>
                </a:lnTo>
                <a:lnTo>
                  <a:pt x="415874" y="114454"/>
                </a:lnTo>
                <a:lnTo>
                  <a:pt x="413123" y="102231"/>
                </a:lnTo>
                <a:lnTo>
                  <a:pt x="407244" y="79303"/>
                </a:lnTo>
                <a:lnTo>
                  <a:pt x="401103" y="58529"/>
                </a:lnTo>
                <a:lnTo>
                  <a:pt x="396257" y="41535"/>
                </a:lnTo>
                <a:lnTo>
                  <a:pt x="391281" y="27985"/>
                </a:lnTo>
                <a:lnTo>
                  <a:pt x="383778" y="18435"/>
                </a:lnTo>
                <a:lnTo>
                  <a:pt x="361735" y="3678"/>
                </a:lnTo>
                <a:lnTo>
                  <a:pt x="357594" y="1634"/>
                </a:lnTo>
                <a:lnTo>
                  <a:pt x="34729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7" name="SMARTInkShape-171">
            <a:extLst>
              <a:ext uri="{FF2B5EF4-FFF2-40B4-BE49-F238E27FC236}">
                <a16:creationId xmlns:a16="http://schemas.microsoft.com/office/drawing/2014/main" id="{4A1459D9-5FBD-43C3-ADA4-0739588B79F0}"/>
              </a:ext>
            </a:extLst>
          </p:cNvPr>
          <p:cNvSpPr/>
          <p:nvPr>
            <p:custDataLst>
              <p:tags r:id="rId8"/>
            </p:custDataLst>
          </p:nvPr>
        </p:nvSpPr>
        <p:spPr>
          <a:xfrm>
            <a:off x="214313" y="2990850"/>
            <a:ext cx="161926" cy="247651"/>
          </a:xfrm>
          <a:custGeom>
            <a:avLst/>
            <a:gdLst/>
            <a:ahLst/>
            <a:cxnLst/>
            <a:rect l="0" t="0" r="0" b="0"/>
            <a:pathLst>
              <a:path w="161926" h="247651">
                <a:moveTo>
                  <a:pt x="0" y="0"/>
                </a:moveTo>
                <a:lnTo>
                  <a:pt x="0" y="0"/>
                </a:lnTo>
                <a:lnTo>
                  <a:pt x="0" y="23031"/>
                </a:lnTo>
                <a:lnTo>
                  <a:pt x="2528" y="37045"/>
                </a:lnTo>
                <a:lnTo>
                  <a:pt x="11685" y="57131"/>
                </a:lnTo>
                <a:lnTo>
                  <a:pt x="20010" y="73546"/>
                </a:lnTo>
                <a:lnTo>
                  <a:pt x="29001" y="90895"/>
                </a:lnTo>
                <a:lnTo>
                  <a:pt x="38289" y="107426"/>
                </a:lnTo>
                <a:lnTo>
                  <a:pt x="49120" y="123592"/>
                </a:lnTo>
                <a:lnTo>
                  <a:pt x="65706" y="146157"/>
                </a:lnTo>
                <a:lnTo>
                  <a:pt x="83497" y="167660"/>
                </a:lnTo>
                <a:lnTo>
                  <a:pt x="102704" y="189377"/>
                </a:lnTo>
                <a:lnTo>
                  <a:pt x="123415" y="213150"/>
                </a:lnTo>
                <a:lnTo>
                  <a:pt x="142403" y="236561"/>
                </a:lnTo>
                <a:lnTo>
                  <a:pt x="148486" y="242722"/>
                </a:lnTo>
                <a:lnTo>
                  <a:pt x="152953" y="245460"/>
                </a:lnTo>
                <a:lnTo>
                  <a:pt x="161925" y="2476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8" name="SMARTInkShape-172">
            <a:extLst>
              <a:ext uri="{FF2B5EF4-FFF2-40B4-BE49-F238E27FC236}">
                <a16:creationId xmlns:a16="http://schemas.microsoft.com/office/drawing/2014/main" id="{7172AC64-4034-46F8-9BC0-80792CE0E1C4}"/>
              </a:ext>
            </a:extLst>
          </p:cNvPr>
          <p:cNvSpPr/>
          <p:nvPr>
            <p:custDataLst>
              <p:tags r:id="rId9"/>
            </p:custDataLst>
          </p:nvPr>
        </p:nvSpPr>
        <p:spPr>
          <a:xfrm>
            <a:off x="1057280" y="4371975"/>
            <a:ext cx="241536" cy="23748"/>
          </a:xfrm>
          <a:custGeom>
            <a:avLst/>
            <a:gdLst/>
            <a:ahLst/>
            <a:cxnLst/>
            <a:rect l="0" t="0" r="0" b="0"/>
            <a:pathLst>
              <a:path w="241536" h="23748">
                <a:moveTo>
                  <a:pt x="4758" y="0"/>
                </a:moveTo>
                <a:lnTo>
                  <a:pt x="4758" y="0"/>
                </a:lnTo>
                <a:lnTo>
                  <a:pt x="0" y="0"/>
                </a:lnTo>
                <a:lnTo>
                  <a:pt x="21610" y="0"/>
                </a:lnTo>
                <a:lnTo>
                  <a:pt x="43725" y="0"/>
                </a:lnTo>
                <a:lnTo>
                  <a:pt x="61576" y="0"/>
                </a:lnTo>
                <a:lnTo>
                  <a:pt x="83917" y="529"/>
                </a:lnTo>
                <a:lnTo>
                  <a:pt x="101323" y="2529"/>
                </a:lnTo>
                <a:lnTo>
                  <a:pt x="118231" y="5180"/>
                </a:lnTo>
                <a:lnTo>
                  <a:pt x="135094" y="8124"/>
                </a:lnTo>
                <a:lnTo>
                  <a:pt x="153172" y="11195"/>
                </a:lnTo>
                <a:lnTo>
                  <a:pt x="176144" y="15899"/>
                </a:lnTo>
                <a:lnTo>
                  <a:pt x="198884" y="18116"/>
                </a:lnTo>
                <a:lnTo>
                  <a:pt x="222138" y="22139"/>
                </a:lnTo>
                <a:lnTo>
                  <a:pt x="241535" y="23747"/>
                </a:lnTo>
                <a:lnTo>
                  <a:pt x="241455" y="23240"/>
                </a:lnTo>
                <a:lnTo>
                  <a:pt x="238120" y="190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82" name="SMARTInkShape-Group37">
            <a:extLst>
              <a:ext uri="{FF2B5EF4-FFF2-40B4-BE49-F238E27FC236}">
                <a16:creationId xmlns:a16="http://schemas.microsoft.com/office/drawing/2014/main" id="{10222222-2B65-4771-AC60-F53E0068B77A}"/>
              </a:ext>
            </a:extLst>
          </p:cNvPr>
          <p:cNvGrpSpPr/>
          <p:nvPr/>
        </p:nvGrpSpPr>
        <p:grpSpPr>
          <a:xfrm>
            <a:off x="1390954" y="4145438"/>
            <a:ext cx="642111" cy="402751"/>
            <a:chOff x="1390954" y="4145438"/>
            <a:chExt cx="642111" cy="402751"/>
          </a:xfrm>
        </p:grpSpPr>
        <p:sp>
          <p:nvSpPr>
            <p:cNvPr id="179" name="SMARTInkShape-173">
              <a:extLst>
                <a:ext uri="{FF2B5EF4-FFF2-40B4-BE49-F238E27FC236}">
                  <a16:creationId xmlns:a16="http://schemas.microsoft.com/office/drawing/2014/main" id="{ACF75F90-6AC7-44D6-994B-8DD74B4B3063}"/>
                </a:ext>
              </a:extLst>
            </p:cNvPr>
            <p:cNvSpPr/>
            <p:nvPr>
              <p:custDataLst>
                <p:tags r:id="rId177"/>
              </p:custDataLst>
            </p:nvPr>
          </p:nvSpPr>
          <p:spPr>
            <a:xfrm>
              <a:off x="1390954" y="4145438"/>
              <a:ext cx="166385" cy="402751"/>
            </a:xfrm>
            <a:custGeom>
              <a:avLst/>
              <a:gdLst/>
              <a:ahLst/>
              <a:cxnLst/>
              <a:rect l="0" t="0" r="0" b="0"/>
              <a:pathLst>
                <a:path w="166385" h="402751">
                  <a:moveTo>
                    <a:pt x="104471" y="69375"/>
                  </a:moveTo>
                  <a:lnTo>
                    <a:pt x="104471" y="69375"/>
                  </a:lnTo>
                  <a:lnTo>
                    <a:pt x="101943" y="69375"/>
                  </a:lnTo>
                  <a:lnTo>
                    <a:pt x="101198" y="69904"/>
                  </a:lnTo>
                  <a:lnTo>
                    <a:pt x="100701" y="70785"/>
                  </a:lnTo>
                  <a:lnTo>
                    <a:pt x="100370" y="71903"/>
                  </a:lnTo>
                  <a:lnTo>
                    <a:pt x="97376" y="76003"/>
                  </a:lnTo>
                  <a:lnTo>
                    <a:pt x="92631" y="98532"/>
                  </a:lnTo>
                  <a:lnTo>
                    <a:pt x="86336" y="118173"/>
                  </a:lnTo>
                  <a:lnTo>
                    <a:pt x="78930" y="138925"/>
                  </a:lnTo>
                  <a:lnTo>
                    <a:pt x="72621" y="162360"/>
                  </a:lnTo>
                  <a:lnTo>
                    <a:pt x="67208" y="180022"/>
                  </a:lnTo>
                  <a:lnTo>
                    <a:pt x="61275" y="198456"/>
                  </a:lnTo>
                  <a:lnTo>
                    <a:pt x="54581" y="217231"/>
                  </a:lnTo>
                  <a:lnTo>
                    <a:pt x="46314" y="236159"/>
                  </a:lnTo>
                  <a:lnTo>
                    <a:pt x="38760" y="253744"/>
                  </a:lnTo>
                  <a:lnTo>
                    <a:pt x="31874" y="270379"/>
                  </a:lnTo>
                  <a:lnTo>
                    <a:pt x="22048" y="293561"/>
                  </a:lnTo>
                  <a:lnTo>
                    <a:pt x="10657" y="316153"/>
                  </a:lnTo>
                  <a:lnTo>
                    <a:pt x="721" y="337054"/>
                  </a:lnTo>
                  <a:lnTo>
                    <a:pt x="0" y="322018"/>
                  </a:lnTo>
                  <a:lnTo>
                    <a:pt x="4842" y="299160"/>
                  </a:lnTo>
                  <a:lnTo>
                    <a:pt x="10097" y="282097"/>
                  </a:lnTo>
                  <a:lnTo>
                    <a:pt x="15960" y="263401"/>
                  </a:lnTo>
                  <a:lnTo>
                    <a:pt x="22094" y="242745"/>
                  </a:lnTo>
                  <a:lnTo>
                    <a:pt x="29759" y="219806"/>
                  </a:lnTo>
                  <a:lnTo>
                    <a:pt x="34026" y="207762"/>
                  </a:lnTo>
                  <a:lnTo>
                    <a:pt x="38986" y="194970"/>
                  </a:lnTo>
                  <a:lnTo>
                    <a:pt x="44410" y="181680"/>
                  </a:lnTo>
                  <a:lnTo>
                    <a:pt x="50143" y="168058"/>
                  </a:lnTo>
                  <a:lnTo>
                    <a:pt x="55552" y="154742"/>
                  </a:lnTo>
                  <a:lnTo>
                    <a:pt x="60746" y="141632"/>
                  </a:lnTo>
                  <a:lnTo>
                    <a:pt x="65796" y="128658"/>
                  </a:lnTo>
                  <a:lnTo>
                    <a:pt x="70750" y="116306"/>
                  </a:lnTo>
                  <a:lnTo>
                    <a:pt x="80488" y="92702"/>
                  </a:lnTo>
                  <a:lnTo>
                    <a:pt x="90108" y="71276"/>
                  </a:lnTo>
                  <a:lnTo>
                    <a:pt x="99146" y="52228"/>
                  </a:lnTo>
                  <a:lnTo>
                    <a:pt x="110184" y="30133"/>
                  </a:lnTo>
                  <a:lnTo>
                    <a:pt x="121984" y="9588"/>
                  </a:lnTo>
                  <a:lnTo>
                    <a:pt x="126013" y="3115"/>
                  </a:lnTo>
                  <a:lnTo>
                    <a:pt x="129567" y="238"/>
                  </a:lnTo>
                  <a:lnTo>
                    <a:pt x="131256" y="0"/>
                  </a:lnTo>
                  <a:lnTo>
                    <a:pt x="134544" y="1147"/>
                  </a:lnTo>
                  <a:lnTo>
                    <a:pt x="139369" y="14881"/>
                  </a:lnTo>
                  <a:lnTo>
                    <a:pt x="141622" y="33178"/>
                  </a:lnTo>
                  <a:lnTo>
                    <a:pt x="143560" y="48525"/>
                  </a:lnTo>
                  <a:lnTo>
                    <a:pt x="145657" y="65929"/>
                  </a:lnTo>
                  <a:lnTo>
                    <a:pt x="146588" y="84247"/>
                  </a:lnTo>
                  <a:lnTo>
                    <a:pt x="147002" y="104383"/>
                  </a:lnTo>
                  <a:lnTo>
                    <a:pt x="147186" y="126209"/>
                  </a:lnTo>
                  <a:lnTo>
                    <a:pt x="147268" y="150020"/>
                  </a:lnTo>
                  <a:lnTo>
                    <a:pt x="147304" y="173303"/>
                  </a:lnTo>
                  <a:lnTo>
                    <a:pt x="147321" y="196528"/>
                  </a:lnTo>
                  <a:lnTo>
                    <a:pt x="147325" y="208647"/>
                  </a:lnTo>
                  <a:lnTo>
                    <a:pt x="147328" y="220960"/>
                  </a:lnTo>
                  <a:lnTo>
                    <a:pt x="147330" y="233402"/>
                  </a:lnTo>
                  <a:lnTo>
                    <a:pt x="147331" y="245930"/>
                  </a:lnTo>
                  <a:lnTo>
                    <a:pt x="147332" y="258516"/>
                  </a:lnTo>
                  <a:lnTo>
                    <a:pt x="147862" y="270610"/>
                  </a:lnTo>
                  <a:lnTo>
                    <a:pt x="149861" y="293927"/>
                  </a:lnTo>
                  <a:lnTo>
                    <a:pt x="151103" y="315225"/>
                  </a:lnTo>
                  <a:lnTo>
                    <a:pt x="152184" y="334746"/>
                  </a:lnTo>
                  <a:lnTo>
                    <a:pt x="154428" y="352241"/>
                  </a:lnTo>
                  <a:lnTo>
                    <a:pt x="158667" y="374437"/>
                  </a:lnTo>
                  <a:lnTo>
                    <a:pt x="166384" y="4027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0" name="SMARTInkShape-174">
              <a:extLst>
                <a:ext uri="{FF2B5EF4-FFF2-40B4-BE49-F238E27FC236}">
                  <a16:creationId xmlns:a16="http://schemas.microsoft.com/office/drawing/2014/main" id="{C4C4A959-FFED-4280-B66A-6C9D20F5B461}"/>
                </a:ext>
              </a:extLst>
            </p:cNvPr>
            <p:cNvSpPr/>
            <p:nvPr>
              <p:custDataLst>
                <p:tags r:id="rId178"/>
              </p:custDataLst>
            </p:nvPr>
          </p:nvSpPr>
          <p:spPr>
            <a:xfrm>
              <a:off x="1410362" y="4304443"/>
              <a:ext cx="333848" cy="191358"/>
            </a:xfrm>
            <a:custGeom>
              <a:avLst/>
              <a:gdLst/>
              <a:ahLst/>
              <a:cxnLst/>
              <a:rect l="0" t="0" r="0" b="0"/>
              <a:pathLst>
                <a:path w="333848" h="191358">
                  <a:moveTo>
                    <a:pt x="4101" y="19907"/>
                  </a:moveTo>
                  <a:lnTo>
                    <a:pt x="4101" y="19907"/>
                  </a:lnTo>
                  <a:lnTo>
                    <a:pt x="0" y="19907"/>
                  </a:lnTo>
                  <a:lnTo>
                    <a:pt x="2062" y="19907"/>
                  </a:lnTo>
                  <a:lnTo>
                    <a:pt x="4606" y="21318"/>
                  </a:lnTo>
                  <a:lnTo>
                    <a:pt x="6025" y="22435"/>
                  </a:lnTo>
                  <a:lnTo>
                    <a:pt x="23191" y="24008"/>
                  </a:lnTo>
                  <a:lnTo>
                    <a:pt x="45858" y="24473"/>
                  </a:lnTo>
                  <a:lnTo>
                    <a:pt x="62876" y="24582"/>
                  </a:lnTo>
                  <a:lnTo>
                    <a:pt x="81023" y="24631"/>
                  </a:lnTo>
                  <a:lnTo>
                    <a:pt x="99672" y="24652"/>
                  </a:lnTo>
                  <a:lnTo>
                    <a:pt x="118543" y="24662"/>
                  </a:lnTo>
                  <a:lnTo>
                    <a:pt x="136985" y="24137"/>
                  </a:lnTo>
                  <a:lnTo>
                    <a:pt x="154000" y="22140"/>
                  </a:lnTo>
                  <a:lnTo>
                    <a:pt x="170383" y="20899"/>
                  </a:lnTo>
                  <a:lnTo>
                    <a:pt x="193069" y="18790"/>
                  </a:lnTo>
                  <a:lnTo>
                    <a:pt x="216019" y="16224"/>
                  </a:lnTo>
                  <a:lnTo>
                    <a:pt x="239577" y="15358"/>
                  </a:lnTo>
                  <a:lnTo>
                    <a:pt x="241518" y="15816"/>
                  </a:lnTo>
                  <a:lnTo>
                    <a:pt x="242283" y="16650"/>
                  </a:lnTo>
                  <a:lnTo>
                    <a:pt x="241704" y="24339"/>
                  </a:lnTo>
                  <a:lnTo>
                    <a:pt x="235598" y="44303"/>
                  </a:lnTo>
                  <a:lnTo>
                    <a:pt x="226198" y="66687"/>
                  </a:lnTo>
                  <a:lnTo>
                    <a:pt x="220425" y="85214"/>
                  </a:lnTo>
                  <a:lnTo>
                    <a:pt x="215364" y="104110"/>
                  </a:lnTo>
                  <a:lnTo>
                    <a:pt x="211042" y="122584"/>
                  </a:lnTo>
                  <a:lnTo>
                    <a:pt x="209313" y="143317"/>
                  </a:lnTo>
                  <a:lnTo>
                    <a:pt x="208972" y="155115"/>
                  </a:lnTo>
                  <a:lnTo>
                    <a:pt x="209473" y="155554"/>
                  </a:lnTo>
                  <a:lnTo>
                    <a:pt x="210336" y="155318"/>
                  </a:lnTo>
                  <a:lnTo>
                    <a:pt x="211441" y="154631"/>
                  </a:lnTo>
                  <a:lnTo>
                    <a:pt x="217016" y="135047"/>
                  </a:lnTo>
                  <a:lnTo>
                    <a:pt x="221645" y="115993"/>
                  </a:lnTo>
                  <a:lnTo>
                    <a:pt x="227426" y="93827"/>
                  </a:lnTo>
                  <a:lnTo>
                    <a:pt x="238722" y="70502"/>
                  </a:lnTo>
                  <a:lnTo>
                    <a:pt x="252124" y="46834"/>
                  </a:lnTo>
                  <a:lnTo>
                    <a:pt x="266149" y="24122"/>
                  </a:lnTo>
                  <a:lnTo>
                    <a:pt x="275612" y="12256"/>
                  </a:lnTo>
                  <a:lnTo>
                    <a:pt x="286521" y="4512"/>
                  </a:lnTo>
                  <a:lnTo>
                    <a:pt x="292393" y="1706"/>
                  </a:lnTo>
                  <a:lnTo>
                    <a:pt x="304563" y="0"/>
                  </a:lnTo>
                  <a:lnTo>
                    <a:pt x="315968" y="1534"/>
                  </a:lnTo>
                  <a:lnTo>
                    <a:pt x="324565" y="5744"/>
                  </a:lnTo>
                  <a:lnTo>
                    <a:pt x="330503" y="18199"/>
                  </a:lnTo>
                  <a:lnTo>
                    <a:pt x="333847" y="35023"/>
                  </a:lnTo>
                  <a:lnTo>
                    <a:pt x="333570" y="51319"/>
                  </a:lnTo>
                  <a:lnTo>
                    <a:pt x="331683" y="67382"/>
                  </a:lnTo>
                  <a:lnTo>
                    <a:pt x="329609" y="83340"/>
                  </a:lnTo>
                  <a:lnTo>
                    <a:pt x="328688" y="99253"/>
                  </a:lnTo>
                  <a:lnTo>
                    <a:pt x="326867" y="115144"/>
                  </a:lnTo>
                  <a:lnTo>
                    <a:pt x="324823" y="131026"/>
                  </a:lnTo>
                  <a:lnTo>
                    <a:pt x="323672" y="153784"/>
                  </a:lnTo>
                  <a:lnTo>
                    <a:pt x="327951" y="19135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SMARTInkShape-175">
              <a:extLst>
                <a:ext uri="{FF2B5EF4-FFF2-40B4-BE49-F238E27FC236}">
                  <a16:creationId xmlns:a16="http://schemas.microsoft.com/office/drawing/2014/main" id="{762D53D5-5B84-46FA-9AB3-A8595D01A505}"/>
                </a:ext>
              </a:extLst>
            </p:cNvPr>
            <p:cNvSpPr/>
            <p:nvPr>
              <p:custDataLst>
                <p:tags r:id="rId179"/>
              </p:custDataLst>
            </p:nvPr>
          </p:nvSpPr>
          <p:spPr>
            <a:xfrm>
              <a:off x="1800225" y="4329397"/>
              <a:ext cx="232840" cy="128304"/>
            </a:xfrm>
            <a:custGeom>
              <a:avLst/>
              <a:gdLst/>
              <a:ahLst/>
              <a:cxnLst/>
              <a:rect l="0" t="0" r="0" b="0"/>
              <a:pathLst>
                <a:path w="232840" h="128304">
                  <a:moveTo>
                    <a:pt x="0" y="71153"/>
                  </a:moveTo>
                  <a:lnTo>
                    <a:pt x="0" y="71153"/>
                  </a:lnTo>
                  <a:lnTo>
                    <a:pt x="2528" y="66097"/>
                  </a:lnTo>
                  <a:lnTo>
                    <a:pt x="8003" y="62203"/>
                  </a:lnTo>
                  <a:lnTo>
                    <a:pt x="29531" y="50493"/>
                  </a:lnTo>
                  <a:lnTo>
                    <a:pt x="47849" y="44629"/>
                  </a:lnTo>
                  <a:lnTo>
                    <a:pt x="64129" y="41196"/>
                  </a:lnTo>
                  <a:lnTo>
                    <a:pt x="81948" y="36496"/>
                  </a:lnTo>
                  <a:lnTo>
                    <a:pt x="100450" y="31408"/>
                  </a:lnTo>
                  <a:lnTo>
                    <a:pt x="119257" y="27383"/>
                  </a:lnTo>
                  <a:lnTo>
                    <a:pt x="138199" y="22419"/>
                  </a:lnTo>
                  <a:lnTo>
                    <a:pt x="157201" y="17214"/>
                  </a:lnTo>
                  <a:lnTo>
                    <a:pt x="176230" y="13137"/>
                  </a:lnTo>
                  <a:lnTo>
                    <a:pt x="197208" y="7867"/>
                  </a:lnTo>
                  <a:lnTo>
                    <a:pt x="220733" y="1874"/>
                  </a:lnTo>
                  <a:lnTo>
                    <a:pt x="231595" y="0"/>
                  </a:lnTo>
                  <a:lnTo>
                    <a:pt x="232184" y="434"/>
                  </a:lnTo>
                  <a:lnTo>
                    <a:pt x="232839" y="2328"/>
                  </a:lnTo>
                  <a:lnTo>
                    <a:pt x="229457" y="11657"/>
                  </a:lnTo>
                  <a:lnTo>
                    <a:pt x="222154" y="31869"/>
                  </a:lnTo>
                  <a:lnTo>
                    <a:pt x="212079" y="51869"/>
                  </a:lnTo>
                  <a:lnTo>
                    <a:pt x="204067" y="66850"/>
                  </a:lnTo>
                  <a:lnTo>
                    <a:pt x="200823" y="89196"/>
                  </a:lnTo>
                  <a:lnTo>
                    <a:pt x="200183" y="111582"/>
                  </a:lnTo>
                  <a:lnTo>
                    <a:pt x="200025" y="12830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83" name="SMARTInkShape-176">
            <a:extLst>
              <a:ext uri="{FF2B5EF4-FFF2-40B4-BE49-F238E27FC236}">
                <a16:creationId xmlns:a16="http://schemas.microsoft.com/office/drawing/2014/main" id="{43BE7A59-1636-470A-AF08-A4B595E56F47}"/>
              </a:ext>
            </a:extLst>
          </p:cNvPr>
          <p:cNvSpPr/>
          <p:nvPr>
            <p:custDataLst>
              <p:tags r:id="rId10"/>
            </p:custDataLst>
          </p:nvPr>
        </p:nvSpPr>
        <p:spPr>
          <a:xfrm>
            <a:off x="1862201" y="4276725"/>
            <a:ext cx="9463" cy="180976"/>
          </a:xfrm>
          <a:custGeom>
            <a:avLst/>
            <a:gdLst/>
            <a:ahLst/>
            <a:cxnLst/>
            <a:rect l="0" t="0" r="0" b="0"/>
            <a:pathLst>
              <a:path w="9463" h="180976">
                <a:moveTo>
                  <a:pt x="9462" y="0"/>
                </a:moveTo>
                <a:lnTo>
                  <a:pt x="9462" y="0"/>
                </a:lnTo>
                <a:lnTo>
                  <a:pt x="8932" y="8134"/>
                </a:lnTo>
                <a:lnTo>
                  <a:pt x="4611" y="31419"/>
                </a:lnTo>
                <a:lnTo>
                  <a:pt x="1557" y="52054"/>
                </a:lnTo>
                <a:lnTo>
                  <a:pt x="657" y="70937"/>
                </a:lnTo>
                <a:lnTo>
                  <a:pt x="257" y="90265"/>
                </a:lnTo>
                <a:lnTo>
                  <a:pt x="79" y="109438"/>
                </a:lnTo>
                <a:lnTo>
                  <a:pt x="0" y="128543"/>
                </a:lnTo>
                <a:lnTo>
                  <a:pt x="2483" y="152093"/>
                </a:lnTo>
                <a:lnTo>
                  <a:pt x="4261" y="173624"/>
                </a:lnTo>
                <a:lnTo>
                  <a:pt x="4699" y="1809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92" name="SMARTInkShape-Group39">
            <a:extLst>
              <a:ext uri="{FF2B5EF4-FFF2-40B4-BE49-F238E27FC236}">
                <a16:creationId xmlns:a16="http://schemas.microsoft.com/office/drawing/2014/main" id="{BF0C8B0C-7159-4339-A4B3-3066BBD11413}"/>
              </a:ext>
            </a:extLst>
          </p:cNvPr>
          <p:cNvGrpSpPr/>
          <p:nvPr/>
        </p:nvGrpSpPr>
        <p:grpSpPr>
          <a:xfrm>
            <a:off x="2152650" y="4173837"/>
            <a:ext cx="1914526" cy="349316"/>
            <a:chOff x="2152650" y="4173837"/>
            <a:chExt cx="1914526" cy="349316"/>
          </a:xfrm>
        </p:grpSpPr>
        <p:sp>
          <p:nvSpPr>
            <p:cNvPr id="184" name="SMARTInkShape-177">
              <a:extLst>
                <a:ext uri="{FF2B5EF4-FFF2-40B4-BE49-F238E27FC236}">
                  <a16:creationId xmlns:a16="http://schemas.microsoft.com/office/drawing/2014/main" id="{5350400E-EA4E-48B1-8117-9CBC597B0F24}"/>
                </a:ext>
              </a:extLst>
            </p:cNvPr>
            <p:cNvSpPr/>
            <p:nvPr>
              <p:custDataLst>
                <p:tags r:id="rId169"/>
              </p:custDataLst>
            </p:nvPr>
          </p:nvSpPr>
          <p:spPr>
            <a:xfrm>
              <a:off x="2152650" y="4333875"/>
              <a:ext cx="109539" cy="23814"/>
            </a:xfrm>
            <a:custGeom>
              <a:avLst/>
              <a:gdLst/>
              <a:ahLst/>
              <a:cxnLst/>
              <a:rect l="0" t="0" r="0" b="0"/>
              <a:pathLst>
                <a:path w="109539" h="23814">
                  <a:moveTo>
                    <a:pt x="0" y="23813"/>
                  </a:moveTo>
                  <a:lnTo>
                    <a:pt x="0" y="23813"/>
                  </a:lnTo>
                  <a:lnTo>
                    <a:pt x="2528" y="23813"/>
                  </a:lnTo>
                  <a:lnTo>
                    <a:pt x="3273" y="23283"/>
                  </a:lnTo>
                  <a:lnTo>
                    <a:pt x="3770" y="22401"/>
                  </a:lnTo>
                  <a:lnTo>
                    <a:pt x="4101" y="21284"/>
                  </a:lnTo>
                  <a:lnTo>
                    <a:pt x="5380" y="20539"/>
                  </a:lnTo>
                  <a:lnTo>
                    <a:pt x="25302" y="15379"/>
                  </a:lnTo>
                  <a:lnTo>
                    <a:pt x="46822" y="10838"/>
                  </a:lnTo>
                  <a:lnTo>
                    <a:pt x="64497" y="8503"/>
                  </a:lnTo>
                  <a:lnTo>
                    <a:pt x="83669" y="4459"/>
                  </a:lnTo>
                  <a:lnTo>
                    <a:pt x="10953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5" name="SMARTInkShape-178">
              <a:extLst>
                <a:ext uri="{FF2B5EF4-FFF2-40B4-BE49-F238E27FC236}">
                  <a16:creationId xmlns:a16="http://schemas.microsoft.com/office/drawing/2014/main" id="{E06BA869-C936-47BC-AB3A-FB93C3F13082}"/>
                </a:ext>
              </a:extLst>
            </p:cNvPr>
            <p:cNvSpPr/>
            <p:nvPr>
              <p:custDataLst>
                <p:tags r:id="rId170"/>
              </p:custDataLst>
            </p:nvPr>
          </p:nvSpPr>
          <p:spPr>
            <a:xfrm>
              <a:off x="2338388" y="4173837"/>
              <a:ext cx="133351" cy="312439"/>
            </a:xfrm>
            <a:custGeom>
              <a:avLst/>
              <a:gdLst/>
              <a:ahLst/>
              <a:cxnLst/>
              <a:rect l="0" t="0" r="0" b="0"/>
              <a:pathLst>
                <a:path w="133351" h="312439">
                  <a:moveTo>
                    <a:pt x="133350" y="55263"/>
                  </a:moveTo>
                  <a:lnTo>
                    <a:pt x="133350" y="55263"/>
                  </a:lnTo>
                  <a:lnTo>
                    <a:pt x="133350" y="33805"/>
                  </a:lnTo>
                  <a:lnTo>
                    <a:pt x="129547" y="20490"/>
                  </a:lnTo>
                  <a:lnTo>
                    <a:pt x="126721" y="14055"/>
                  </a:lnTo>
                  <a:lnTo>
                    <a:pt x="119467" y="7668"/>
                  </a:lnTo>
                  <a:lnTo>
                    <a:pt x="109717" y="2360"/>
                  </a:lnTo>
                  <a:lnTo>
                    <a:pt x="100092" y="0"/>
                  </a:lnTo>
                  <a:lnTo>
                    <a:pt x="78164" y="3729"/>
                  </a:lnTo>
                  <a:lnTo>
                    <a:pt x="59143" y="11536"/>
                  </a:lnTo>
                  <a:lnTo>
                    <a:pt x="43452" y="25609"/>
                  </a:lnTo>
                  <a:lnTo>
                    <a:pt x="31278" y="43184"/>
                  </a:lnTo>
                  <a:lnTo>
                    <a:pt x="20968" y="64325"/>
                  </a:lnTo>
                  <a:lnTo>
                    <a:pt x="15845" y="80986"/>
                  </a:lnTo>
                  <a:lnTo>
                    <a:pt x="11804" y="98975"/>
                  </a:lnTo>
                  <a:lnTo>
                    <a:pt x="8245" y="117553"/>
                  </a:lnTo>
                  <a:lnTo>
                    <a:pt x="4899" y="137804"/>
                  </a:lnTo>
                  <a:lnTo>
                    <a:pt x="2177" y="158623"/>
                  </a:lnTo>
                  <a:lnTo>
                    <a:pt x="967" y="178459"/>
                  </a:lnTo>
                  <a:lnTo>
                    <a:pt x="430" y="197858"/>
                  </a:lnTo>
                  <a:lnTo>
                    <a:pt x="720" y="217064"/>
                  </a:lnTo>
                  <a:lnTo>
                    <a:pt x="2613" y="236183"/>
                  </a:lnTo>
                  <a:lnTo>
                    <a:pt x="1597" y="259740"/>
                  </a:lnTo>
                  <a:lnTo>
                    <a:pt x="473" y="280126"/>
                  </a:lnTo>
                  <a:lnTo>
                    <a:pt x="0" y="31243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6" name="SMARTInkShape-179">
              <a:extLst>
                <a:ext uri="{FF2B5EF4-FFF2-40B4-BE49-F238E27FC236}">
                  <a16:creationId xmlns:a16="http://schemas.microsoft.com/office/drawing/2014/main" id="{FE806375-3BE7-4B26-8C86-8E35F63099EF}"/>
                </a:ext>
              </a:extLst>
            </p:cNvPr>
            <p:cNvSpPr/>
            <p:nvPr>
              <p:custDataLst>
                <p:tags r:id="rId171"/>
              </p:custDataLst>
            </p:nvPr>
          </p:nvSpPr>
          <p:spPr>
            <a:xfrm>
              <a:off x="2262188" y="4306374"/>
              <a:ext cx="346067" cy="165615"/>
            </a:xfrm>
            <a:custGeom>
              <a:avLst/>
              <a:gdLst/>
              <a:ahLst/>
              <a:cxnLst/>
              <a:rect l="0" t="0" r="0" b="0"/>
              <a:pathLst>
                <a:path w="346067" h="165615">
                  <a:moveTo>
                    <a:pt x="0" y="56076"/>
                  </a:moveTo>
                  <a:lnTo>
                    <a:pt x="0" y="56076"/>
                  </a:lnTo>
                  <a:lnTo>
                    <a:pt x="6628" y="56076"/>
                  </a:lnTo>
                  <a:lnTo>
                    <a:pt x="7594" y="56605"/>
                  </a:lnTo>
                  <a:lnTo>
                    <a:pt x="8237" y="57487"/>
                  </a:lnTo>
                  <a:lnTo>
                    <a:pt x="8666" y="58605"/>
                  </a:lnTo>
                  <a:lnTo>
                    <a:pt x="13376" y="59846"/>
                  </a:lnTo>
                  <a:lnTo>
                    <a:pt x="23542" y="61955"/>
                  </a:lnTo>
                  <a:lnTo>
                    <a:pt x="31101" y="63981"/>
                  </a:lnTo>
                  <a:lnTo>
                    <a:pt x="54611" y="66692"/>
                  </a:lnTo>
                  <a:lnTo>
                    <a:pt x="78270" y="70686"/>
                  </a:lnTo>
                  <a:lnTo>
                    <a:pt x="96699" y="73153"/>
                  </a:lnTo>
                  <a:lnTo>
                    <a:pt x="117237" y="74249"/>
                  </a:lnTo>
                  <a:lnTo>
                    <a:pt x="137301" y="76148"/>
                  </a:lnTo>
                  <a:lnTo>
                    <a:pt x="157331" y="78226"/>
                  </a:lnTo>
                  <a:lnTo>
                    <a:pt x="178580" y="79150"/>
                  </a:lnTo>
                  <a:lnTo>
                    <a:pt x="200372" y="79560"/>
                  </a:lnTo>
                  <a:lnTo>
                    <a:pt x="221875" y="79742"/>
                  </a:lnTo>
                  <a:lnTo>
                    <a:pt x="242015" y="79824"/>
                  </a:lnTo>
                  <a:lnTo>
                    <a:pt x="261549" y="78449"/>
                  </a:lnTo>
                  <a:lnTo>
                    <a:pt x="279756" y="76074"/>
                  </a:lnTo>
                  <a:lnTo>
                    <a:pt x="301907" y="71761"/>
                  </a:lnTo>
                  <a:lnTo>
                    <a:pt x="321346" y="67132"/>
                  </a:lnTo>
                  <a:lnTo>
                    <a:pt x="336337" y="61880"/>
                  </a:lnTo>
                  <a:lnTo>
                    <a:pt x="342276" y="56715"/>
                  </a:lnTo>
                  <a:lnTo>
                    <a:pt x="345268" y="50892"/>
                  </a:lnTo>
                  <a:lnTo>
                    <a:pt x="346066" y="47858"/>
                  </a:lnTo>
                  <a:lnTo>
                    <a:pt x="342133" y="30946"/>
                  </a:lnTo>
                  <a:lnTo>
                    <a:pt x="335680" y="20918"/>
                  </a:lnTo>
                  <a:lnTo>
                    <a:pt x="327520" y="13463"/>
                  </a:lnTo>
                  <a:lnTo>
                    <a:pt x="304656" y="2552"/>
                  </a:lnTo>
                  <a:lnTo>
                    <a:pt x="285413" y="0"/>
                  </a:lnTo>
                  <a:lnTo>
                    <a:pt x="268011" y="1772"/>
                  </a:lnTo>
                  <a:lnTo>
                    <a:pt x="250272" y="8177"/>
                  </a:lnTo>
                  <a:lnTo>
                    <a:pt x="234139" y="19306"/>
                  </a:lnTo>
                  <a:lnTo>
                    <a:pt x="218268" y="41091"/>
                  </a:lnTo>
                  <a:lnTo>
                    <a:pt x="209251" y="60044"/>
                  </a:lnTo>
                  <a:lnTo>
                    <a:pt x="206639" y="82181"/>
                  </a:lnTo>
                  <a:lnTo>
                    <a:pt x="209510" y="104968"/>
                  </a:lnTo>
                  <a:lnTo>
                    <a:pt x="217887" y="125361"/>
                  </a:lnTo>
                  <a:lnTo>
                    <a:pt x="234911" y="148392"/>
                  </a:lnTo>
                  <a:lnTo>
                    <a:pt x="240401" y="155843"/>
                  </a:lnTo>
                  <a:lnTo>
                    <a:pt x="252412" y="16561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7" name="SMARTInkShape-180">
              <a:extLst>
                <a:ext uri="{FF2B5EF4-FFF2-40B4-BE49-F238E27FC236}">
                  <a16:creationId xmlns:a16="http://schemas.microsoft.com/office/drawing/2014/main" id="{324CD9DA-FEAF-4962-B402-BD904837F23B}"/>
                </a:ext>
              </a:extLst>
            </p:cNvPr>
            <p:cNvSpPr/>
            <p:nvPr>
              <p:custDataLst>
                <p:tags r:id="rId172"/>
              </p:custDataLst>
            </p:nvPr>
          </p:nvSpPr>
          <p:spPr>
            <a:xfrm>
              <a:off x="2601057" y="4228162"/>
              <a:ext cx="499332" cy="263842"/>
            </a:xfrm>
            <a:custGeom>
              <a:avLst/>
              <a:gdLst/>
              <a:ahLst/>
              <a:cxnLst/>
              <a:rect l="0" t="0" r="0" b="0"/>
              <a:pathLst>
                <a:path w="499332" h="263842">
                  <a:moveTo>
                    <a:pt x="80231" y="110476"/>
                  </a:moveTo>
                  <a:lnTo>
                    <a:pt x="80231" y="110476"/>
                  </a:lnTo>
                  <a:lnTo>
                    <a:pt x="58306" y="110476"/>
                  </a:lnTo>
                  <a:lnTo>
                    <a:pt x="46041" y="113004"/>
                  </a:lnTo>
                  <a:lnTo>
                    <a:pt x="34881" y="119632"/>
                  </a:lnTo>
                  <a:lnTo>
                    <a:pt x="21629" y="135685"/>
                  </a:lnTo>
                  <a:lnTo>
                    <a:pt x="10231" y="157279"/>
                  </a:lnTo>
                  <a:lnTo>
                    <a:pt x="2727" y="179517"/>
                  </a:lnTo>
                  <a:lnTo>
                    <a:pt x="293" y="198019"/>
                  </a:lnTo>
                  <a:lnTo>
                    <a:pt x="0" y="220490"/>
                  </a:lnTo>
                  <a:lnTo>
                    <a:pt x="4489" y="243665"/>
                  </a:lnTo>
                  <a:lnTo>
                    <a:pt x="5923" y="246894"/>
                  </a:lnTo>
                  <a:lnTo>
                    <a:pt x="7938" y="249046"/>
                  </a:lnTo>
                  <a:lnTo>
                    <a:pt x="12999" y="251437"/>
                  </a:lnTo>
                  <a:lnTo>
                    <a:pt x="18776" y="251089"/>
                  </a:lnTo>
                  <a:lnTo>
                    <a:pt x="29390" y="246507"/>
                  </a:lnTo>
                  <a:lnTo>
                    <a:pt x="38056" y="240255"/>
                  </a:lnTo>
                  <a:lnTo>
                    <a:pt x="55142" y="218994"/>
                  </a:lnTo>
                  <a:lnTo>
                    <a:pt x="66976" y="197838"/>
                  </a:lnTo>
                  <a:lnTo>
                    <a:pt x="75927" y="180524"/>
                  </a:lnTo>
                  <a:lnTo>
                    <a:pt x="85197" y="162246"/>
                  </a:lnTo>
                  <a:lnTo>
                    <a:pt x="94609" y="143539"/>
                  </a:lnTo>
                  <a:lnTo>
                    <a:pt x="103554" y="124112"/>
                  </a:lnTo>
                  <a:lnTo>
                    <a:pt x="111058" y="103131"/>
                  </a:lnTo>
                  <a:lnTo>
                    <a:pt x="117920" y="84280"/>
                  </a:lnTo>
                  <a:lnTo>
                    <a:pt x="123440" y="67083"/>
                  </a:lnTo>
                  <a:lnTo>
                    <a:pt x="125893" y="50620"/>
                  </a:lnTo>
                  <a:lnTo>
                    <a:pt x="127274" y="29005"/>
                  </a:lnTo>
                  <a:lnTo>
                    <a:pt x="127741" y="7599"/>
                  </a:lnTo>
                  <a:lnTo>
                    <a:pt x="127805" y="1605"/>
                  </a:lnTo>
                  <a:lnTo>
                    <a:pt x="127292" y="325"/>
                  </a:lnTo>
                  <a:lnTo>
                    <a:pt x="126422" y="0"/>
                  </a:lnTo>
                  <a:lnTo>
                    <a:pt x="125312" y="312"/>
                  </a:lnTo>
                  <a:lnTo>
                    <a:pt x="121222" y="8337"/>
                  </a:lnTo>
                  <a:lnTo>
                    <a:pt x="119187" y="25826"/>
                  </a:lnTo>
                  <a:lnTo>
                    <a:pt x="116056" y="47765"/>
                  </a:lnTo>
                  <a:lnTo>
                    <a:pt x="114674" y="64612"/>
                  </a:lnTo>
                  <a:lnTo>
                    <a:pt x="114588" y="82683"/>
                  </a:lnTo>
                  <a:lnTo>
                    <a:pt x="116315" y="101299"/>
                  </a:lnTo>
                  <a:lnTo>
                    <a:pt x="117434" y="120155"/>
                  </a:lnTo>
                  <a:lnTo>
                    <a:pt x="118991" y="138590"/>
                  </a:lnTo>
                  <a:lnTo>
                    <a:pt x="123210" y="155603"/>
                  </a:lnTo>
                  <a:lnTo>
                    <a:pt x="129007" y="177528"/>
                  </a:lnTo>
                  <a:lnTo>
                    <a:pt x="139509" y="199567"/>
                  </a:lnTo>
                  <a:lnTo>
                    <a:pt x="145558" y="207575"/>
                  </a:lnTo>
                  <a:lnTo>
                    <a:pt x="153186" y="211839"/>
                  </a:lnTo>
                  <a:lnTo>
                    <a:pt x="171018" y="214577"/>
                  </a:lnTo>
                  <a:lnTo>
                    <a:pt x="178965" y="212129"/>
                  </a:lnTo>
                  <a:lnTo>
                    <a:pt x="195219" y="199406"/>
                  </a:lnTo>
                  <a:lnTo>
                    <a:pt x="213717" y="177274"/>
                  </a:lnTo>
                  <a:lnTo>
                    <a:pt x="228437" y="155079"/>
                  </a:lnTo>
                  <a:lnTo>
                    <a:pt x="239939" y="137708"/>
                  </a:lnTo>
                  <a:lnTo>
                    <a:pt x="250696" y="117993"/>
                  </a:lnTo>
                  <a:lnTo>
                    <a:pt x="260768" y="97941"/>
                  </a:lnTo>
                  <a:lnTo>
                    <a:pt x="270536" y="80210"/>
                  </a:lnTo>
                  <a:lnTo>
                    <a:pt x="278758" y="63510"/>
                  </a:lnTo>
                  <a:lnTo>
                    <a:pt x="287926" y="42056"/>
                  </a:lnTo>
                  <a:lnTo>
                    <a:pt x="291073" y="31912"/>
                  </a:lnTo>
                  <a:lnTo>
                    <a:pt x="290708" y="25640"/>
                  </a:lnTo>
                  <a:lnTo>
                    <a:pt x="289340" y="24815"/>
                  </a:lnTo>
                  <a:lnTo>
                    <a:pt x="287370" y="25323"/>
                  </a:lnTo>
                  <a:lnTo>
                    <a:pt x="284999" y="26719"/>
                  </a:lnTo>
                  <a:lnTo>
                    <a:pt x="264886" y="49154"/>
                  </a:lnTo>
                  <a:lnTo>
                    <a:pt x="253888" y="68082"/>
                  </a:lnTo>
                  <a:lnTo>
                    <a:pt x="246455" y="90447"/>
                  </a:lnTo>
                  <a:lnTo>
                    <a:pt x="243429" y="113831"/>
                  </a:lnTo>
                  <a:lnTo>
                    <a:pt x="245061" y="137516"/>
                  </a:lnTo>
                  <a:lnTo>
                    <a:pt x="251424" y="158763"/>
                  </a:lnTo>
                  <a:lnTo>
                    <a:pt x="262541" y="175936"/>
                  </a:lnTo>
                  <a:lnTo>
                    <a:pt x="284851" y="195432"/>
                  </a:lnTo>
                  <a:lnTo>
                    <a:pt x="306017" y="205557"/>
                  </a:lnTo>
                  <a:lnTo>
                    <a:pt x="326459" y="208498"/>
                  </a:lnTo>
                  <a:lnTo>
                    <a:pt x="341360" y="207310"/>
                  </a:lnTo>
                  <a:lnTo>
                    <a:pt x="362095" y="198610"/>
                  </a:lnTo>
                  <a:lnTo>
                    <a:pt x="381645" y="183450"/>
                  </a:lnTo>
                  <a:lnTo>
                    <a:pt x="398315" y="163025"/>
                  </a:lnTo>
                  <a:lnTo>
                    <a:pt x="408397" y="146531"/>
                  </a:lnTo>
                  <a:lnTo>
                    <a:pt x="417641" y="129146"/>
                  </a:lnTo>
                  <a:lnTo>
                    <a:pt x="425277" y="112600"/>
                  </a:lnTo>
                  <a:lnTo>
                    <a:pt x="429376" y="95015"/>
                  </a:lnTo>
                  <a:lnTo>
                    <a:pt x="431198" y="77675"/>
                  </a:lnTo>
                  <a:lnTo>
                    <a:pt x="431695" y="56542"/>
                  </a:lnTo>
                  <a:lnTo>
                    <a:pt x="428725" y="41049"/>
                  </a:lnTo>
                  <a:lnTo>
                    <a:pt x="424494" y="32637"/>
                  </a:lnTo>
                  <a:lnTo>
                    <a:pt x="421444" y="28608"/>
                  </a:lnTo>
                  <a:lnTo>
                    <a:pt x="419889" y="29968"/>
                  </a:lnTo>
                  <a:lnTo>
                    <a:pt x="416751" y="38535"/>
                  </a:lnTo>
                  <a:lnTo>
                    <a:pt x="414538" y="58233"/>
                  </a:lnTo>
                  <a:lnTo>
                    <a:pt x="413882" y="80826"/>
                  </a:lnTo>
                  <a:lnTo>
                    <a:pt x="415139" y="99238"/>
                  </a:lnTo>
                  <a:lnTo>
                    <a:pt x="416933" y="119239"/>
                  </a:lnTo>
                  <a:lnTo>
                    <a:pt x="417730" y="138712"/>
                  </a:lnTo>
                  <a:lnTo>
                    <a:pt x="419495" y="157950"/>
                  </a:lnTo>
                  <a:lnTo>
                    <a:pt x="422044" y="176554"/>
                  </a:lnTo>
                  <a:lnTo>
                    <a:pt x="424941" y="193643"/>
                  </a:lnTo>
                  <a:lnTo>
                    <a:pt x="427018" y="215610"/>
                  </a:lnTo>
                  <a:lnTo>
                    <a:pt x="427634" y="235524"/>
                  </a:lnTo>
                  <a:lnTo>
                    <a:pt x="427842" y="256356"/>
                  </a:lnTo>
                  <a:lnTo>
                    <a:pt x="427870" y="262271"/>
                  </a:lnTo>
                  <a:lnTo>
                    <a:pt x="427348" y="263530"/>
                  </a:lnTo>
                  <a:lnTo>
                    <a:pt x="426472" y="263841"/>
                  </a:lnTo>
                  <a:lnTo>
                    <a:pt x="425358" y="263519"/>
                  </a:lnTo>
                  <a:lnTo>
                    <a:pt x="424616" y="262246"/>
                  </a:lnTo>
                  <a:lnTo>
                    <a:pt x="419988" y="242335"/>
                  </a:lnTo>
                  <a:lnTo>
                    <a:pt x="420099" y="219405"/>
                  </a:lnTo>
                  <a:lnTo>
                    <a:pt x="423643" y="197960"/>
                  </a:lnTo>
                  <a:lnTo>
                    <a:pt x="427062" y="181108"/>
                  </a:lnTo>
                  <a:lnTo>
                    <a:pt x="432110" y="164798"/>
                  </a:lnTo>
                  <a:lnTo>
                    <a:pt x="439292" y="148730"/>
                  </a:lnTo>
                  <a:lnTo>
                    <a:pt x="448305" y="132769"/>
                  </a:lnTo>
                  <a:lnTo>
                    <a:pt x="464750" y="109967"/>
                  </a:lnTo>
                  <a:lnTo>
                    <a:pt x="484798" y="88914"/>
                  </a:lnTo>
                  <a:lnTo>
                    <a:pt x="499331" y="7713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8" name="SMARTInkShape-181">
              <a:extLst>
                <a:ext uri="{FF2B5EF4-FFF2-40B4-BE49-F238E27FC236}">
                  <a16:creationId xmlns:a16="http://schemas.microsoft.com/office/drawing/2014/main" id="{6FD21FEE-AB26-4A60-A999-7231FEACE094}"/>
                </a:ext>
              </a:extLst>
            </p:cNvPr>
            <p:cNvSpPr/>
            <p:nvPr>
              <p:custDataLst>
                <p:tags r:id="rId173"/>
              </p:custDataLst>
            </p:nvPr>
          </p:nvSpPr>
          <p:spPr>
            <a:xfrm>
              <a:off x="3144167" y="4258349"/>
              <a:ext cx="434148" cy="256502"/>
            </a:xfrm>
            <a:custGeom>
              <a:avLst/>
              <a:gdLst/>
              <a:ahLst/>
              <a:cxnLst/>
              <a:rect l="0" t="0" r="0" b="0"/>
              <a:pathLst>
                <a:path w="434148" h="256502">
                  <a:moveTo>
                    <a:pt x="89571" y="118389"/>
                  </a:moveTo>
                  <a:lnTo>
                    <a:pt x="89571" y="118389"/>
                  </a:lnTo>
                  <a:lnTo>
                    <a:pt x="88160" y="95793"/>
                  </a:lnTo>
                  <a:lnTo>
                    <a:pt x="82942" y="78294"/>
                  </a:lnTo>
                  <a:lnTo>
                    <a:pt x="78510" y="72699"/>
                  </a:lnTo>
                  <a:lnTo>
                    <a:pt x="75847" y="70467"/>
                  </a:lnTo>
                  <a:lnTo>
                    <a:pt x="73013" y="69507"/>
                  </a:lnTo>
                  <a:lnTo>
                    <a:pt x="67042" y="69853"/>
                  </a:lnTo>
                  <a:lnTo>
                    <a:pt x="55202" y="75550"/>
                  </a:lnTo>
                  <a:lnTo>
                    <a:pt x="36980" y="91288"/>
                  </a:lnTo>
                  <a:lnTo>
                    <a:pt x="19504" y="114231"/>
                  </a:lnTo>
                  <a:lnTo>
                    <a:pt x="9014" y="132855"/>
                  </a:lnTo>
                  <a:lnTo>
                    <a:pt x="3497" y="145456"/>
                  </a:lnTo>
                  <a:lnTo>
                    <a:pt x="391" y="163920"/>
                  </a:lnTo>
                  <a:lnTo>
                    <a:pt x="0" y="179681"/>
                  </a:lnTo>
                  <a:lnTo>
                    <a:pt x="1783" y="189550"/>
                  </a:lnTo>
                  <a:lnTo>
                    <a:pt x="8574" y="199229"/>
                  </a:lnTo>
                  <a:lnTo>
                    <a:pt x="13348" y="204032"/>
                  </a:lnTo>
                  <a:lnTo>
                    <a:pt x="17588" y="206705"/>
                  </a:lnTo>
                  <a:lnTo>
                    <a:pt x="21474" y="207958"/>
                  </a:lnTo>
                  <a:lnTo>
                    <a:pt x="29143" y="207938"/>
                  </a:lnTo>
                  <a:lnTo>
                    <a:pt x="42386" y="204424"/>
                  </a:lnTo>
                  <a:lnTo>
                    <a:pt x="55834" y="196385"/>
                  </a:lnTo>
                  <a:lnTo>
                    <a:pt x="75962" y="172620"/>
                  </a:lnTo>
                  <a:lnTo>
                    <a:pt x="87244" y="154506"/>
                  </a:lnTo>
                  <a:lnTo>
                    <a:pt x="97289" y="133206"/>
                  </a:lnTo>
                  <a:lnTo>
                    <a:pt x="104440" y="112666"/>
                  </a:lnTo>
                  <a:lnTo>
                    <a:pt x="117020" y="90732"/>
                  </a:lnTo>
                  <a:lnTo>
                    <a:pt x="121163" y="81971"/>
                  </a:lnTo>
                  <a:lnTo>
                    <a:pt x="122563" y="76799"/>
                  </a:lnTo>
                  <a:lnTo>
                    <a:pt x="122806" y="80960"/>
                  </a:lnTo>
                  <a:lnTo>
                    <a:pt x="120349" y="99008"/>
                  </a:lnTo>
                  <a:lnTo>
                    <a:pt x="116270" y="121936"/>
                  </a:lnTo>
                  <a:lnTo>
                    <a:pt x="114238" y="142958"/>
                  </a:lnTo>
                  <a:lnTo>
                    <a:pt x="111108" y="165121"/>
                  </a:lnTo>
                  <a:lnTo>
                    <a:pt x="111886" y="185916"/>
                  </a:lnTo>
                  <a:lnTo>
                    <a:pt x="115468" y="202955"/>
                  </a:lnTo>
                  <a:lnTo>
                    <a:pt x="122600" y="213124"/>
                  </a:lnTo>
                  <a:lnTo>
                    <a:pt x="131767" y="220818"/>
                  </a:lnTo>
                  <a:lnTo>
                    <a:pt x="135693" y="222129"/>
                  </a:lnTo>
                  <a:lnTo>
                    <a:pt x="143407" y="222174"/>
                  </a:lnTo>
                  <a:lnTo>
                    <a:pt x="162705" y="216481"/>
                  </a:lnTo>
                  <a:lnTo>
                    <a:pt x="180561" y="206896"/>
                  </a:lnTo>
                  <a:lnTo>
                    <a:pt x="199257" y="192591"/>
                  </a:lnTo>
                  <a:lnTo>
                    <a:pt x="219613" y="173536"/>
                  </a:lnTo>
                  <a:lnTo>
                    <a:pt x="233621" y="158244"/>
                  </a:lnTo>
                  <a:lnTo>
                    <a:pt x="245139" y="140865"/>
                  </a:lnTo>
                  <a:lnTo>
                    <a:pt x="258372" y="122557"/>
                  </a:lnTo>
                  <a:lnTo>
                    <a:pt x="272014" y="103837"/>
                  </a:lnTo>
                  <a:lnTo>
                    <a:pt x="283369" y="84934"/>
                  </a:lnTo>
                  <a:lnTo>
                    <a:pt x="293708" y="67360"/>
                  </a:lnTo>
                  <a:lnTo>
                    <a:pt x="307042" y="44002"/>
                  </a:lnTo>
                  <a:lnTo>
                    <a:pt x="312695" y="30824"/>
                  </a:lnTo>
                  <a:lnTo>
                    <a:pt x="313444" y="19675"/>
                  </a:lnTo>
                  <a:lnTo>
                    <a:pt x="310890" y="7002"/>
                  </a:lnTo>
                  <a:lnTo>
                    <a:pt x="308025" y="4443"/>
                  </a:lnTo>
                  <a:lnTo>
                    <a:pt x="299198" y="1600"/>
                  </a:lnTo>
                  <a:lnTo>
                    <a:pt x="284856" y="0"/>
                  </a:lnTo>
                  <a:lnTo>
                    <a:pt x="268024" y="4582"/>
                  </a:lnTo>
                  <a:lnTo>
                    <a:pt x="249631" y="15171"/>
                  </a:lnTo>
                  <a:lnTo>
                    <a:pt x="228255" y="37302"/>
                  </a:lnTo>
                  <a:lnTo>
                    <a:pt x="214094" y="58968"/>
                  </a:lnTo>
                  <a:lnTo>
                    <a:pt x="203490" y="82144"/>
                  </a:lnTo>
                  <a:lnTo>
                    <a:pt x="197290" y="105768"/>
                  </a:lnTo>
                  <a:lnTo>
                    <a:pt x="196276" y="128996"/>
                  </a:lnTo>
                  <a:lnTo>
                    <a:pt x="202209" y="149518"/>
                  </a:lnTo>
                  <a:lnTo>
                    <a:pt x="213694" y="172594"/>
                  </a:lnTo>
                  <a:lnTo>
                    <a:pt x="220937" y="180580"/>
                  </a:lnTo>
                  <a:lnTo>
                    <a:pt x="236914" y="190497"/>
                  </a:lnTo>
                  <a:lnTo>
                    <a:pt x="248895" y="195063"/>
                  </a:lnTo>
                  <a:lnTo>
                    <a:pt x="267541" y="195552"/>
                  </a:lnTo>
                  <a:lnTo>
                    <a:pt x="288999" y="189817"/>
                  </a:lnTo>
                  <a:lnTo>
                    <a:pt x="309586" y="176359"/>
                  </a:lnTo>
                  <a:lnTo>
                    <a:pt x="325468" y="164967"/>
                  </a:lnTo>
                  <a:lnTo>
                    <a:pt x="342051" y="152319"/>
                  </a:lnTo>
                  <a:lnTo>
                    <a:pt x="363817" y="130852"/>
                  </a:lnTo>
                  <a:lnTo>
                    <a:pt x="386258" y="110851"/>
                  </a:lnTo>
                  <a:lnTo>
                    <a:pt x="406019" y="92578"/>
                  </a:lnTo>
                  <a:lnTo>
                    <a:pt x="427067" y="75452"/>
                  </a:lnTo>
                  <a:lnTo>
                    <a:pt x="429397" y="75477"/>
                  </a:lnTo>
                  <a:lnTo>
                    <a:pt x="431480" y="77081"/>
                  </a:lnTo>
                  <a:lnTo>
                    <a:pt x="433398" y="79738"/>
                  </a:lnTo>
                  <a:lnTo>
                    <a:pt x="434147" y="83096"/>
                  </a:lnTo>
                  <a:lnTo>
                    <a:pt x="432673" y="95408"/>
                  </a:lnTo>
                  <a:lnTo>
                    <a:pt x="428846" y="116613"/>
                  </a:lnTo>
                  <a:lnTo>
                    <a:pt x="426634" y="138323"/>
                  </a:lnTo>
                  <a:lnTo>
                    <a:pt x="424585" y="154236"/>
                  </a:lnTo>
                  <a:lnTo>
                    <a:pt x="423674" y="171891"/>
                  </a:lnTo>
                  <a:lnTo>
                    <a:pt x="423270" y="188911"/>
                  </a:lnTo>
                  <a:lnTo>
                    <a:pt x="423042" y="211956"/>
                  </a:lnTo>
                  <a:lnTo>
                    <a:pt x="424385" y="233601"/>
                  </a:lnTo>
                  <a:lnTo>
                    <a:pt x="427708" y="25650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9" name="SMARTInkShape-182">
              <a:extLst>
                <a:ext uri="{FF2B5EF4-FFF2-40B4-BE49-F238E27FC236}">
                  <a16:creationId xmlns:a16="http://schemas.microsoft.com/office/drawing/2014/main" id="{D209B99B-F6D7-444C-814E-CEE4074C1A78}"/>
                </a:ext>
              </a:extLst>
            </p:cNvPr>
            <p:cNvSpPr/>
            <p:nvPr>
              <p:custDataLst>
                <p:tags r:id="rId174"/>
              </p:custDataLst>
            </p:nvPr>
          </p:nvSpPr>
          <p:spPr>
            <a:xfrm>
              <a:off x="3611994" y="4233863"/>
              <a:ext cx="2745" cy="4763"/>
            </a:xfrm>
            <a:custGeom>
              <a:avLst/>
              <a:gdLst/>
              <a:ahLst/>
              <a:cxnLst/>
              <a:rect l="0" t="0" r="0" b="0"/>
              <a:pathLst>
                <a:path w="2745" h="4763">
                  <a:moveTo>
                    <a:pt x="2744" y="0"/>
                  </a:moveTo>
                  <a:lnTo>
                    <a:pt x="2744" y="0"/>
                  </a:lnTo>
                  <a:lnTo>
                    <a:pt x="215" y="0"/>
                  </a:lnTo>
                  <a:lnTo>
                    <a:pt x="0" y="529"/>
                  </a:lnTo>
                  <a:lnTo>
                    <a:pt x="2744" y="476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0" name="SMARTInkShape-183">
              <a:extLst>
                <a:ext uri="{FF2B5EF4-FFF2-40B4-BE49-F238E27FC236}">
                  <a16:creationId xmlns:a16="http://schemas.microsoft.com/office/drawing/2014/main" id="{DC7C40F6-0037-44C3-B1E8-F5193676BAAD}"/>
                </a:ext>
              </a:extLst>
            </p:cNvPr>
            <p:cNvSpPr/>
            <p:nvPr>
              <p:custDataLst>
                <p:tags r:id="rId175"/>
              </p:custDataLst>
            </p:nvPr>
          </p:nvSpPr>
          <p:spPr>
            <a:xfrm>
              <a:off x="3689129" y="4300734"/>
              <a:ext cx="117498" cy="222419"/>
            </a:xfrm>
            <a:custGeom>
              <a:avLst/>
              <a:gdLst/>
              <a:ahLst/>
              <a:cxnLst/>
              <a:rect l="0" t="0" r="0" b="0"/>
              <a:pathLst>
                <a:path w="117498" h="222419">
                  <a:moveTo>
                    <a:pt x="87534" y="4566"/>
                  </a:moveTo>
                  <a:lnTo>
                    <a:pt x="87534" y="4566"/>
                  </a:lnTo>
                  <a:lnTo>
                    <a:pt x="85005" y="4566"/>
                  </a:lnTo>
                  <a:lnTo>
                    <a:pt x="82353" y="3155"/>
                  </a:lnTo>
                  <a:lnTo>
                    <a:pt x="78867" y="465"/>
                  </a:lnTo>
                  <a:lnTo>
                    <a:pt x="73206" y="0"/>
                  </a:lnTo>
                  <a:lnTo>
                    <a:pt x="52513" y="4665"/>
                  </a:lnTo>
                  <a:lnTo>
                    <a:pt x="30277" y="12652"/>
                  </a:lnTo>
                  <a:lnTo>
                    <a:pt x="19710" y="17839"/>
                  </a:lnTo>
                  <a:lnTo>
                    <a:pt x="10405" y="25844"/>
                  </a:lnTo>
                  <a:lnTo>
                    <a:pt x="4062" y="35447"/>
                  </a:lnTo>
                  <a:lnTo>
                    <a:pt x="517" y="43691"/>
                  </a:lnTo>
                  <a:lnTo>
                    <a:pt x="0" y="51236"/>
                  </a:lnTo>
                  <a:lnTo>
                    <a:pt x="603" y="54729"/>
                  </a:lnTo>
                  <a:lnTo>
                    <a:pt x="5506" y="61433"/>
                  </a:lnTo>
                  <a:lnTo>
                    <a:pt x="26939" y="78383"/>
                  </a:lnTo>
                  <a:lnTo>
                    <a:pt x="47460" y="92995"/>
                  </a:lnTo>
                  <a:lnTo>
                    <a:pt x="65664" y="105380"/>
                  </a:lnTo>
                  <a:lnTo>
                    <a:pt x="86977" y="123787"/>
                  </a:lnTo>
                  <a:lnTo>
                    <a:pt x="108745" y="147462"/>
                  </a:lnTo>
                  <a:lnTo>
                    <a:pt x="116455" y="161735"/>
                  </a:lnTo>
                  <a:lnTo>
                    <a:pt x="117497" y="174079"/>
                  </a:lnTo>
                  <a:lnTo>
                    <a:pt x="117034" y="181075"/>
                  </a:lnTo>
                  <a:lnTo>
                    <a:pt x="112287" y="191670"/>
                  </a:lnTo>
                  <a:lnTo>
                    <a:pt x="98339" y="209964"/>
                  </a:lnTo>
                  <a:lnTo>
                    <a:pt x="82083" y="218372"/>
                  </a:lnTo>
                  <a:lnTo>
                    <a:pt x="69691" y="222080"/>
                  </a:lnTo>
                  <a:lnTo>
                    <a:pt x="61612" y="222418"/>
                  </a:lnTo>
                  <a:lnTo>
                    <a:pt x="50966" y="220804"/>
                  </a:lnTo>
                  <a:lnTo>
                    <a:pt x="33072" y="211864"/>
                  </a:lnTo>
                  <a:lnTo>
                    <a:pt x="19421" y="201690"/>
                  </a:lnTo>
                  <a:lnTo>
                    <a:pt x="6385" y="180010"/>
                  </a:lnTo>
                  <a:lnTo>
                    <a:pt x="1809" y="17125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1" name="SMARTInkShape-184">
              <a:extLst>
                <a:ext uri="{FF2B5EF4-FFF2-40B4-BE49-F238E27FC236}">
                  <a16:creationId xmlns:a16="http://schemas.microsoft.com/office/drawing/2014/main" id="{09D375AD-AE2E-4E30-A9D1-2149BACA9153}"/>
                </a:ext>
              </a:extLst>
            </p:cNvPr>
            <p:cNvSpPr/>
            <p:nvPr>
              <p:custDataLst>
                <p:tags r:id="rId176"/>
              </p:custDataLst>
            </p:nvPr>
          </p:nvSpPr>
          <p:spPr>
            <a:xfrm>
              <a:off x="3852863" y="4377475"/>
              <a:ext cx="214313" cy="13551"/>
            </a:xfrm>
            <a:custGeom>
              <a:avLst/>
              <a:gdLst/>
              <a:ahLst/>
              <a:cxnLst/>
              <a:rect l="0" t="0" r="0" b="0"/>
              <a:pathLst>
                <a:path w="214313" h="13551">
                  <a:moveTo>
                    <a:pt x="0" y="13550"/>
                  </a:moveTo>
                  <a:lnTo>
                    <a:pt x="0" y="13550"/>
                  </a:lnTo>
                  <a:lnTo>
                    <a:pt x="2528" y="11021"/>
                  </a:lnTo>
                  <a:lnTo>
                    <a:pt x="18471" y="5956"/>
                  </a:lnTo>
                  <a:lnTo>
                    <a:pt x="41376" y="2995"/>
                  </a:lnTo>
                  <a:lnTo>
                    <a:pt x="62310" y="921"/>
                  </a:lnTo>
                  <a:lnTo>
                    <a:pt x="85725" y="0"/>
                  </a:lnTo>
                  <a:lnTo>
                    <a:pt x="98425" y="283"/>
                  </a:lnTo>
                  <a:lnTo>
                    <a:pt x="111654" y="1001"/>
                  </a:lnTo>
                  <a:lnTo>
                    <a:pt x="125236" y="2009"/>
                  </a:lnTo>
                  <a:lnTo>
                    <a:pt x="138524" y="3210"/>
                  </a:lnTo>
                  <a:lnTo>
                    <a:pt x="151615" y="4540"/>
                  </a:lnTo>
                  <a:lnTo>
                    <a:pt x="164577" y="5956"/>
                  </a:lnTo>
                  <a:lnTo>
                    <a:pt x="214312" y="135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93" name="SMARTInkShape-185">
            <a:extLst>
              <a:ext uri="{FF2B5EF4-FFF2-40B4-BE49-F238E27FC236}">
                <a16:creationId xmlns:a16="http://schemas.microsoft.com/office/drawing/2014/main" id="{54D91DA3-0D77-4F1A-803D-46068D64A33C}"/>
              </a:ext>
            </a:extLst>
          </p:cNvPr>
          <p:cNvSpPr/>
          <p:nvPr>
            <p:custDataLst>
              <p:tags r:id="rId11"/>
            </p:custDataLst>
          </p:nvPr>
        </p:nvSpPr>
        <p:spPr>
          <a:xfrm>
            <a:off x="3924300" y="4295775"/>
            <a:ext cx="28576" cy="200026"/>
          </a:xfrm>
          <a:custGeom>
            <a:avLst/>
            <a:gdLst/>
            <a:ahLst/>
            <a:cxnLst/>
            <a:rect l="0" t="0" r="0" b="0"/>
            <a:pathLst>
              <a:path w="28576" h="200026">
                <a:moveTo>
                  <a:pt x="28575" y="0"/>
                </a:moveTo>
                <a:lnTo>
                  <a:pt x="28575" y="0"/>
                </a:lnTo>
                <a:lnTo>
                  <a:pt x="28575" y="2528"/>
                </a:lnTo>
                <a:lnTo>
                  <a:pt x="22696" y="23026"/>
                </a:lnTo>
                <a:lnTo>
                  <a:pt x="17308" y="42101"/>
                </a:lnTo>
                <a:lnTo>
                  <a:pt x="12455" y="58928"/>
                </a:lnTo>
                <a:lnTo>
                  <a:pt x="8534" y="76990"/>
                </a:lnTo>
                <a:lnTo>
                  <a:pt x="6439" y="97012"/>
                </a:lnTo>
                <a:lnTo>
                  <a:pt x="4978" y="118258"/>
                </a:lnTo>
                <a:lnTo>
                  <a:pt x="2565" y="140048"/>
                </a:lnTo>
                <a:lnTo>
                  <a:pt x="0" y="20002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3" name="SMARTInkShape-Group41">
            <a:extLst>
              <a:ext uri="{FF2B5EF4-FFF2-40B4-BE49-F238E27FC236}">
                <a16:creationId xmlns:a16="http://schemas.microsoft.com/office/drawing/2014/main" id="{3743DAF7-B9EE-4B02-BDCC-6BB9EADCE1CB}"/>
              </a:ext>
            </a:extLst>
          </p:cNvPr>
          <p:cNvGrpSpPr/>
          <p:nvPr/>
        </p:nvGrpSpPr>
        <p:grpSpPr>
          <a:xfrm>
            <a:off x="1625016" y="4610917"/>
            <a:ext cx="1013410" cy="403997"/>
            <a:chOff x="1625016" y="4610917"/>
            <a:chExt cx="1013410" cy="403997"/>
          </a:xfrm>
        </p:grpSpPr>
        <p:sp>
          <p:nvSpPr>
            <p:cNvPr id="194" name="SMARTInkShape-186">
              <a:extLst>
                <a:ext uri="{FF2B5EF4-FFF2-40B4-BE49-F238E27FC236}">
                  <a16:creationId xmlns:a16="http://schemas.microsoft.com/office/drawing/2014/main" id="{22658168-E174-4BEE-9132-197C29DB05D9}"/>
                </a:ext>
              </a:extLst>
            </p:cNvPr>
            <p:cNvSpPr/>
            <p:nvPr>
              <p:custDataLst>
                <p:tags r:id="rId160"/>
              </p:custDataLst>
            </p:nvPr>
          </p:nvSpPr>
          <p:spPr>
            <a:xfrm>
              <a:off x="1695450" y="4686300"/>
              <a:ext cx="52389" cy="323851"/>
            </a:xfrm>
            <a:custGeom>
              <a:avLst/>
              <a:gdLst/>
              <a:ahLst/>
              <a:cxnLst/>
              <a:rect l="0" t="0" r="0" b="0"/>
              <a:pathLst>
                <a:path w="52389" h="323851">
                  <a:moveTo>
                    <a:pt x="52388" y="0"/>
                  </a:moveTo>
                  <a:lnTo>
                    <a:pt x="52388" y="0"/>
                  </a:lnTo>
                  <a:lnTo>
                    <a:pt x="48585" y="4332"/>
                  </a:lnTo>
                  <a:lnTo>
                    <a:pt x="44793" y="11396"/>
                  </a:lnTo>
                  <a:lnTo>
                    <a:pt x="38701" y="34575"/>
                  </a:lnTo>
                  <a:lnTo>
                    <a:pt x="33781" y="50292"/>
                  </a:lnTo>
                  <a:lnTo>
                    <a:pt x="28067" y="69271"/>
                  </a:lnTo>
                  <a:lnTo>
                    <a:pt x="22528" y="90054"/>
                  </a:lnTo>
                  <a:lnTo>
                    <a:pt x="18303" y="111638"/>
                  </a:lnTo>
                  <a:lnTo>
                    <a:pt x="14661" y="134989"/>
                  </a:lnTo>
                  <a:lnTo>
                    <a:pt x="12949" y="147143"/>
                  </a:lnTo>
                  <a:lnTo>
                    <a:pt x="11279" y="159478"/>
                  </a:lnTo>
                  <a:lnTo>
                    <a:pt x="9636" y="171936"/>
                  </a:lnTo>
                  <a:lnTo>
                    <a:pt x="8011" y="184474"/>
                  </a:lnTo>
                  <a:lnTo>
                    <a:pt x="4795" y="208283"/>
                  </a:lnTo>
                  <a:lnTo>
                    <a:pt x="2131" y="231212"/>
                  </a:lnTo>
                  <a:lnTo>
                    <a:pt x="947" y="253750"/>
                  </a:lnTo>
                  <a:lnTo>
                    <a:pt x="421" y="273291"/>
                  </a:lnTo>
                  <a:lnTo>
                    <a:pt x="187" y="290796"/>
                  </a:lnTo>
                  <a:lnTo>
                    <a:pt x="55" y="312880"/>
                  </a:lnTo>
                  <a:lnTo>
                    <a:pt x="0" y="3238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5" name="SMARTInkShape-187">
              <a:extLst>
                <a:ext uri="{FF2B5EF4-FFF2-40B4-BE49-F238E27FC236}">
                  <a16:creationId xmlns:a16="http://schemas.microsoft.com/office/drawing/2014/main" id="{58956007-DD9B-453E-A917-55BC92FBB436}"/>
                </a:ext>
              </a:extLst>
            </p:cNvPr>
            <p:cNvSpPr/>
            <p:nvPr>
              <p:custDataLst>
                <p:tags r:id="rId161"/>
              </p:custDataLst>
            </p:nvPr>
          </p:nvSpPr>
          <p:spPr>
            <a:xfrm>
              <a:off x="1695450" y="5014913"/>
              <a:ext cx="4764" cy="1"/>
            </a:xfrm>
            <a:custGeom>
              <a:avLst/>
              <a:gdLst/>
              <a:ahLst/>
              <a:cxnLst/>
              <a:rect l="0" t="0" r="0" b="0"/>
              <a:pathLst>
                <a:path w="4764" h="1">
                  <a:moveTo>
                    <a:pt x="0" y="0"/>
                  </a:moveTo>
                  <a:lnTo>
                    <a:pt x="0" y="0"/>
                  </a:lnTo>
                  <a:lnTo>
                    <a:pt x="4763"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6" name="SMARTInkShape-188">
              <a:extLst>
                <a:ext uri="{FF2B5EF4-FFF2-40B4-BE49-F238E27FC236}">
                  <a16:creationId xmlns:a16="http://schemas.microsoft.com/office/drawing/2014/main" id="{3B38D0E4-DB86-4B64-BE24-65C7912BA561}"/>
                </a:ext>
              </a:extLst>
            </p:cNvPr>
            <p:cNvSpPr/>
            <p:nvPr>
              <p:custDataLst>
                <p:tags r:id="rId162"/>
              </p:custDataLst>
            </p:nvPr>
          </p:nvSpPr>
          <p:spPr>
            <a:xfrm>
              <a:off x="1625016" y="4610917"/>
              <a:ext cx="266630" cy="280172"/>
            </a:xfrm>
            <a:custGeom>
              <a:avLst/>
              <a:gdLst/>
              <a:ahLst/>
              <a:cxnLst/>
              <a:rect l="0" t="0" r="0" b="0"/>
              <a:pathLst>
                <a:path w="266630" h="280172">
                  <a:moveTo>
                    <a:pt x="13284" y="22996"/>
                  </a:moveTo>
                  <a:lnTo>
                    <a:pt x="13284" y="22996"/>
                  </a:lnTo>
                  <a:lnTo>
                    <a:pt x="13284" y="20467"/>
                  </a:lnTo>
                  <a:lnTo>
                    <a:pt x="18340" y="13839"/>
                  </a:lnTo>
                  <a:lnTo>
                    <a:pt x="22234" y="10988"/>
                  </a:lnTo>
                  <a:lnTo>
                    <a:pt x="42077" y="2462"/>
                  </a:lnTo>
                  <a:lnTo>
                    <a:pt x="60386" y="155"/>
                  </a:lnTo>
                  <a:lnTo>
                    <a:pt x="82862" y="0"/>
                  </a:lnTo>
                  <a:lnTo>
                    <a:pt x="100299" y="1839"/>
                  </a:lnTo>
                  <a:lnTo>
                    <a:pt x="120043" y="5832"/>
                  </a:lnTo>
                  <a:lnTo>
                    <a:pt x="140637" y="11134"/>
                  </a:lnTo>
                  <a:lnTo>
                    <a:pt x="160373" y="17018"/>
                  </a:lnTo>
                  <a:lnTo>
                    <a:pt x="179728" y="24572"/>
                  </a:lnTo>
                  <a:lnTo>
                    <a:pt x="198384" y="33221"/>
                  </a:lnTo>
                  <a:lnTo>
                    <a:pt x="215495" y="42357"/>
                  </a:lnTo>
                  <a:lnTo>
                    <a:pt x="237475" y="58954"/>
                  </a:lnTo>
                  <a:lnTo>
                    <a:pt x="254865" y="77277"/>
                  </a:lnTo>
                  <a:lnTo>
                    <a:pt x="265016" y="98639"/>
                  </a:lnTo>
                  <a:lnTo>
                    <a:pt x="266629" y="111119"/>
                  </a:lnTo>
                  <a:lnTo>
                    <a:pt x="266318" y="116670"/>
                  </a:lnTo>
                  <a:lnTo>
                    <a:pt x="258296" y="134594"/>
                  </a:lnTo>
                  <a:lnTo>
                    <a:pt x="247414" y="144209"/>
                  </a:lnTo>
                  <a:lnTo>
                    <a:pt x="232700" y="152539"/>
                  </a:lnTo>
                  <a:lnTo>
                    <a:pt x="213813" y="161533"/>
                  </a:lnTo>
                  <a:lnTo>
                    <a:pt x="191661" y="169411"/>
                  </a:lnTo>
                  <a:lnTo>
                    <a:pt x="168233" y="175911"/>
                  </a:lnTo>
                  <a:lnTo>
                    <a:pt x="145474" y="180563"/>
                  </a:lnTo>
                  <a:lnTo>
                    <a:pt x="133690" y="182545"/>
                  </a:lnTo>
                  <a:lnTo>
                    <a:pt x="121600" y="184395"/>
                  </a:lnTo>
                  <a:lnTo>
                    <a:pt x="109308" y="186158"/>
                  </a:lnTo>
                  <a:lnTo>
                    <a:pt x="85771" y="189528"/>
                  </a:lnTo>
                  <a:lnTo>
                    <a:pt x="64021" y="192260"/>
                  </a:lnTo>
                  <a:lnTo>
                    <a:pt x="45535" y="193474"/>
                  </a:lnTo>
                  <a:lnTo>
                    <a:pt x="22781" y="196686"/>
                  </a:lnTo>
                  <a:lnTo>
                    <a:pt x="5162" y="200989"/>
                  </a:lnTo>
                  <a:lnTo>
                    <a:pt x="2048" y="202512"/>
                  </a:lnTo>
                  <a:lnTo>
                    <a:pt x="502" y="204056"/>
                  </a:lnTo>
                  <a:lnTo>
                    <a:pt x="0" y="205615"/>
                  </a:lnTo>
                  <a:lnTo>
                    <a:pt x="724" y="207183"/>
                  </a:lnTo>
                  <a:lnTo>
                    <a:pt x="4350" y="210337"/>
                  </a:lnTo>
                  <a:lnTo>
                    <a:pt x="23435" y="219947"/>
                  </a:lnTo>
                  <a:lnTo>
                    <a:pt x="45631" y="226284"/>
                  </a:lnTo>
                  <a:lnTo>
                    <a:pt x="64879" y="231703"/>
                  </a:lnTo>
                  <a:lnTo>
                    <a:pt x="85780" y="237639"/>
                  </a:lnTo>
                  <a:lnTo>
                    <a:pt x="107417" y="244334"/>
                  </a:lnTo>
                  <a:lnTo>
                    <a:pt x="129381" y="252602"/>
                  </a:lnTo>
                  <a:lnTo>
                    <a:pt x="150078" y="260157"/>
                  </a:lnTo>
                  <a:lnTo>
                    <a:pt x="168273" y="267042"/>
                  </a:lnTo>
                  <a:lnTo>
                    <a:pt x="194259" y="28017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7" name="SMARTInkShape-189">
              <a:extLst>
                <a:ext uri="{FF2B5EF4-FFF2-40B4-BE49-F238E27FC236}">
                  <a16:creationId xmlns:a16="http://schemas.microsoft.com/office/drawing/2014/main" id="{392B658E-5120-4F3C-A39B-97A0489363A9}"/>
                </a:ext>
              </a:extLst>
            </p:cNvPr>
            <p:cNvSpPr/>
            <p:nvPr>
              <p:custDataLst>
                <p:tags r:id="rId163"/>
              </p:custDataLst>
            </p:nvPr>
          </p:nvSpPr>
          <p:spPr>
            <a:xfrm>
              <a:off x="1878869" y="4696333"/>
              <a:ext cx="335307" cy="254758"/>
            </a:xfrm>
            <a:custGeom>
              <a:avLst/>
              <a:gdLst/>
              <a:ahLst/>
              <a:cxnLst/>
              <a:rect l="0" t="0" r="0" b="0"/>
              <a:pathLst>
                <a:path w="335307" h="254758">
                  <a:moveTo>
                    <a:pt x="154719" y="156655"/>
                  </a:moveTo>
                  <a:lnTo>
                    <a:pt x="154719" y="156655"/>
                  </a:lnTo>
                  <a:lnTo>
                    <a:pt x="154719" y="147498"/>
                  </a:lnTo>
                  <a:lnTo>
                    <a:pt x="155248" y="145787"/>
                  </a:lnTo>
                  <a:lnTo>
                    <a:pt x="156130" y="144647"/>
                  </a:lnTo>
                  <a:lnTo>
                    <a:pt x="157247" y="143887"/>
                  </a:lnTo>
                  <a:lnTo>
                    <a:pt x="158488" y="140220"/>
                  </a:lnTo>
                  <a:lnTo>
                    <a:pt x="159423" y="120016"/>
                  </a:lnTo>
                  <a:lnTo>
                    <a:pt x="158044" y="115147"/>
                  </a:lnTo>
                  <a:lnTo>
                    <a:pt x="156935" y="113108"/>
                  </a:lnTo>
                  <a:lnTo>
                    <a:pt x="148648" y="110842"/>
                  </a:lnTo>
                  <a:lnTo>
                    <a:pt x="136146" y="110894"/>
                  </a:lnTo>
                  <a:lnTo>
                    <a:pt x="114761" y="116872"/>
                  </a:lnTo>
                  <a:lnTo>
                    <a:pt x="94255" y="125876"/>
                  </a:lnTo>
                  <a:lnTo>
                    <a:pt x="72186" y="138363"/>
                  </a:lnTo>
                  <a:lnTo>
                    <a:pt x="52007" y="152117"/>
                  </a:lnTo>
                  <a:lnTo>
                    <a:pt x="32622" y="166246"/>
                  </a:lnTo>
                  <a:lnTo>
                    <a:pt x="14531" y="181016"/>
                  </a:lnTo>
                  <a:lnTo>
                    <a:pt x="5806" y="192529"/>
                  </a:lnTo>
                  <a:lnTo>
                    <a:pt x="1223" y="206113"/>
                  </a:lnTo>
                  <a:lnTo>
                    <a:pt x="0" y="213439"/>
                  </a:lnTo>
                  <a:lnTo>
                    <a:pt x="1832" y="218852"/>
                  </a:lnTo>
                  <a:lnTo>
                    <a:pt x="5698" y="222991"/>
                  </a:lnTo>
                  <a:lnTo>
                    <a:pt x="15991" y="228470"/>
                  </a:lnTo>
                  <a:lnTo>
                    <a:pt x="25858" y="230906"/>
                  </a:lnTo>
                  <a:lnTo>
                    <a:pt x="40337" y="229749"/>
                  </a:lnTo>
                  <a:lnTo>
                    <a:pt x="59739" y="223526"/>
                  </a:lnTo>
                  <a:lnTo>
                    <a:pt x="79716" y="212452"/>
                  </a:lnTo>
                  <a:lnTo>
                    <a:pt x="99040" y="196588"/>
                  </a:lnTo>
                  <a:lnTo>
                    <a:pt x="118172" y="178482"/>
                  </a:lnTo>
                  <a:lnTo>
                    <a:pt x="134718" y="159712"/>
                  </a:lnTo>
                  <a:lnTo>
                    <a:pt x="147146" y="140745"/>
                  </a:lnTo>
                  <a:lnTo>
                    <a:pt x="160060" y="121719"/>
                  </a:lnTo>
                  <a:lnTo>
                    <a:pt x="173956" y="100803"/>
                  </a:lnTo>
                  <a:lnTo>
                    <a:pt x="173893" y="100370"/>
                  </a:lnTo>
                  <a:lnTo>
                    <a:pt x="173323" y="100611"/>
                  </a:lnTo>
                  <a:lnTo>
                    <a:pt x="171277" y="102289"/>
                  </a:lnTo>
                  <a:lnTo>
                    <a:pt x="158944" y="124729"/>
                  </a:lnTo>
                  <a:lnTo>
                    <a:pt x="148386" y="145607"/>
                  </a:lnTo>
                  <a:lnTo>
                    <a:pt x="140262" y="162328"/>
                  </a:lnTo>
                  <a:lnTo>
                    <a:pt x="133124" y="178579"/>
                  </a:lnTo>
                  <a:lnTo>
                    <a:pt x="127835" y="194621"/>
                  </a:lnTo>
                  <a:lnTo>
                    <a:pt x="123293" y="217117"/>
                  </a:lnTo>
                  <a:lnTo>
                    <a:pt x="123359" y="234365"/>
                  </a:lnTo>
                  <a:lnTo>
                    <a:pt x="124287" y="238624"/>
                  </a:lnTo>
                  <a:lnTo>
                    <a:pt x="129552" y="246178"/>
                  </a:lnTo>
                  <a:lnTo>
                    <a:pt x="133178" y="249674"/>
                  </a:lnTo>
                  <a:lnTo>
                    <a:pt x="141441" y="253559"/>
                  </a:lnTo>
                  <a:lnTo>
                    <a:pt x="150934" y="254757"/>
                  </a:lnTo>
                  <a:lnTo>
                    <a:pt x="162209" y="253525"/>
                  </a:lnTo>
                  <a:lnTo>
                    <a:pt x="180456" y="244800"/>
                  </a:lnTo>
                  <a:lnTo>
                    <a:pt x="199268" y="229632"/>
                  </a:lnTo>
                  <a:lnTo>
                    <a:pt x="218248" y="209204"/>
                  </a:lnTo>
                  <a:lnTo>
                    <a:pt x="232343" y="191299"/>
                  </a:lnTo>
                  <a:lnTo>
                    <a:pt x="246897" y="170994"/>
                  </a:lnTo>
                  <a:lnTo>
                    <a:pt x="260422" y="149622"/>
                  </a:lnTo>
                  <a:lnTo>
                    <a:pt x="273488" y="127776"/>
                  </a:lnTo>
                  <a:lnTo>
                    <a:pt x="285822" y="105720"/>
                  </a:lnTo>
                  <a:lnTo>
                    <a:pt x="296595" y="83569"/>
                  </a:lnTo>
                  <a:lnTo>
                    <a:pt x="306675" y="62789"/>
                  </a:lnTo>
                  <a:lnTo>
                    <a:pt x="315917" y="44028"/>
                  </a:lnTo>
                  <a:lnTo>
                    <a:pt x="326541" y="22095"/>
                  </a:lnTo>
                  <a:lnTo>
                    <a:pt x="334384" y="254"/>
                  </a:lnTo>
                  <a:lnTo>
                    <a:pt x="334820" y="0"/>
                  </a:lnTo>
                  <a:lnTo>
                    <a:pt x="335306" y="3951"/>
                  </a:lnTo>
                  <a:lnTo>
                    <a:pt x="331815" y="23225"/>
                  </a:lnTo>
                  <a:lnTo>
                    <a:pt x="328077" y="42272"/>
                  </a:lnTo>
                  <a:lnTo>
                    <a:pt x="327017" y="58722"/>
                  </a:lnTo>
                  <a:lnTo>
                    <a:pt x="325134" y="76616"/>
                  </a:lnTo>
                  <a:lnTo>
                    <a:pt x="322534" y="95153"/>
                  </a:lnTo>
                  <a:lnTo>
                    <a:pt x="319614" y="113975"/>
                  </a:lnTo>
                  <a:lnTo>
                    <a:pt x="316553" y="132923"/>
                  </a:lnTo>
                  <a:lnTo>
                    <a:pt x="313957" y="150870"/>
                  </a:lnTo>
                  <a:lnTo>
                    <a:pt x="312496" y="172344"/>
                  </a:lnTo>
                  <a:lnTo>
                    <a:pt x="311881" y="19475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8" name="SMARTInkShape-190">
              <a:extLst>
                <a:ext uri="{FF2B5EF4-FFF2-40B4-BE49-F238E27FC236}">
                  <a16:creationId xmlns:a16="http://schemas.microsoft.com/office/drawing/2014/main" id="{86FA2735-4FDA-4986-A825-372887E26DC0}"/>
                </a:ext>
              </a:extLst>
            </p:cNvPr>
            <p:cNvSpPr/>
            <p:nvPr>
              <p:custDataLst>
                <p:tags r:id="rId164"/>
              </p:custDataLst>
            </p:nvPr>
          </p:nvSpPr>
          <p:spPr>
            <a:xfrm>
              <a:off x="2105025" y="4807877"/>
              <a:ext cx="247557" cy="173699"/>
            </a:xfrm>
            <a:custGeom>
              <a:avLst/>
              <a:gdLst/>
              <a:ahLst/>
              <a:cxnLst/>
              <a:rect l="0" t="0" r="0" b="0"/>
              <a:pathLst>
                <a:path w="247557" h="173699">
                  <a:moveTo>
                    <a:pt x="0" y="45111"/>
                  </a:moveTo>
                  <a:lnTo>
                    <a:pt x="0" y="45111"/>
                  </a:lnTo>
                  <a:lnTo>
                    <a:pt x="0" y="42582"/>
                  </a:lnTo>
                  <a:lnTo>
                    <a:pt x="4233" y="39930"/>
                  </a:lnTo>
                  <a:lnTo>
                    <a:pt x="21626" y="32885"/>
                  </a:lnTo>
                  <a:lnTo>
                    <a:pt x="38805" y="31434"/>
                  </a:lnTo>
                  <a:lnTo>
                    <a:pt x="54817" y="31094"/>
                  </a:lnTo>
                  <a:lnTo>
                    <a:pt x="71106" y="29533"/>
                  </a:lnTo>
                  <a:lnTo>
                    <a:pt x="88224" y="27604"/>
                  </a:lnTo>
                  <a:lnTo>
                    <a:pt x="108179" y="26747"/>
                  </a:lnTo>
                  <a:lnTo>
                    <a:pt x="129395" y="24954"/>
                  </a:lnTo>
                  <a:lnTo>
                    <a:pt x="150113" y="22394"/>
                  </a:lnTo>
                  <a:lnTo>
                    <a:pt x="168141" y="19492"/>
                  </a:lnTo>
                  <a:lnTo>
                    <a:pt x="186383" y="16439"/>
                  </a:lnTo>
                  <a:lnTo>
                    <a:pt x="203487" y="13317"/>
                  </a:lnTo>
                  <a:lnTo>
                    <a:pt x="225991" y="8413"/>
                  </a:lnTo>
                  <a:lnTo>
                    <a:pt x="233261" y="7105"/>
                  </a:lnTo>
                  <a:lnTo>
                    <a:pt x="240329" y="3393"/>
                  </a:lnTo>
                  <a:lnTo>
                    <a:pt x="244044" y="464"/>
                  </a:lnTo>
                  <a:lnTo>
                    <a:pt x="245246" y="0"/>
                  </a:lnTo>
                  <a:lnTo>
                    <a:pt x="246047" y="220"/>
                  </a:lnTo>
                  <a:lnTo>
                    <a:pt x="247333" y="1847"/>
                  </a:lnTo>
                  <a:lnTo>
                    <a:pt x="247556" y="7186"/>
                  </a:lnTo>
                  <a:lnTo>
                    <a:pt x="241013" y="29684"/>
                  </a:lnTo>
                  <a:lnTo>
                    <a:pt x="234893" y="50706"/>
                  </a:lnTo>
                  <a:lnTo>
                    <a:pt x="230171" y="71698"/>
                  </a:lnTo>
                  <a:lnTo>
                    <a:pt x="225420" y="94146"/>
                  </a:lnTo>
                  <a:lnTo>
                    <a:pt x="221190" y="114967"/>
                  </a:lnTo>
                  <a:lnTo>
                    <a:pt x="219172" y="137658"/>
                  </a:lnTo>
                  <a:lnTo>
                    <a:pt x="215988" y="159021"/>
                  </a:lnTo>
                  <a:lnTo>
                    <a:pt x="214313" y="17369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9" name="SMARTInkShape-191">
              <a:extLst>
                <a:ext uri="{FF2B5EF4-FFF2-40B4-BE49-F238E27FC236}">
                  <a16:creationId xmlns:a16="http://schemas.microsoft.com/office/drawing/2014/main" id="{6589BF52-0FF7-42AA-A028-DFE030C2E531}"/>
                </a:ext>
              </a:extLst>
            </p:cNvPr>
            <p:cNvSpPr/>
            <p:nvPr>
              <p:custDataLst>
                <p:tags r:id="rId165"/>
              </p:custDataLst>
            </p:nvPr>
          </p:nvSpPr>
          <p:spPr>
            <a:xfrm>
              <a:off x="2400300" y="4667250"/>
              <a:ext cx="1" cy="4764"/>
            </a:xfrm>
            <a:custGeom>
              <a:avLst/>
              <a:gdLst/>
              <a:ahLst/>
              <a:cxnLst/>
              <a:rect l="0" t="0" r="0" b="0"/>
              <a:pathLst>
                <a:path w="1" h="4764">
                  <a:moveTo>
                    <a:pt x="0" y="0"/>
                  </a:moveTo>
                  <a:lnTo>
                    <a:pt x="0" y="0"/>
                  </a:lnTo>
                  <a:lnTo>
                    <a:pt x="0" y="476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0" name="SMARTInkShape-192">
              <a:extLst>
                <a:ext uri="{FF2B5EF4-FFF2-40B4-BE49-F238E27FC236}">
                  <a16:creationId xmlns:a16="http://schemas.microsoft.com/office/drawing/2014/main" id="{BC0B328F-F883-4CB8-9330-9837967B21DB}"/>
                </a:ext>
              </a:extLst>
            </p:cNvPr>
            <p:cNvSpPr/>
            <p:nvPr>
              <p:custDataLst>
                <p:tags r:id="rId166"/>
              </p:custDataLst>
            </p:nvPr>
          </p:nvSpPr>
          <p:spPr>
            <a:xfrm>
              <a:off x="2462397" y="4629359"/>
              <a:ext cx="166504" cy="295067"/>
            </a:xfrm>
            <a:custGeom>
              <a:avLst/>
              <a:gdLst/>
              <a:ahLst/>
              <a:cxnLst/>
              <a:rect l="0" t="0" r="0" b="0"/>
              <a:pathLst>
                <a:path w="166504" h="295067">
                  <a:moveTo>
                    <a:pt x="166503" y="33129"/>
                  </a:moveTo>
                  <a:lnTo>
                    <a:pt x="166503" y="33129"/>
                  </a:lnTo>
                  <a:lnTo>
                    <a:pt x="163975" y="30600"/>
                  </a:lnTo>
                  <a:lnTo>
                    <a:pt x="157851" y="18459"/>
                  </a:lnTo>
                  <a:lnTo>
                    <a:pt x="138918" y="3040"/>
                  </a:lnTo>
                  <a:lnTo>
                    <a:pt x="128843" y="0"/>
                  </a:lnTo>
                  <a:lnTo>
                    <a:pt x="114246" y="1264"/>
                  </a:lnTo>
                  <a:lnTo>
                    <a:pt x="92563" y="8960"/>
                  </a:lnTo>
                  <a:lnTo>
                    <a:pt x="71170" y="28276"/>
                  </a:lnTo>
                  <a:lnTo>
                    <a:pt x="53825" y="47331"/>
                  </a:lnTo>
                  <a:lnTo>
                    <a:pt x="43398" y="63782"/>
                  </a:lnTo>
                  <a:lnTo>
                    <a:pt x="34884" y="83089"/>
                  </a:lnTo>
                  <a:lnTo>
                    <a:pt x="27043" y="104016"/>
                  </a:lnTo>
                  <a:lnTo>
                    <a:pt x="18267" y="125665"/>
                  </a:lnTo>
                  <a:lnTo>
                    <a:pt x="10485" y="147634"/>
                  </a:lnTo>
                  <a:lnTo>
                    <a:pt x="4558" y="169745"/>
                  </a:lnTo>
                  <a:lnTo>
                    <a:pt x="1923" y="191919"/>
                  </a:lnTo>
                  <a:lnTo>
                    <a:pt x="752" y="212710"/>
                  </a:lnTo>
                  <a:lnTo>
                    <a:pt x="232" y="232005"/>
                  </a:lnTo>
                  <a:lnTo>
                    <a:pt x="0" y="249400"/>
                  </a:lnTo>
                  <a:lnTo>
                    <a:pt x="2399" y="271540"/>
                  </a:lnTo>
                  <a:lnTo>
                    <a:pt x="9341" y="29506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1" name="SMARTInkShape-193">
              <a:extLst>
                <a:ext uri="{FF2B5EF4-FFF2-40B4-BE49-F238E27FC236}">
                  <a16:creationId xmlns:a16="http://schemas.microsoft.com/office/drawing/2014/main" id="{222F0FCE-F87F-4C9D-8CD1-0D6A000D0042}"/>
                </a:ext>
              </a:extLst>
            </p:cNvPr>
            <p:cNvSpPr/>
            <p:nvPr>
              <p:custDataLst>
                <p:tags r:id="rId167"/>
              </p:custDataLst>
            </p:nvPr>
          </p:nvSpPr>
          <p:spPr>
            <a:xfrm>
              <a:off x="2414588" y="4800894"/>
              <a:ext cx="223506" cy="142582"/>
            </a:xfrm>
            <a:custGeom>
              <a:avLst/>
              <a:gdLst/>
              <a:ahLst/>
              <a:cxnLst/>
              <a:rect l="0" t="0" r="0" b="0"/>
              <a:pathLst>
                <a:path w="223506" h="142582">
                  <a:moveTo>
                    <a:pt x="0" y="4469"/>
                  </a:moveTo>
                  <a:lnTo>
                    <a:pt x="0" y="4469"/>
                  </a:lnTo>
                  <a:lnTo>
                    <a:pt x="0" y="1940"/>
                  </a:lnTo>
                  <a:lnTo>
                    <a:pt x="1058" y="1195"/>
                  </a:lnTo>
                  <a:lnTo>
                    <a:pt x="10361" y="0"/>
                  </a:lnTo>
                  <a:lnTo>
                    <a:pt x="22119" y="1204"/>
                  </a:lnTo>
                  <a:lnTo>
                    <a:pt x="40420" y="4912"/>
                  </a:lnTo>
                  <a:lnTo>
                    <a:pt x="62600" y="9363"/>
                  </a:lnTo>
                  <a:lnTo>
                    <a:pt x="78622" y="11935"/>
                  </a:lnTo>
                  <a:lnTo>
                    <a:pt x="96326" y="13079"/>
                  </a:lnTo>
                  <a:lnTo>
                    <a:pt x="113367" y="14998"/>
                  </a:lnTo>
                  <a:lnTo>
                    <a:pt x="129760" y="17086"/>
                  </a:lnTo>
                  <a:lnTo>
                    <a:pt x="145865" y="18013"/>
                  </a:lnTo>
                  <a:lnTo>
                    <a:pt x="161843" y="18426"/>
                  </a:lnTo>
                  <a:lnTo>
                    <a:pt x="182890" y="18658"/>
                  </a:lnTo>
                  <a:lnTo>
                    <a:pt x="204225" y="16208"/>
                  </a:lnTo>
                  <a:lnTo>
                    <a:pt x="220055" y="14188"/>
                  </a:lnTo>
                  <a:lnTo>
                    <a:pt x="221316" y="14652"/>
                  </a:lnTo>
                  <a:lnTo>
                    <a:pt x="222156" y="15491"/>
                  </a:lnTo>
                  <a:lnTo>
                    <a:pt x="222717" y="16579"/>
                  </a:lnTo>
                  <a:lnTo>
                    <a:pt x="223505" y="23167"/>
                  </a:lnTo>
                  <a:lnTo>
                    <a:pt x="217179" y="43618"/>
                  </a:lnTo>
                  <a:lnTo>
                    <a:pt x="209509" y="66519"/>
                  </a:lnTo>
                  <a:lnTo>
                    <a:pt x="207415" y="76497"/>
                  </a:lnTo>
                  <a:lnTo>
                    <a:pt x="207560" y="100149"/>
                  </a:lnTo>
                  <a:lnTo>
                    <a:pt x="205609" y="118896"/>
                  </a:lnTo>
                  <a:lnTo>
                    <a:pt x="204787" y="14258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2" name="SMARTInkShape-194">
              <a:extLst>
                <a:ext uri="{FF2B5EF4-FFF2-40B4-BE49-F238E27FC236}">
                  <a16:creationId xmlns:a16="http://schemas.microsoft.com/office/drawing/2014/main" id="{BEAF5158-48F3-4BB4-AE47-8C7E04FD01E1}"/>
                </a:ext>
              </a:extLst>
            </p:cNvPr>
            <p:cNvSpPr/>
            <p:nvPr>
              <p:custDataLst>
                <p:tags r:id="rId168"/>
              </p:custDataLst>
            </p:nvPr>
          </p:nvSpPr>
          <p:spPr>
            <a:xfrm>
              <a:off x="2628900" y="4707368"/>
              <a:ext cx="9526" cy="2746"/>
            </a:xfrm>
            <a:custGeom>
              <a:avLst/>
              <a:gdLst/>
              <a:ahLst/>
              <a:cxnLst/>
              <a:rect l="0" t="0" r="0" b="0"/>
              <a:pathLst>
                <a:path w="9526" h="2746">
                  <a:moveTo>
                    <a:pt x="0" y="2745"/>
                  </a:moveTo>
                  <a:lnTo>
                    <a:pt x="0" y="2745"/>
                  </a:lnTo>
                  <a:lnTo>
                    <a:pt x="0" y="216"/>
                  </a:lnTo>
                  <a:lnTo>
                    <a:pt x="529" y="0"/>
                  </a:lnTo>
                  <a:lnTo>
                    <a:pt x="9525" y="274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08" name="SMARTInkShape-Group42">
            <a:extLst>
              <a:ext uri="{FF2B5EF4-FFF2-40B4-BE49-F238E27FC236}">
                <a16:creationId xmlns:a16="http://schemas.microsoft.com/office/drawing/2014/main" id="{33117485-29DA-4ADD-B9A7-40ADA66A3FC6}"/>
              </a:ext>
            </a:extLst>
          </p:cNvPr>
          <p:cNvGrpSpPr/>
          <p:nvPr/>
        </p:nvGrpSpPr>
        <p:grpSpPr>
          <a:xfrm>
            <a:off x="2763584" y="4666027"/>
            <a:ext cx="1305021" cy="335800"/>
            <a:chOff x="2763584" y="4666027"/>
            <a:chExt cx="1305021" cy="335800"/>
          </a:xfrm>
        </p:grpSpPr>
        <p:sp>
          <p:nvSpPr>
            <p:cNvPr id="204" name="SMARTInkShape-195">
              <a:extLst>
                <a:ext uri="{FF2B5EF4-FFF2-40B4-BE49-F238E27FC236}">
                  <a16:creationId xmlns:a16="http://schemas.microsoft.com/office/drawing/2014/main" id="{527EBB17-4BA1-4116-A2CA-90A9CA20BC18}"/>
                </a:ext>
              </a:extLst>
            </p:cNvPr>
            <p:cNvSpPr/>
            <p:nvPr>
              <p:custDataLst>
                <p:tags r:id="rId156"/>
              </p:custDataLst>
            </p:nvPr>
          </p:nvSpPr>
          <p:spPr>
            <a:xfrm>
              <a:off x="2763584" y="4753556"/>
              <a:ext cx="88899" cy="208970"/>
            </a:xfrm>
            <a:custGeom>
              <a:avLst/>
              <a:gdLst/>
              <a:ahLst/>
              <a:cxnLst/>
              <a:rect l="0" t="0" r="0" b="0"/>
              <a:pathLst>
                <a:path w="88899" h="208970">
                  <a:moveTo>
                    <a:pt x="74866" y="94669"/>
                  </a:moveTo>
                  <a:lnTo>
                    <a:pt x="74866" y="94669"/>
                  </a:lnTo>
                  <a:lnTo>
                    <a:pt x="74866" y="92140"/>
                  </a:lnTo>
                  <a:lnTo>
                    <a:pt x="79187" y="76005"/>
                  </a:lnTo>
                  <a:lnTo>
                    <a:pt x="80952" y="58213"/>
                  </a:lnTo>
                  <a:lnTo>
                    <a:pt x="87211" y="37108"/>
                  </a:lnTo>
                  <a:lnTo>
                    <a:pt x="88898" y="16181"/>
                  </a:lnTo>
                  <a:lnTo>
                    <a:pt x="83395" y="7927"/>
                  </a:lnTo>
                  <a:lnTo>
                    <a:pt x="78965" y="3503"/>
                  </a:lnTo>
                  <a:lnTo>
                    <a:pt x="74953" y="1084"/>
                  </a:lnTo>
                  <a:lnTo>
                    <a:pt x="71220" y="0"/>
                  </a:lnTo>
                  <a:lnTo>
                    <a:pt x="64250" y="206"/>
                  </a:lnTo>
                  <a:lnTo>
                    <a:pt x="57624" y="2062"/>
                  </a:lnTo>
                  <a:lnTo>
                    <a:pt x="47944" y="8610"/>
                  </a:lnTo>
                  <a:lnTo>
                    <a:pt x="35845" y="19781"/>
                  </a:lnTo>
                  <a:lnTo>
                    <a:pt x="24609" y="42109"/>
                  </a:lnTo>
                  <a:lnTo>
                    <a:pt x="15819" y="63809"/>
                  </a:lnTo>
                  <a:lnTo>
                    <a:pt x="7041" y="86995"/>
                  </a:lnTo>
                  <a:lnTo>
                    <a:pt x="1383" y="110093"/>
                  </a:lnTo>
                  <a:lnTo>
                    <a:pt x="0" y="130577"/>
                  </a:lnTo>
                  <a:lnTo>
                    <a:pt x="2707" y="150053"/>
                  </a:lnTo>
                  <a:lnTo>
                    <a:pt x="7389" y="168699"/>
                  </a:lnTo>
                  <a:lnTo>
                    <a:pt x="18185" y="188079"/>
                  </a:lnTo>
                  <a:lnTo>
                    <a:pt x="25333" y="195451"/>
                  </a:lnTo>
                  <a:lnTo>
                    <a:pt x="46291" y="20896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5" name="SMARTInkShape-196">
              <a:extLst>
                <a:ext uri="{FF2B5EF4-FFF2-40B4-BE49-F238E27FC236}">
                  <a16:creationId xmlns:a16="http://schemas.microsoft.com/office/drawing/2014/main" id="{64F101F1-208D-4FF2-872B-613C556206C6}"/>
                </a:ext>
              </a:extLst>
            </p:cNvPr>
            <p:cNvSpPr/>
            <p:nvPr>
              <p:custDataLst>
                <p:tags r:id="rId157"/>
              </p:custDataLst>
            </p:nvPr>
          </p:nvSpPr>
          <p:spPr>
            <a:xfrm>
              <a:off x="2891425" y="4666027"/>
              <a:ext cx="559865" cy="287766"/>
            </a:xfrm>
            <a:custGeom>
              <a:avLst/>
              <a:gdLst/>
              <a:ahLst/>
              <a:cxnLst/>
              <a:rect l="0" t="0" r="0" b="0"/>
              <a:pathLst>
                <a:path w="559865" h="287766">
                  <a:moveTo>
                    <a:pt x="137525" y="167911"/>
                  </a:moveTo>
                  <a:lnTo>
                    <a:pt x="137525" y="167911"/>
                  </a:lnTo>
                  <a:lnTo>
                    <a:pt x="123198" y="153583"/>
                  </a:lnTo>
                  <a:lnTo>
                    <a:pt x="114929" y="150960"/>
                  </a:lnTo>
                  <a:lnTo>
                    <a:pt x="94903" y="149275"/>
                  </a:lnTo>
                  <a:lnTo>
                    <a:pt x="77918" y="151512"/>
                  </a:lnTo>
                  <a:lnTo>
                    <a:pt x="67112" y="156918"/>
                  </a:lnTo>
                  <a:lnTo>
                    <a:pt x="44712" y="170796"/>
                  </a:lnTo>
                  <a:lnTo>
                    <a:pt x="28710" y="185581"/>
                  </a:lnTo>
                  <a:lnTo>
                    <a:pt x="16442" y="203367"/>
                  </a:lnTo>
                  <a:lnTo>
                    <a:pt x="6105" y="222043"/>
                  </a:lnTo>
                  <a:lnTo>
                    <a:pt x="1395" y="238454"/>
                  </a:lnTo>
                  <a:lnTo>
                    <a:pt x="0" y="253370"/>
                  </a:lnTo>
                  <a:lnTo>
                    <a:pt x="2496" y="261632"/>
                  </a:lnTo>
                  <a:lnTo>
                    <a:pt x="12722" y="275559"/>
                  </a:lnTo>
                  <a:lnTo>
                    <a:pt x="24378" y="279254"/>
                  </a:lnTo>
                  <a:lnTo>
                    <a:pt x="39083" y="279838"/>
                  </a:lnTo>
                  <a:lnTo>
                    <a:pt x="58204" y="274217"/>
                  </a:lnTo>
                  <a:lnTo>
                    <a:pt x="76093" y="261425"/>
                  </a:lnTo>
                  <a:lnTo>
                    <a:pt x="94757" y="241239"/>
                  </a:lnTo>
                  <a:lnTo>
                    <a:pt x="106450" y="223092"/>
                  </a:lnTo>
                  <a:lnTo>
                    <a:pt x="116617" y="201782"/>
                  </a:lnTo>
                  <a:lnTo>
                    <a:pt x="123804" y="181239"/>
                  </a:lnTo>
                  <a:lnTo>
                    <a:pt x="131217" y="157893"/>
                  </a:lnTo>
                  <a:lnTo>
                    <a:pt x="132457" y="146823"/>
                  </a:lnTo>
                  <a:lnTo>
                    <a:pt x="132722" y="167054"/>
                  </a:lnTo>
                  <a:lnTo>
                    <a:pt x="132744" y="185522"/>
                  </a:lnTo>
                  <a:lnTo>
                    <a:pt x="133286" y="208348"/>
                  </a:lnTo>
                  <a:lnTo>
                    <a:pt x="136563" y="231103"/>
                  </a:lnTo>
                  <a:lnTo>
                    <a:pt x="141415" y="250958"/>
                  </a:lnTo>
                  <a:lnTo>
                    <a:pt x="149849" y="267129"/>
                  </a:lnTo>
                  <a:lnTo>
                    <a:pt x="165242" y="283993"/>
                  </a:lnTo>
                  <a:lnTo>
                    <a:pt x="168703" y="286574"/>
                  </a:lnTo>
                  <a:lnTo>
                    <a:pt x="172598" y="287765"/>
                  </a:lnTo>
                  <a:lnTo>
                    <a:pt x="186193" y="286914"/>
                  </a:lnTo>
                  <a:lnTo>
                    <a:pt x="197432" y="284654"/>
                  </a:lnTo>
                  <a:lnTo>
                    <a:pt x="208071" y="277652"/>
                  </a:lnTo>
                  <a:lnTo>
                    <a:pt x="227836" y="255910"/>
                  </a:lnTo>
                  <a:lnTo>
                    <a:pt x="244776" y="234966"/>
                  </a:lnTo>
                  <a:lnTo>
                    <a:pt x="256982" y="216939"/>
                  </a:lnTo>
                  <a:lnTo>
                    <a:pt x="268934" y="196580"/>
                  </a:lnTo>
                  <a:lnTo>
                    <a:pt x="279537" y="175184"/>
                  </a:lnTo>
                  <a:lnTo>
                    <a:pt x="289542" y="151917"/>
                  </a:lnTo>
                  <a:lnTo>
                    <a:pt x="294432" y="139786"/>
                  </a:lnTo>
                  <a:lnTo>
                    <a:pt x="305510" y="116429"/>
                  </a:lnTo>
                  <a:lnTo>
                    <a:pt x="316431" y="94230"/>
                  </a:lnTo>
                  <a:lnTo>
                    <a:pt x="324812" y="73780"/>
                  </a:lnTo>
                  <a:lnTo>
                    <a:pt x="330654" y="55519"/>
                  </a:lnTo>
                  <a:lnTo>
                    <a:pt x="336918" y="31775"/>
                  </a:lnTo>
                  <a:lnTo>
                    <a:pt x="343775" y="9845"/>
                  </a:lnTo>
                  <a:lnTo>
                    <a:pt x="344197" y="3644"/>
                  </a:lnTo>
                  <a:lnTo>
                    <a:pt x="343569" y="1249"/>
                  </a:lnTo>
                  <a:lnTo>
                    <a:pt x="342621" y="182"/>
                  </a:lnTo>
                  <a:lnTo>
                    <a:pt x="341460" y="0"/>
                  </a:lnTo>
                  <a:lnTo>
                    <a:pt x="340156" y="408"/>
                  </a:lnTo>
                  <a:lnTo>
                    <a:pt x="337297" y="5094"/>
                  </a:lnTo>
                  <a:lnTo>
                    <a:pt x="328622" y="23566"/>
                  </a:lnTo>
                  <a:lnTo>
                    <a:pt x="319794" y="43944"/>
                  </a:lnTo>
                  <a:lnTo>
                    <a:pt x="313607" y="60427"/>
                  </a:lnTo>
                  <a:lnTo>
                    <a:pt x="307859" y="78865"/>
                  </a:lnTo>
                  <a:lnTo>
                    <a:pt x="303540" y="99407"/>
                  </a:lnTo>
                  <a:lnTo>
                    <a:pt x="299857" y="119472"/>
                  </a:lnTo>
                  <a:lnTo>
                    <a:pt x="297514" y="139503"/>
                  </a:lnTo>
                  <a:lnTo>
                    <a:pt x="298237" y="160754"/>
                  </a:lnTo>
                  <a:lnTo>
                    <a:pt x="298911" y="181134"/>
                  </a:lnTo>
                  <a:lnTo>
                    <a:pt x="300269" y="200246"/>
                  </a:lnTo>
                  <a:lnTo>
                    <a:pt x="304400" y="217559"/>
                  </a:lnTo>
                  <a:lnTo>
                    <a:pt x="312676" y="239654"/>
                  </a:lnTo>
                  <a:lnTo>
                    <a:pt x="321831" y="254549"/>
                  </a:lnTo>
                  <a:lnTo>
                    <a:pt x="324954" y="256890"/>
                  </a:lnTo>
                  <a:lnTo>
                    <a:pt x="328094" y="257922"/>
                  </a:lnTo>
                  <a:lnTo>
                    <a:pt x="331246" y="258081"/>
                  </a:lnTo>
                  <a:lnTo>
                    <a:pt x="333347" y="256599"/>
                  </a:lnTo>
                  <a:lnTo>
                    <a:pt x="335682" y="250719"/>
                  </a:lnTo>
                  <a:lnTo>
                    <a:pt x="336997" y="235956"/>
                  </a:lnTo>
                  <a:lnTo>
                    <a:pt x="332329" y="215648"/>
                  </a:lnTo>
                  <a:lnTo>
                    <a:pt x="327116" y="199181"/>
                  </a:lnTo>
                  <a:lnTo>
                    <a:pt x="320742" y="181808"/>
                  </a:lnTo>
                  <a:lnTo>
                    <a:pt x="312617" y="165268"/>
                  </a:lnTo>
                  <a:lnTo>
                    <a:pt x="303714" y="149097"/>
                  </a:lnTo>
                  <a:lnTo>
                    <a:pt x="289777" y="129352"/>
                  </a:lnTo>
                  <a:lnTo>
                    <a:pt x="266518" y="107787"/>
                  </a:lnTo>
                  <a:lnTo>
                    <a:pt x="258119" y="103176"/>
                  </a:lnTo>
                  <a:lnTo>
                    <a:pt x="256021" y="102529"/>
                  </a:lnTo>
                  <a:lnTo>
                    <a:pt x="254622" y="102627"/>
                  </a:lnTo>
                  <a:lnTo>
                    <a:pt x="253690" y="103222"/>
                  </a:lnTo>
                  <a:lnTo>
                    <a:pt x="253068" y="104147"/>
                  </a:lnTo>
                  <a:lnTo>
                    <a:pt x="256611" y="109409"/>
                  </a:lnTo>
                  <a:lnTo>
                    <a:pt x="263477" y="115980"/>
                  </a:lnTo>
                  <a:lnTo>
                    <a:pt x="285443" y="128806"/>
                  </a:lnTo>
                  <a:lnTo>
                    <a:pt x="304590" y="135392"/>
                  </a:lnTo>
                  <a:lnTo>
                    <a:pt x="327020" y="140695"/>
                  </a:lnTo>
                  <a:lnTo>
                    <a:pt x="343983" y="143996"/>
                  </a:lnTo>
                  <a:lnTo>
                    <a:pt x="361576" y="147228"/>
                  </a:lnTo>
                  <a:lnTo>
                    <a:pt x="378214" y="150428"/>
                  </a:lnTo>
                  <a:lnTo>
                    <a:pt x="395840" y="150791"/>
                  </a:lnTo>
                  <a:lnTo>
                    <a:pt x="413728" y="149719"/>
                  </a:lnTo>
                  <a:lnTo>
                    <a:pt x="430497" y="149242"/>
                  </a:lnTo>
                  <a:lnTo>
                    <a:pt x="446770" y="147619"/>
                  </a:lnTo>
                  <a:lnTo>
                    <a:pt x="469395" y="143730"/>
                  </a:lnTo>
                  <a:lnTo>
                    <a:pt x="489504" y="140638"/>
                  </a:lnTo>
                  <a:lnTo>
                    <a:pt x="508868" y="139722"/>
                  </a:lnTo>
                  <a:lnTo>
                    <a:pt x="531846" y="141940"/>
                  </a:lnTo>
                  <a:lnTo>
                    <a:pt x="546814" y="151043"/>
                  </a:lnTo>
                  <a:lnTo>
                    <a:pt x="556246" y="161267"/>
                  </a:lnTo>
                  <a:lnTo>
                    <a:pt x="559864" y="183640"/>
                  </a:lnTo>
                  <a:lnTo>
                    <a:pt x="558408" y="206144"/>
                  </a:lnTo>
                  <a:lnTo>
                    <a:pt x="549373" y="229438"/>
                  </a:lnTo>
                  <a:lnTo>
                    <a:pt x="538808" y="251051"/>
                  </a:lnTo>
                  <a:lnTo>
                    <a:pt x="526535" y="273181"/>
                  </a:lnTo>
                  <a:lnTo>
                    <a:pt x="523319" y="275552"/>
                  </a:lnTo>
                  <a:lnTo>
                    <a:pt x="518525" y="27744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6" name="SMARTInkShape-197">
              <a:extLst>
                <a:ext uri="{FF2B5EF4-FFF2-40B4-BE49-F238E27FC236}">
                  <a16:creationId xmlns:a16="http://schemas.microsoft.com/office/drawing/2014/main" id="{24845DD8-AFBB-4677-B6C1-6A2DEADAB4F9}"/>
                </a:ext>
              </a:extLst>
            </p:cNvPr>
            <p:cNvSpPr/>
            <p:nvPr>
              <p:custDataLst>
                <p:tags r:id="rId158"/>
              </p:custDataLst>
            </p:nvPr>
          </p:nvSpPr>
          <p:spPr>
            <a:xfrm>
              <a:off x="3457575" y="4710113"/>
              <a:ext cx="14289" cy="38101"/>
            </a:xfrm>
            <a:custGeom>
              <a:avLst/>
              <a:gdLst/>
              <a:ahLst/>
              <a:cxnLst/>
              <a:rect l="0" t="0" r="0" b="0"/>
              <a:pathLst>
                <a:path w="14289" h="38101">
                  <a:moveTo>
                    <a:pt x="0" y="0"/>
                  </a:moveTo>
                  <a:lnTo>
                    <a:pt x="0" y="0"/>
                  </a:lnTo>
                  <a:lnTo>
                    <a:pt x="8950" y="20722"/>
                  </a:lnTo>
                  <a:lnTo>
                    <a:pt x="14288" y="3810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7" name="SMARTInkShape-198">
              <a:extLst>
                <a:ext uri="{FF2B5EF4-FFF2-40B4-BE49-F238E27FC236}">
                  <a16:creationId xmlns:a16="http://schemas.microsoft.com/office/drawing/2014/main" id="{4865B4F8-3EE5-4D89-B4FF-156A91F569B4}"/>
                </a:ext>
              </a:extLst>
            </p:cNvPr>
            <p:cNvSpPr/>
            <p:nvPr>
              <p:custDataLst>
                <p:tags r:id="rId159"/>
              </p:custDataLst>
            </p:nvPr>
          </p:nvSpPr>
          <p:spPr>
            <a:xfrm>
              <a:off x="3512953" y="4743450"/>
              <a:ext cx="555652" cy="258377"/>
            </a:xfrm>
            <a:custGeom>
              <a:avLst/>
              <a:gdLst/>
              <a:ahLst/>
              <a:cxnLst/>
              <a:rect l="0" t="0" r="0" b="0"/>
              <a:pathLst>
                <a:path w="555652" h="258377">
                  <a:moveTo>
                    <a:pt x="101785" y="0"/>
                  </a:moveTo>
                  <a:lnTo>
                    <a:pt x="101785" y="0"/>
                  </a:lnTo>
                  <a:lnTo>
                    <a:pt x="99256" y="0"/>
                  </a:lnTo>
                  <a:lnTo>
                    <a:pt x="96604" y="1411"/>
                  </a:lnTo>
                  <a:lnTo>
                    <a:pt x="74200" y="17824"/>
                  </a:lnTo>
                  <a:lnTo>
                    <a:pt x="53826" y="34565"/>
                  </a:lnTo>
                  <a:lnTo>
                    <a:pt x="37186" y="52163"/>
                  </a:lnTo>
                  <a:lnTo>
                    <a:pt x="24554" y="73370"/>
                  </a:lnTo>
                  <a:lnTo>
                    <a:pt x="12050" y="93294"/>
                  </a:lnTo>
                  <a:lnTo>
                    <a:pt x="4523" y="112603"/>
                  </a:lnTo>
                  <a:lnTo>
                    <a:pt x="0" y="131201"/>
                  </a:lnTo>
                  <a:lnTo>
                    <a:pt x="632" y="141920"/>
                  </a:lnTo>
                  <a:lnTo>
                    <a:pt x="6491" y="156880"/>
                  </a:lnTo>
                  <a:lnTo>
                    <a:pt x="14929" y="168838"/>
                  </a:lnTo>
                  <a:lnTo>
                    <a:pt x="22437" y="172935"/>
                  </a:lnTo>
                  <a:lnTo>
                    <a:pt x="42719" y="175565"/>
                  </a:lnTo>
                  <a:lnTo>
                    <a:pt x="58354" y="173493"/>
                  </a:lnTo>
                  <a:lnTo>
                    <a:pt x="81662" y="164249"/>
                  </a:lnTo>
                  <a:lnTo>
                    <a:pt x="99820" y="154264"/>
                  </a:lnTo>
                  <a:lnTo>
                    <a:pt x="120447" y="132464"/>
                  </a:lnTo>
                  <a:lnTo>
                    <a:pt x="135007" y="114038"/>
                  </a:lnTo>
                  <a:lnTo>
                    <a:pt x="149375" y="95172"/>
                  </a:lnTo>
                  <a:lnTo>
                    <a:pt x="163396" y="72363"/>
                  </a:lnTo>
                  <a:lnTo>
                    <a:pt x="171562" y="50569"/>
                  </a:lnTo>
                  <a:lnTo>
                    <a:pt x="172894" y="44385"/>
                  </a:lnTo>
                  <a:lnTo>
                    <a:pt x="167998" y="67555"/>
                  </a:lnTo>
                  <a:lnTo>
                    <a:pt x="162149" y="87397"/>
                  </a:lnTo>
                  <a:lnTo>
                    <a:pt x="152302" y="110033"/>
                  </a:lnTo>
                  <a:lnTo>
                    <a:pt x="140741" y="132086"/>
                  </a:lnTo>
                  <a:lnTo>
                    <a:pt x="134974" y="145488"/>
                  </a:lnTo>
                  <a:lnTo>
                    <a:pt x="128449" y="168517"/>
                  </a:lnTo>
                  <a:lnTo>
                    <a:pt x="123091" y="178695"/>
                  </a:lnTo>
                  <a:lnTo>
                    <a:pt x="121308" y="183136"/>
                  </a:lnTo>
                  <a:lnTo>
                    <a:pt x="118388" y="187554"/>
                  </a:lnTo>
                  <a:lnTo>
                    <a:pt x="118674" y="187478"/>
                  </a:lnTo>
                  <a:lnTo>
                    <a:pt x="119394" y="186897"/>
                  </a:lnTo>
                  <a:lnTo>
                    <a:pt x="124882" y="163683"/>
                  </a:lnTo>
                  <a:lnTo>
                    <a:pt x="132676" y="140339"/>
                  </a:lnTo>
                  <a:lnTo>
                    <a:pt x="138621" y="122698"/>
                  </a:lnTo>
                  <a:lnTo>
                    <a:pt x="147613" y="104274"/>
                  </a:lnTo>
                  <a:lnTo>
                    <a:pt x="158666" y="86032"/>
                  </a:lnTo>
                  <a:lnTo>
                    <a:pt x="170633" y="69104"/>
                  </a:lnTo>
                  <a:lnTo>
                    <a:pt x="189271" y="47228"/>
                  </a:lnTo>
                  <a:lnTo>
                    <a:pt x="210727" y="27340"/>
                  </a:lnTo>
                  <a:lnTo>
                    <a:pt x="228785" y="15627"/>
                  </a:lnTo>
                  <a:lnTo>
                    <a:pt x="241661" y="11333"/>
                  </a:lnTo>
                  <a:lnTo>
                    <a:pt x="248795" y="11740"/>
                  </a:lnTo>
                  <a:lnTo>
                    <a:pt x="252179" y="12589"/>
                  </a:lnTo>
                  <a:lnTo>
                    <a:pt x="257350" y="16355"/>
                  </a:lnTo>
                  <a:lnTo>
                    <a:pt x="259470" y="18841"/>
                  </a:lnTo>
                  <a:lnTo>
                    <a:pt x="266674" y="38039"/>
                  </a:lnTo>
                  <a:lnTo>
                    <a:pt x="271056" y="56014"/>
                  </a:lnTo>
                  <a:lnTo>
                    <a:pt x="273118" y="75805"/>
                  </a:lnTo>
                  <a:lnTo>
                    <a:pt x="275476" y="92428"/>
                  </a:lnTo>
                  <a:lnTo>
                    <a:pt x="279698" y="108989"/>
                  </a:lnTo>
                  <a:lnTo>
                    <a:pt x="286162" y="125698"/>
                  </a:lnTo>
                  <a:lnTo>
                    <a:pt x="296090" y="143708"/>
                  </a:lnTo>
                  <a:lnTo>
                    <a:pt x="306146" y="162295"/>
                  </a:lnTo>
                  <a:lnTo>
                    <a:pt x="316966" y="180081"/>
                  </a:lnTo>
                  <a:lnTo>
                    <a:pt x="338462" y="202524"/>
                  </a:lnTo>
                  <a:lnTo>
                    <a:pt x="355670" y="217893"/>
                  </a:lnTo>
                  <a:lnTo>
                    <a:pt x="373902" y="230720"/>
                  </a:lnTo>
                  <a:lnTo>
                    <a:pt x="392059" y="241184"/>
                  </a:lnTo>
                  <a:lnTo>
                    <a:pt x="408948" y="249362"/>
                  </a:lnTo>
                  <a:lnTo>
                    <a:pt x="425274" y="255113"/>
                  </a:lnTo>
                  <a:lnTo>
                    <a:pt x="440820" y="258376"/>
                  </a:lnTo>
                  <a:lnTo>
                    <a:pt x="461473" y="257237"/>
                  </a:lnTo>
                  <a:lnTo>
                    <a:pt x="480997" y="252490"/>
                  </a:lnTo>
                  <a:lnTo>
                    <a:pt x="499659" y="240970"/>
                  </a:lnTo>
                  <a:lnTo>
                    <a:pt x="515477" y="223857"/>
                  </a:lnTo>
                  <a:lnTo>
                    <a:pt x="529689" y="202265"/>
                  </a:lnTo>
                  <a:lnTo>
                    <a:pt x="540838" y="178581"/>
                  </a:lnTo>
                  <a:lnTo>
                    <a:pt x="547568" y="160861"/>
                  </a:lnTo>
                  <a:lnTo>
                    <a:pt x="552676" y="142402"/>
                  </a:lnTo>
                  <a:lnTo>
                    <a:pt x="555651" y="123615"/>
                  </a:lnTo>
                  <a:lnTo>
                    <a:pt x="555210" y="104682"/>
                  </a:lnTo>
                  <a:lnTo>
                    <a:pt x="551986" y="81229"/>
                  </a:lnTo>
                  <a:lnTo>
                    <a:pt x="545152" y="60874"/>
                  </a:lnTo>
                  <a:lnTo>
                    <a:pt x="525647" y="3333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9" name="SMARTInkShape-199">
            <a:extLst>
              <a:ext uri="{FF2B5EF4-FFF2-40B4-BE49-F238E27FC236}">
                <a16:creationId xmlns:a16="http://schemas.microsoft.com/office/drawing/2014/main" id="{40F422F3-4E2E-414C-A2EF-132F9943BF00}"/>
              </a:ext>
            </a:extLst>
          </p:cNvPr>
          <p:cNvSpPr/>
          <p:nvPr>
            <p:custDataLst>
              <p:tags r:id="rId12"/>
            </p:custDataLst>
          </p:nvPr>
        </p:nvSpPr>
        <p:spPr>
          <a:xfrm>
            <a:off x="3605213" y="5138738"/>
            <a:ext cx="4763" cy="1"/>
          </a:xfrm>
          <a:custGeom>
            <a:avLst/>
            <a:gdLst/>
            <a:ahLst/>
            <a:cxnLst/>
            <a:rect l="0" t="0" r="0" b="0"/>
            <a:pathLst>
              <a:path w="4763" h="1">
                <a:moveTo>
                  <a:pt x="0" y="0"/>
                </a:moveTo>
                <a:lnTo>
                  <a:pt x="0" y="0"/>
                </a:lnTo>
                <a:lnTo>
                  <a:pt x="4762"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13" name="SMARTInkShape-Group44">
            <a:extLst>
              <a:ext uri="{FF2B5EF4-FFF2-40B4-BE49-F238E27FC236}">
                <a16:creationId xmlns:a16="http://schemas.microsoft.com/office/drawing/2014/main" id="{78CE7AAC-99CA-48E1-AE2A-D3850268820B}"/>
              </a:ext>
            </a:extLst>
          </p:cNvPr>
          <p:cNvGrpSpPr/>
          <p:nvPr/>
        </p:nvGrpSpPr>
        <p:grpSpPr>
          <a:xfrm>
            <a:off x="4638881" y="847783"/>
            <a:ext cx="304595" cy="435406"/>
            <a:chOff x="4638881" y="847783"/>
            <a:chExt cx="304595" cy="435406"/>
          </a:xfrm>
        </p:grpSpPr>
        <p:sp>
          <p:nvSpPr>
            <p:cNvPr id="210" name="SMARTInkShape-200">
              <a:extLst>
                <a:ext uri="{FF2B5EF4-FFF2-40B4-BE49-F238E27FC236}">
                  <a16:creationId xmlns:a16="http://schemas.microsoft.com/office/drawing/2014/main" id="{07A39C89-1261-4C91-B844-41F6423874B7}"/>
                </a:ext>
              </a:extLst>
            </p:cNvPr>
            <p:cNvSpPr/>
            <p:nvPr>
              <p:custDataLst>
                <p:tags r:id="rId153"/>
              </p:custDataLst>
            </p:nvPr>
          </p:nvSpPr>
          <p:spPr>
            <a:xfrm>
              <a:off x="4638881" y="847783"/>
              <a:ext cx="147433" cy="435406"/>
            </a:xfrm>
            <a:custGeom>
              <a:avLst/>
              <a:gdLst/>
              <a:ahLst/>
              <a:cxnLst/>
              <a:rect l="0" t="0" r="0" b="0"/>
              <a:pathLst>
                <a:path w="147433" h="435406">
                  <a:moveTo>
                    <a:pt x="114094" y="4705"/>
                  </a:moveTo>
                  <a:lnTo>
                    <a:pt x="114094" y="4705"/>
                  </a:lnTo>
                  <a:lnTo>
                    <a:pt x="114094" y="2176"/>
                  </a:lnTo>
                  <a:lnTo>
                    <a:pt x="113565" y="1432"/>
                  </a:lnTo>
                  <a:lnTo>
                    <a:pt x="112683" y="935"/>
                  </a:lnTo>
                  <a:lnTo>
                    <a:pt x="109528" y="0"/>
                  </a:lnTo>
                  <a:lnTo>
                    <a:pt x="108814" y="21582"/>
                  </a:lnTo>
                  <a:lnTo>
                    <a:pt x="106808" y="36547"/>
                  </a:lnTo>
                  <a:lnTo>
                    <a:pt x="104153" y="56604"/>
                  </a:lnTo>
                  <a:lnTo>
                    <a:pt x="100680" y="80158"/>
                  </a:lnTo>
                  <a:lnTo>
                    <a:pt x="98272" y="93107"/>
                  </a:lnTo>
                  <a:lnTo>
                    <a:pt x="95609" y="106502"/>
                  </a:lnTo>
                  <a:lnTo>
                    <a:pt x="92775" y="121253"/>
                  </a:lnTo>
                  <a:lnTo>
                    <a:pt x="89827" y="136908"/>
                  </a:lnTo>
                  <a:lnTo>
                    <a:pt x="86803" y="153165"/>
                  </a:lnTo>
                  <a:lnTo>
                    <a:pt x="83729" y="169824"/>
                  </a:lnTo>
                  <a:lnTo>
                    <a:pt x="80622" y="186751"/>
                  </a:lnTo>
                  <a:lnTo>
                    <a:pt x="77492" y="203856"/>
                  </a:lnTo>
                  <a:lnTo>
                    <a:pt x="74346" y="221081"/>
                  </a:lnTo>
                  <a:lnTo>
                    <a:pt x="71192" y="238384"/>
                  </a:lnTo>
                  <a:lnTo>
                    <a:pt x="68030" y="255741"/>
                  </a:lnTo>
                  <a:lnTo>
                    <a:pt x="64335" y="272604"/>
                  </a:lnTo>
                  <a:lnTo>
                    <a:pt x="60284" y="289137"/>
                  </a:lnTo>
                  <a:lnTo>
                    <a:pt x="55996" y="305451"/>
                  </a:lnTo>
                  <a:lnTo>
                    <a:pt x="52078" y="321090"/>
                  </a:lnTo>
                  <a:lnTo>
                    <a:pt x="48408" y="336278"/>
                  </a:lnTo>
                  <a:lnTo>
                    <a:pt x="44904" y="351166"/>
                  </a:lnTo>
                  <a:lnTo>
                    <a:pt x="41509" y="364266"/>
                  </a:lnTo>
                  <a:lnTo>
                    <a:pt x="34914" y="387289"/>
                  </a:lnTo>
                  <a:lnTo>
                    <a:pt x="28456" y="405282"/>
                  </a:lnTo>
                  <a:lnTo>
                    <a:pt x="15686" y="429024"/>
                  </a:lnTo>
                  <a:lnTo>
                    <a:pt x="10738" y="434062"/>
                  </a:lnTo>
                  <a:lnTo>
                    <a:pt x="8677" y="435405"/>
                  </a:lnTo>
                  <a:lnTo>
                    <a:pt x="7304" y="434713"/>
                  </a:lnTo>
                  <a:lnTo>
                    <a:pt x="5777" y="429711"/>
                  </a:lnTo>
                  <a:lnTo>
                    <a:pt x="4269" y="408175"/>
                  </a:lnTo>
                  <a:lnTo>
                    <a:pt x="2135" y="390223"/>
                  </a:lnTo>
                  <a:lnTo>
                    <a:pt x="835" y="367075"/>
                  </a:lnTo>
                  <a:lnTo>
                    <a:pt x="488" y="354235"/>
                  </a:lnTo>
                  <a:lnTo>
                    <a:pt x="256" y="340383"/>
                  </a:lnTo>
                  <a:lnTo>
                    <a:pt x="103" y="325857"/>
                  </a:lnTo>
                  <a:lnTo>
                    <a:pt x="0" y="310881"/>
                  </a:lnTo>
                  <a:lnTo>
                    <a:pt x="460" y="295077"/>
                  </a:lnTo>
                  <a:lnTo>
                    <a:pt x="1297" y="278719"/>
                  </a:lnTo>
                  <a:lnTo>
                    <a:pt x="2383" y="261993"/>
                  </a:lnTo>
                  <a:lnTo>
                    <a:pt x="3637" y="245022"/>
                  </a:lnTo>
                  <a:lnTo>
                    <a:pt x="5002" y="227887"/>
                  </a:lnTo>
                  <a:lnTo>
                    <a:pt x="6441" y="210643"/>
                  </a:lnTo>
                  <a:lnTo>
                    <a:pt x="8988" y="194384"/>
                  </a:lnTo>
                  <a:lnTo>
                    <a:pt x="12273" y="178783"/>
                  </a:lnTo>
                  <a:lnTo>
                    <a:pt x="16051" y="163619"/>
                  </a:lnTo>
                  <a:lnTo>
                    <a:pt x="19628" y="149806"/>
                  </a:lnTo>
                  <a:lnTo>
                    <a:pt x="23070" y="136893"/>
                  </a:lnTo>
                  <a:lnTo>
                    <a:pt x="29189" y="113726"/>
                  </a:lnTo>
                  <a:lnTo>
                    <a:pt x="33673" y="94610"/>
                  </a:lnTo>
                  <a:lnTo>
                    <a:pt x="41700" y="74029"/>
                  </a:lnTo>
                  <a:lnTo>
                    <a:pt x="57646" y="52194"/>
                  </a:lnTo>
                  <a:lnTo>
                    <a:pt x="62724" y="49623"/>
                  </a:lnTo>
                  <a:lnTo>
                    <a:pt x="65560" y="48938"/>
                  </a:lnTo>
                  <a:lnTo>
                    <a:pt x="67980" y="49010"/>
                  </a:lnTo>
                  <a:lnTo>
                    <a:pt x="72080" y="50501"/>
                  </a:lnTo>
                  <a:lnTo>
                    <a:pt x="75665" y="57161"/>
                  </a:lnTo>
                  <a:lnTo>
                    <a:pt x="82070" y="74222"/>
                  </a:lnTo>
                  <a:lnTo>
                    <a:pt x="87690" y="90105"/>
                  </a:lnTo>
                  <a:lnTo>
                    <a:pt x="93716" y="111276"/>
                  </a:lnTo>
                  <a:lnTo>
                    <a:pt x="95746" y="123377"/>
                  </a:lnTo>
                  <a:lnTo>
                    <a:pt x="97100" y="136207"/>
                  </a:lnTo>
                  <a:lnTo>
                    <a:pt x="98002" y="149523"/>
                  </a:lnTo>
                  <a:lnTo>
                    <a:pt x="99133" y="163692"/>
                  </a:lnTo>
                  <a:lnTo>
                    <a:pt x="100416" y="178429"/>
                  </a:lnTo>
                  <a:lnTo>
                    <a:pt x="101800" y="193546"/>
                  </a:lnTo>
                  <a:lnTo>
                    <a:pt x="103252" y="208915"/>
                  </a:lnTo>
                  <a:lnTo>
                    <a:pt x="104749" y="224453"/>
                  </a:lnTo>
                  <a:lnTo>
                    <a:pt x="106277" y="240104"/>
                  </a:lnTo>
                  <a:lnTo>
                    <a:pt x="107824" y="254771"/>
                  </a:lnTo>
                  <a:lnTo>
                    <a:pt x="109385" y="268782"/>
                  </a:lnTo>
                  <a:lnTo>
                    <a:pt x="110954" y="282356"/>
                  </a:lnTo>
                  <a:lnTo>
                    <a:pt x="112530" y="295110"/>
                  </a:lnTo>
                  <a:lnTo>
                    <a:pt x="114110" y="307316"/>
                  </a:lnTo>
                  <a:lnTo>
                    <a:pt x="117276" y="330228"/>
                  </a:lnTo>
                  <a:lnTo>
                    <a:pt x="120447" y="350994"/>
                  </a:lnTo>
                  <a:lnTo>
                    <a:pt x="125208" y="372950"/>
                  </a:lnTo>
                  <a:lnTo>
                    <a:pt x="132498" y="386982"/>
                  </a:lnTo>
                  <a:lnTo>
                    <a:pt x="138832" y="395314"/>
                  </a:lnTo>
                  <a:lnTo>
                    <a:pt x="142375" y="397913"/>
                  </a:lnTo>
                  <a:lnTo>
                    <a:pt x="147432" y="39999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1" name="SMARTInkShape-201">
              <a:extLst>
                <a:ext uri="{FF2B5EF4-FFF2-40B4-BE49-F238E27FC236}">
                  <a16:creationId xmlns:a16="http://schemas.microsoft.com/office/drawing/2014/main" id="{1053DDB7-2C50-4C0B-A8A7-DC8B5A7C3BFA}"/>
                </a:ext>
              </a:extLst>
            </p:cNvPr>
            <p:cNvSpPr/>
            <p:nvPr>
              <p:custDataLst>
                <p:tags r:id="rId154"/>
              </p:custDataLst>
            </p:nvPr>
          </p:nvSpPr>
          <p:spPr>
            <a:xfrm>
              <a:off x="4662488" y="1109663"/>
              <a:ext cx="176213" cy="28576"/>
            </a:xfrm>
            <a:custGeom>
              <a:avLst/>
              <a:gdLst/>
              <a:ahLst/>
              <a:cxnLst/>
              <a:rect l="0" t="0" r="0" b="0"/>
              <a:pathLst>
                <a:path w="176213" h="28576">
                  <a:moveTo>
                    <a:pt x="0" y="28575"/>
                  </a:moveTo>
                  <a:lnTo>
                    <a:pt x="0" y="28575"/>
                  </a:lnTo>
                  <a:lnTo>
                    <a:pt x="2528" y="28575"/>
                  </a:lnTo>
                  <a:lnTo>
                    <a:pt x="9156" y="26046"/>
                  </a:lnTo>
                  <a:lnTo>
                    <a:pt x="19192" y="20451"/>
                  </a:lnTo>
                  <a:lnTo>
                    <a:pt x="37848" y="15819"/>
                  </a:lnTo>
                  <a:lnTo>
                    <a:pt x="54392" y="12675"/>
                  </a:lnTo>
                  <a:lnTo>
                    <a:pt x="73739" y="9514"/>
                  </a:lnTo>
                  <a:lnTo>
                    <a:pt x="94685" y="6345"/>
                  </a:lnTo>
                  <a:lnTo>
                    <a:pt x="116342" y="3172"/>
                  </a:lnTo>
                  <a:lnTo>
                    <a:pt x="134081" y="1410"/>
                  </a:lnTo>
                  <a:lnTo>
                    <a:pt x="155968" y="417"/>
                  </a:lnTo>
                  <a:lnTo>
                    <a:pt x="176212"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2" name="SMARTInkShape-202">
              <a:extLst>
                <a:ext uri="{FF2B5EF4-FFF2-40B4-BE49-F238E27FC236}">
                  <a16:creationId xmlns:a16="http://schemas.microsoft.com/office/drawing/2014/main" id="{16EDAF1E-DA81-4B3D-BBD6-E5BD9BC7FFDF}"/>
                </a:ext>
              </a:extLst>
            </p:cNvPr>
            <p:cNvSpPr/>
            <p:nvPr>
              <p:custDataLst>
                <p:tags r:id="rId155"/>
              </p:custDataLst>
            </p:nvPr>
          </p:nvSpPr>
          <p:spPr>
            <a:xfrm>
              <a:off x="4924425" y="1262063"/>
              <a:ext cx="19051" cy="1"/>
            </a:xfrm>
            <a:custGeom>
              <a:avLst/>
              <a:gdLst/>
              <a:ahLst/>
              <a:cxnLst/>
              <a:rect l="0" t="0" r="0" b="0"/>
              <a:pathLst>
                <a:path w="19051" h="1">
                  <a:moveTo>
                    <a:pt x="19050" y="0"/>
                  </a:moveTo>
                  <a:lnTo>
                    <a:pt x="19050" y="0"/>
                  </a:lnTo>
                  <a:lnTo>
                    <a:pt x="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9" name="SMARTInkShape-Group45">
            <a:extLst>
              <a:ext uri="{FF2B5EF4-FFF2-40B4-BE49-F238E27FC236}">
                <a16:creationId xmlns:a16="http://schemas.microsoft.com/office/drawing/2014/main" id="{34554B59-9213-4458-B90C-E2A7393A8D17}"/>
              </a:ext>
            </a:extLst>
          </p:cNvPr>
          <p:cNvGrpSpPr/>
          <p:nvPr/>
        </p:nvGrpSpPr>
        <p:grpSpPr>
          <a:xfrm>
            <a:off x="5100643" y="819150"/>
            <a:ext cx="714371" cy="472536"/>
            <a:chOff x="5100643" y="819150"/>
            <a:chExt cx="714371" cy="472536"/>
          </a:xfrm>
        </p:grpSpPr>
        <p:sp>
          <p:nvSpPr>
            <p:cNvPr id="214" name="SMARTInkShape-203">
              <a:extLst>
                <a:ext uri="{FF2B5EF4-FFF2-40B4-BE49-F238E27FC236}">
                  <a16:creationId xmlns:a16="http://schemas.microsoft.com/office/drawing/2014/main" id="{3DC283CB-6BC9-4C48-A9F4-87104FCF3B9E}"/>
                </a:ext>
              </a:extLst>
            </p:cNvPr>
            <p:cNvSpPr/>
            <p:nvPr>
              <p:custDataLst>
                <p:tags r:id="rId148"/>
              </p:custDataLst>
            </p:nvPr>
          </p:nvSpPr>
          <p:spPr>
            <a:xfrm>
              <a:off x="5100643" y="866775"/>
              <a:ext cx="9521" cy="424911"/>
            </a:xfrm>
            <a:custGeom>
              <a:avLst/>
              <a:gdLst/>
              <a:ahLst/>
              <a:cxnLst/>
              <a:rect l="0" t="0" r="0" b="0"/>
              <a:pathLst>
                <a:path w="9521" h="424911">
                  <a:moveTo>
                    <a:pt x="4757" y="0"/>
                  </a:moveTo>
                  <a:lnTo>
                    <a:pt x="4757" y="0"/>
                  </a:lnTo>
                  <a:lnTo>
                    <a:pt x="2228" y="0"/>
                  </a:lnTo>
                  <a:lnTo>
                    <a:pt x="1484" y="529"/>
                  </a:lnTo>
                  <a:lnTo>
                    <a:pt x="987" y="1411"/>
                  </a:lnTo>
                  <a:lnTo>
                    <a:pt x="191" y="4101"/>
                  </a:lnTo>
                  <a:lnTo>
                    <a:pt x="12" y="23018"/>
                  </a:lnTo>
                  <a:lnTo>
                    <a:pt x="0" y="45449"/>
                  </a:lnTo>
                  <a:lnTo>
                    <a:pt x="1408" y="65885"/>
                  </a:lnTo>
                  <a:lnTo>
                    <a:pt x="2524" y="77260"/>
                  </a:lnTo>
                  <a:lnTo>
                    <a:pt x="3269" y="90136"/>
                  </a:lnTo>
                  <a:lnTo>
                    <a:pt x="3765" y="104012"/>
                  </a:lnTo>
                  <a:lnTo>
                    <a:pt x="4095" y="118554"/>
                  </a:lnTo>
                  <a:lnTo>
                    <a:pt x="4316" y="134598"/>
                  </a:lnTo>
                  <a:lnTo>
                    <a:pt x="4463" y="151645"/>
                  </a:lnTo>
                  <a:lnTo>
                    <a:pt x="4561" y="169359"/>
                  </a:lnTo>
                  <a:lnTo>
                    <a:pt x="4626" y="187518"/>
                  </a:lnTo>
                  <a:lnTo>
                    <a:pt x="4670" y="205975"/>
                  </a:lnTo>
                  <a:lnTo>
                    <a:pt x="4699" y="224629"/>
                  </a:lnTo>
                  <a:lnTo>
                    <a:pt x="4718" y="242886"/>
                  </a:lnTo>
                  <a:lnTo>
                    <a:pt x="4731" y="260878"/>
                  </a:lnTo>
                  <a:lnTo>
                    <a:pt x="4740" y="278694"/>
                  </a:lnTo>
                  <a:lnTo>
                    <a:pt x="5274" y="295333"/>
                  </a:lnTo>
                  <a:lnTo>
                    <a:pt x="6160" y="311189"/>
                  </a:lnTo>
                  <a:lnTo>
                    <a:pt x="7280" y="326522"/>
                  </a:lnTo>
                  <a:lnTo>
                    <a:pt x="8027" y="340448"/>
                  </a:lnTo>
                  <a:lnTo>
                    <a:pt x="8524" y="353436"/>
                  </a:lnTo>
                  <a:lnTo>
                    <a:pt x="9077" y="376687"/>
                  </a:lnTo>
                  <a:lnTo>
                    <a:pt x="9323" y="395840"/>
                  </a:lnTo>
                  <a:lnTo>
                    <a:pt x="9481" y="417759"/>
                  </a:lnTo>
                  <a:lnTo>
                    <a:pt x="9512" y="424910"/>
                  </a:lnTo>
                  <a:lnTo>
                    <a:pt x="9520" y="4095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5" name="SMARTInkShape-204">
              <a:extLst>
                <a:ext uri="{FF2B5EF4-FFF2-40B4-BE49-F238E27FC236}">
                  <a16:creationId xmlns:a16="http://schemas.microsoft.com/office/drawing/2014/main" id="{BB44AC92-7579-4E13-8210-61D4FC5607C4}"/>
                </a:ext>
              </a:extLst>
            </p:cNvPr>
            <p:cNvSpPr/>
            <p:nvPr>
              <p:custDataLst>
                <p:tags r:id="rId149"/>
              </p:custDataLst>
            </p:nvPr>
          </p:nvSpPr>
          <p:spPr>
            <a:xfrm>
              <a:off x="5214938" y="819150"/>
              <a:ext cx="19042" cy="419101"/>
            </a:xfrm>
            <a:custGeom>
              <a:avLst/>
              <a:gdLst/>
              <a:ahLst/>
              <a:cxnLst/>
              <a:rect l="0" t="0" r="0" b="0"/>
              <a:pathLst>
                <a:path w="19042" h="419101">
                  <a:moveTo>
                    <a:pt x="0" y="0"/>
                  </a:moveTo>
                  <a:lnTo>
                    <a:pt x="0" y="0"/>
                  </a:lnTo>
                  <a:lnTo>
                    <a:pt x="0" y="15296"/>
                  </a:lnTo>
                  <a:lnTo>
                    <a:pt x="7075" y="35634"/>
                  </a:lnTo>
                  <a:lnTo>
                    <a:pt x="10728" y="55348"/>
                  </a:lnTo>
                  <a:lnTo>
                    <a:pt x="11914" y="67590"/>
                  </a:lnTo>
                  <a:lnTo>
                    <a:pt x="12706" y="81044"/>
                  </a:lnTo>
                  <a:lnTo>
                    <a:pt x="13233" y="95304"/>
                  </a:lnTo>
                  <a:lnTo>
                    <a:pt x="14113" y="111161"/>
                  </a:lnTo>
                  <a:lnTo>
                    <a:pt x="15230" y="128082"/>
                  </a:lnTo>
                  <a:lnTo>
                    <a:pt x="16503" y="145713"/>
                  </a:lnTo>
                  <a:lnTo>
                    <a:pt x="17352" y="164346"/>
                  </a:lnTo>
                  <a:lnTo>
                    <a:pt x="17918" y="183648"/>
                  </a:lnTo>
                  <a:lnTo>
                    <a:pt x="18295" y="203394"/>
                  </a:lnTo>
                  <a:lnTo>
                    <a:pt x="18546" y="222379"/>
                  </a:lnTo>
                  <a:lnTo>
                    <a:pt x="18714" y="240857"/>
                  </a:lnTo>
                  <a:lnTo>
                    <a:pt x="18825" y="258996"/>
                  </a:lnTo>
                  <a:lnTo>
                    <a:pt x="18901" y="275852"/>
                  </a:lnTo>
                  <a:lnTo>
                    <a:pt x="18950" y="291851"/>
                  </a:lnTo>
                  <a:lnTo>
                    <a:pt x="18983" y="307280"/>
                  </a:lnTo>
                  <a:lnTo>
                    <a:pt x="19005" y="321799"/>
                  </a:lnTo>
                  <a:lnTo>
                    <a:pt x="19020" y="335712"/>
                  </a:lnTo>
                  <a:lnTo>
                    <a:pt x="19030" y="349220"/>
                  </a:lnTo>
                  <a:lnTo>
                    <a:pt x="19041" y="371285"/>
                  </a:lnTo>
                  <a:lnTo>
                    <a:pt x="18516" y="389382"/>
                  </a:lnTo>
                  <a:lnTo>
                    <a:pt x="15279" y="412603"/>
                  </a:lnTo>
                  <a:lnTo>
                    <a:pt x="14287" y="4191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6" name="SMARTInkShape-205">
              <a:extLst>
                <a:ext uri="{FF2B5EF4-FFF2-40B4-BE49-F238E27FC236}">
                  <a16:creationId xmlns:a16="http://schemas.microsoft.com/office/drawing/2014/main" id="{C73649FC-7272-41F2-94A2-A27FA3132C30}"/>
                </a:ext>
              </a:extLst>
            </p:cNvPr>
            <p:cNvSpPr/>
            <p:nvPr>
              <p:custDataLst>
                <p:tags r:id="rId150"/>
              </p:custDataLst>
            </p:nvPr>
          </p:nvSpPr>
          <p:spPr>
            <a:xfrm>
              <a:off x="5105400" y="1042988"/>
              <a:ext cx="142876" cy="142876"/>
            </a:xfrm>
            <a:custGeom>
              <a:avLst/>
              <a:gdLst/>
              <a:ahLst/>
              <a:cxnLst/>
              <a:rect l="0" t="0" r="0" b="0"/>
              <a:pathLst>
                <a:path w="142876" h="142876">
                  <a:moveTo>
                    <a:pt x="0" y="142875"/>
                  </a:moveTo>
                  <a:lnTo>
                    <a:pt x="0" y="142875"/>
                  </a:lnTo>
                  <a:lnTo>
                    <a:pt x="0" y="136246"/>
                  </a:lnTo>
                  <a:lnTo>
                    <a:pt x="11773" y="116778"/>
                  </a:lnTo>
                  <a:lnTo>
                    <a:pt x="25889" y="97924"/>
                  </a:lnTo>
                  <a:lnTo>
                    <a:pt x="46300" y="75581"/>
                  </a:lnTo>
                  <a:lnTo>
                    <a:pt x="63440" y="60050"/>
                  </a:lnTo>
                  <a:lnTo>
                    <a:pt x="81642" y="44327"/>
                  </a:lnTo>
                  <a:lnTo>
                    <a:pt x="98903" y="31342"/>
                  </a:lnTo>
                  <a:lnTo>
                    <a:pt x="122085" y="15107"/>
                  </a:lnTo>
                  <a:lnTo>
                    <a:pt x="14287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7" name="SMARTInkShape-206">
              <a:extLst>
                <a:ext uri="{FF2B5EF4-FFF2-40B4-BE49-F238E27FC236}">
                  <a16:creationId xmlns:a16="http://schemas.microsoft.com/office/drawing/2014/main" id="{EE4C9D1D-6405-48F2-8408-878B3EB302E7}"/>
                </a:ext>
              </a:extLst>
            </p:cNvPr>
            <p:cNvSpPr/>
            <p:nvPr>
              <p:custDataLst>
                <p:tags r:id="rId151"/>
              </p:custDataLst>
            </p:nvPr>
          </p:nvSpPr>
          <p:spPr>
            <a:xfrm>
              <a:off x="5322963" y="990819"/>
              <a:ext cx="144388" cy="230432"/>
            </a:xfrm>
            <a:custGeom>
              <a:avLst/>
              <a:gdLst/>
              <a:ahLst/>
              <a:cxnLst/>
              <a:rect l="0" t="0" r="0" b="0"/>
              <a:pathLst>
                <a:path w="144388" h="230432">
                  <a:moveTo>
                    <a:pt x="115812" y="28356"/>
                  </a:moveTo>
                  <a:lnTo>
                    <a:pt x="115812" y="28356"/>
                  </a:lnTo>
                  <a:lnTo>
                    <a:pt x="115812" y="25828"/>
                  </a:lnTo>
                  <a:lnTo>
                    <a:pt x="114400" y="23175"/>
                  </a:lnTo>
                  <a:lnTo>
                    <a:pt x="106655" y="14633"/>
                  </a:lnTo>
                  <a:lnTo>
                    <a:pt x="91131" y="6556"/>
                  </a:lnTo>
                  <a:lnTo>
                    <a:pt x="72778" y="1276"/>
                  </a:lnTo>
                  <a:lnTo>
                    <a:pt x="63349" y="975"/>
                  </a:lnTo>
                  <a:lnTo>
                    <a:pt x="49115" y="4309"/>
                  </a:lnTo>
                  <a:lnTo>
                    <a:pt x="39602" y="9025"/>
                  </a:lnTo>
                  <a:lnTo>
                    <a:pt x="27850" y="20159"/>
                  </a:lnTo>
                  <a:lnTo>
                    <a:pt x="17665" y="38568"/>
                  </a:lnTo>
                  <a:lnTo>
                    <a:pt x="11160" y="54591"/>
                  </a:lnTo>
                  <a:lnTo>
                    <a:pt x="5271" y="72824"/>
                  </a:lnTo>
                  <a:lnTo>
                    <a:pt x="890" y="93275"/>
                  </a:lnTo>
                  <a:lnTo>
                    <a:pt x="0" y="114712"/>
                  </a:lnTo>
                  <a:lnTo>
                    <a:pt x="1369" y="136057"/>
                  </a:lnTo>
                  <a:lnTo>
                    <a:pt x="3741" y="156127"/>
                  </a:lnTo>
                  <a:lnTo>
                    <a:pt x="6560" y="174220"/>
                  </a:lnTo>
                  <a:lnTo>
                    <a:pt x="12532" y="196458"/>
                  </a:lnTo>
                  <a:lnTo>
                    <a:pt x="18052" y="206785"/>
                  </a:lnTo>
                  <a:lnTo>
                    <a:pt x="24032" y="213138"/>
                  </a:lnTo>
                  <a:lnTo>
                    <a:pt x="31630" y="216315"/>
                  </a:lnTo>
                  <a:lnTo>
                    <a:pt x="39769" y="217197"/>
                  </a:lnTo>
                  <a:lnTo>
                    <a:pt x="46913" y="215826"/>
                  </a:lnTo>
                  <a:lnTo>
                    <a:pt x="56886" y="209550"/>
                  </a:lnTo>
                  <a:lnTo>
                    <a:pt x="61929" y="201138"/>
                  </a:lnTo>
                  <a:lnTo>
                    <a:pt x="67744" y="181680"/>
                  </a:lnTo>
                  <a:lnTo>
                    <a:pt x="71165" y="164233"/>
                  </a:lnTo>
                  <a:lnTo>
                    <a:pt x="74449" y="144132"/>
                  </a:lnTo>
                  <a:lnTo>
                    <a:pt x="77673" y="121440"/>
                  </a:lnTo>
                  <a:lnTo>
                    <a:pt x="79274" y="109462"/>
                  </a:lnTo>
                  <a:lnTo>
                    <a:pt x="80870" y="97243"/>
                  </a:lnTo>
                  <a:lnTo>
                    <a:pt x="82463" y="84864"/>
                  </a:lnTo>
                  <a:lnTo>
                    <a:pt x="84055" y="72378"/>
                  </a:lnTo>
                  <a:lnTo>
                    <a:pt x="87234" y="50038"/>
                  </a:lnTo>
                  <a:lnTo>
                    <a:pt x="89881" y="31113"/>
                  </a:lnTo>
                  <a:lnTo>
                    <a:pt x="91581" y="7440"/>
                  </a:lnTo>
                  <a:lnTo>
                    <a:pt x="91720" y="3300"/>
                  </a:lnTo>
                  <a:lnTo>
                    <a:pt x="91284" y="1068"/>
                  </a:lnTo>
                  <a:lnTo>
                    <a:pt x="90464" y="110"/>
                  </a:lnTo>
                  <a:lnTo>
                    <a:pt x="89389" y="0"/>
                  </a:lnTo>
                  <a:lnTo>
                    <a:pt x="87874" y="22600"/>
                  </a:lnTo>
                  <a:lnTo>
                    <a:pt x="87520" y="45024"/>
                  </a:lnTo>
                  <a:lnTo>
                    <a:pt x="87426" y="56931"/>
                  </a:lnTo>
                  <a:lnTo>
                    <a:pt x="87892" y="69631"/>
                  </a:lnTo>
                  <a:lnTo>
                    <a:pt x="88732" y="82860"/>
                  </a:lnTo>
                  <a:lnTo>
                    <a:pt x="89821" y="96442"/>
                  </a:lnTo>
                  <a:lnTo>
                    <a:pt x="91076" y="110259"/>
                  </a:lnTo>
                  <a:lnTo>
                    <a:pt x="92442" y="124233"/>
                  </a:lnTo>
                  <a:lnTo>
                    <a:pt x="93882" y="138312"/>
                  </a:lnTo>
                  <a:lnTo>
                    <a:pt x="95371" y="151401"/>
                  </a:lnTo>
                  <a:lnTo>
                    <a:pt x="96893" y="163832"/>
                  </a:lnTo>
                  <a:lnTo>
                    <a:pt x="99996" y="186463"/>
                  </a:lnTo>
                  <a:lnTo>
                    <a:pt x="103138" y="205341"/>
                  </a:lnTo>
                  <a:lnTo>
                    <a:pt x="110411" y="223260"/>
                  </a:lnTo>
                  <a:lnTo>
                    <a:pt x="114823" y="228751"/>
                  </a:lnTo>
                  <a:lnTo>
                    <a:pt x="116740" y="230215"/>
                  </a:lnTo>
                  <a:lnTo>
                    <a:pt x="123103" y="230431"/>
                  </a:lnTo>
                  <a:lnTo>
                    <a:pt x="127023" y="229747"/>
                  </a:lnTo>
                  <a:lnTo>
                    <a:pt x="130165" y="227704"/>
                  </a:lnTo>
                  <a:lnTo>
                    <a:pt x="144387" y="20456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8" name="SMARTInkShape-207">
              <a:extLst>
                <a:ext uri="{FF2B5EF4-FFF2-40B4-BE49-F238E27FC236}">
                  <a16:creationId xmlns:a16="http://schemas.microsoft.com/office/drawing/2014/main" id="{DCBD744D-79A4-4374-B952-F3D919213B1C}"/>
                </a:ext>
              </a:extLst>
            </p:cNvPr>
            <p:cNvSpPr/>
            <p:nvPr>
              <p:custDataLst>
                <p:tags r:id="rId152"/>
              </p:custDataLst>
            </p:nvPr>
          </p:nvSpPr>
          <p:spPr>
            <a:xfrm>
              <a:off x="5505526" y="930951"/>
              <a:ext cx="309488" cy="340252"/>
            </a:xfrm>
            <a:custGeom>
              <a:avLst/>
              <a:gdLst/>
              <a:ahLst/>
              <a:cxnLst/>
              <a:rect l="0" t="0" r="0" b="0"/>
              <a:pathLst>
                <a:path w="309488" h="340252">
                  <a:moveTo>
                    <a:pt x="9449" y="54887"/>
                  </a:moveTo>
                  <a:lnTo>
                    <a:pt x="9449" y="54887"/>
                  </a:lnTo>
                  <a:lnTo>
                    <a:pt x="4269" y="77484"/>
                  </a:lnTo>
                  <a:lnTo>
                    <a:pt x="1855" y="99855"/>
                  </a:lnTo>
                  <a:lnTo>
                    <a:pt x="1211" y="113970"/>
                  </a:lnTo>
                  <a:lnTo>
                    <a:pt x="782" y="129200"/>
                  </a:lnTo>
                  <a:lnTo>
                    <a:pt x="496" y="144116"/>
                  </a:lnTo>
                  <a:lnTo>
                    <a:pt x="305" y="158823"/>
                  </a:lnTo>
                  <a:lnTo>
                    <a:pt x="178" y="173390"/>
                  </a:lnTo>
                  <a:lnTo>
                    <a:pt x="94" y="187864"/>
                  </a:lnTo>
                  <a:lnTo>
                    <a:pt x="37" y="202276"/>
                  </a:lnTo>
                  <a:lnTo>
                    <a:pt x="0" y="216646"/>
                  </a:lnTo>
                  <a:lnTo>
                    <a:pt x="504" y="229401"/>
                  </a:lnTo>
                  <a:lnTo>
                    <a:pt x="2475" y="252040"/>
                  </a:lnTo>
                  <a:lnTo>
                    <a:pt x="3704" y="271274"/>
                  </a:lnTo>
                  <a:lnTo>
                    <a:pt x="5806" y="292744"/>
                  </a:lnTo>
                  <a:lnTo>
                    <a:pt x="8969" y="308126"/>
                  </a:lnTo>
                  <a:lnTo>
                    <a:pt x="9129" y="308380"/>
                  </a:lnTo>
                  <a:lnTo>
                    <a:pt x="9236" y="308019"/>
                  </a:lnTo>
                  <a:lnTo>
                    <a:pt x="9421" y="285260"/>
                  </a:lnTo>
                  <a:lnTo>
                    <a:pt x="8907" y="269458"/>
                  </a:lnTo>
                  <a:lnTo>
                    <a:pt x="6915" y="248324"/>
                  </a:lnTo>
                  <a:lnTo>
                    <a:pt x="6172" y="236232"/>
                  </a:lnTo>
                  <a:lnTo>
                    <a:pt x="5677" y="223409"/>
                  </a:lnTo>
                  <a:lnTo>
                    <a:pt x="5347" y="210097"/>
                  </a:lnTo>
                  <a:lnTo>
                    <a:pt x="5127" y="195931"/>
                  </a:lnTo>
                  <a:lnTo>
                    <a:pt x="4980" y="181195"/>
                  </a:lnTo>
                  <a:lnTo>
                    <a:pt x="4883" y="166080"/>
                  </a:lnTo>
                  <a:lnTo>
                    <a:pt x="5346" y="151240"/>
                  </a:lnTo>
                  <a:lnTo>
                    <a:pt x="6185" y="136585"/>
                  </a:lnTo>
                  <a:lnTo>
                    <a:pt x="7273" y="122052"/>
                  </a:lnTo>
                  <a:lnTo>
                    <a:pt x="8527" y="109189"/>
                  </a:lnTo>
                  <a:lnTo>
                    <a:pt x="11333" y="86429"/>
                  </a:lnTo>
                  <a:lnTo>
                    <a:pt x="15887" y="63351"/>
                  </a:lnTo>
                  <a:lnTo>
                    <a:pt x="17974" y="58942"/>
                  </a:lnTo>
                  <a:lnTo>
                    <a:pt x="20424" y="56002"/>
                  </a:lnTo>
                  <a:lnTo>
                    <a:pt x="23116" y="54043"/>
                  </a:lnTo>
                  <a:lnTo>
                    <a:pt x="24910" y="54324"/>
                  </a:lnTo>
                  <a:lnTo>
                    <a:pt x="26106" y="56099"/>
                  </a:lnTo>
                  <a:lnTo>
                    <a:pt x="30555" y="77939"/>
                  </a:lnTo>
                  <a:lnTo>
                    <a:pt x="34881" y="97588"/>
                  </a:lnTo>
                  <a:lnTo>
                    <a:pt x="40331" y="120961"/>
                  </a:lnTo>
                  <a:lnTo>
                    <a:pt x="43266" y="133861"/>
                  </a:lnTo>
                  <a:lnTo>
                    <a:pt x="46281" y="147224"/>
                  </a:lnTo>
                  <a:lnTo>
                    <a:pt x="48820" y="160365"/>
                  </a:lnTo>
                  <a:lnTo>
                    <a:pt x="51043" y="173360"/>
                  </a:lnTo>
                  <a:lnTo>
                    <a:pt x="53053" y="186256"/>
                  </a:lnTo>
                  <a:lnTo>
                    <a:pt x="54922" y="198558"/>
                  </a:lnTo>
                  <a:lnTo>
                    <a:pt x="58410" y="222104"/>
                  </a:lnTo>
                  <a:lnTo>
                    <a:pt x="61725" y="242094"/>
                  </a:lnTo>
                  <a:lnTo>
                    <a:pt x="66566" y="265401"/>
                  </a:lnTo>
                  <a:lnTo>
                    <a:pt x="70414" y="282442"/>
                  </a:lnTo>
                  <a:lnTo>
                    <a:pt x="71788" y="284378"/>
                  </a:lnTo>
                  <a:lnTo>
                    <a:pt x="73763" y="285668"/>
                  </a:lnTo>
                  <a:lnTo>
                    <a:pt x="76137" y="286529"/>
                  </a:lnTo>
                  <a:lnTo>
                    <a:pt x="77720" y="286044"/>
                  </a:lnTo>
                  <a:lnTo>
                    <a:pt x="78776" y="284662"/>
                  </a:lnTo>
                  <a:lnTo>
                    <a:pt x="84411" y="263768"/>
                  </a:lnTo>
                  <a:lnTo>
                    <a:pt x="88398" y="241073"/>
                  </a:lnTo>
                  <a:lnTo>
                    <a:pt x="89517" y="219833"/>
                  </a:lnTo>
                  <a:lnTo>
                    <a:pt x="90873" y="207713"/>
                  </a:lnTo>
                  <a:lnTo>
                    <a:pt x="92836" y="194871"/>
                  </a:lnTo>
                  <a:lnTo>
                    <a:pt x="95203" y="181547"/>
                  </a:lnTo>
                  <a:lnTo>
                    <a:pt x="97310" y="166844"/>
                  </a:lnTo>
                  <a:lnTo>
                    <a:pt x="99244" y="151220"/>
                  </a:lnTo>
                  <a:lnTo>
                    <a:pt x="101063" y="134984"/>
                  </a:lnTo>
                  <a:lnTo>
                    <a:pt x="103862" y="119397"/>
                  </a:lnTo>
                  <a:lnTo>
                    <a:pt x="107316" y="104244"/>
                  </a:lnTo>
                  <a:lnTo>
                    <a:pt x="111206" y="89379"/>
                  </a:lnTo>
                  <a:lnTo>
                    <a:pt x="115387" y="75236"/>
                  </a:lnTo>
                  <a:lnTo>
                    <a:pt x="119762" y="61573"/>
                  </a:lnTo>
                  <a:lnTo>
                    <a:pt x="124266" y="48232"/>
                  </a:lnTo>
                  <a:lnTo>
                    <a:pt x="132093" y="27764"/>
                  </a:lnTo>
                  <a:lnTo>
                    <a:pt x="139628" y="12669"/>
                  </a:lnTo>
                  <a:lnTo>
                    <a:pt x="148269" y="2433"/>
                  </a:lnTo>
                  <a:lnTo>
                    <a:pt x="152267" y="338"/>
                  </a:lnTo>
                  <a:lnTo>
                    <a:pt x="155990" y="0"/>
                  </a:lnTo>
                  <a:lnTo>
                    <a:pt x="159531" y="833"/>
                  </a:lnTo>
                  <a:lnTo>
                    <a:pt x="162420" y="2976"/>
                  </a:lnTo>
                  <a:lnTo>
                    <a:pt x="167042" y="9590"/>
                  </a:lnTo>
                  <a:lnTo>
                    <a:pt x="175147" y="32352"/>
                  </a:lnTo>
                  <a:lnTo>
                    <a:pt x="178651" y="43568"/>
                  </a:lnTo>
                  <a:lnTo>
                    <a:pt x="182576" y="56336"/>
                  </a:lnTo>
                  <a:lnTo>
                    <a:pt x="186779" y="70141"/>
                  </a:lnTo>
                  <a:lnTo>
                    <a:pt x="190111" y="85164"/>
                  </a:lnTo>
                  <a:lnTo>
                    <a:pt x="192861" y="101001"/>
                  </a:lnTo>
                  <a:lnTo>
                    <a:pt x="195224" y="117379"/>
                  </a:lnTo>
                  <a:lnTo>
                    <a:pt x="197857" y="134648"/>
                  </a:lnTo>
                  <a:lnTo>
                    <a:pt x="200671" y="152511"/>
                  </a:lnTo>
                  <a:lnTo>
                    <a:pt x="203605" y="170770"/>
                  </a:lnTo>
                  <a:lnTo>
                    <a:pt x="206620" y="188763"/>
                  </a:lnTo>
                  <a:lnTo>
                    <a:pt x="209688" y="206579"/>
                  </a:lnTo>
                  <a:lnTo>
                    <a:pt x="212792" y="224277"/>
                  </a:lnTo>
                  <a:lnTo>
                    <a:pt x="215919" y="240309"/>
                  </a:lnTo>
                  <a:lnTo>
                    <a:pt x="219063" y="255231"/>
                  </a:lnTo>
                  <a:lnTo>
                    <a:pt x="222216" y="269412"/>
                  </a:lnTo>
                  <a:lnTo>
                    <a:pt x="225906" y="282041"/>
                  </a:lnTo>
                  <a:lnTo>
                    <a:pt x="234240" y="304540"/>
                  </a:lnTo>
                  <a:lnTo>
                    <a:pt x="247857" y="327472"/>
                  </a:lnTo>
                  <a:lnTo>
                    <a:pt x="257225" y="336196"/>
                  </a:lnTo>
                  <a:lnTo>
                    <a:pt x="261945" y="339264"/>
                  </a:lnTo>
                  <a:lnTo>
                    <a:pt x="266680" y="340251"/>
                  </a:lnTo>
                  <a:lnTo>
                    <a:pt x="276174" y="338525"/>
                  </a:lnTo>
                  <a:lnTo>
                    <a:pt x="294675" y="328793"/>
                  </a:lnTo>
                  <a:lnTo>
                    <a:pt x="309487" y="31682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20" name="SMARTInkShape-208">
            <a:extLst>
              <a:ext uri="{FF2B5EF4-FFF2-40B4-BE49-F238E27FC236}">
                <a16:creationId xmlns:a16="http://schemas.microsoft.com/office/drawing/2014/main" id="{D662FCDA-6EF0-45F9-AA10-77D83E2F1139}"/>
              </a:ext>
            </a:extLst>
          </p:cNvPr>
          <p:cNvSpPr/>
          <p:nvPr>
            <p:custDataLst>
              <p:tags r:id="rId13"/>
            </p:custDataLst>
          </p:nvPr>
        </p:nvSpPr>
        <p:spPr>
          <a:xfrm>
            <a:off x="6024563" y="1047750"/>
            <a:ext cx="85726" cy="38101"/>
          </a:xfrm>
          <a:custGeom>
            <a:avLst/>
            <a:gdLst/>
            <a:ahLst/>
            <a:cxnLst/>
            <a:rect l="0" t="0" r="0" b="0"/>
            <a:pathLst>
              <a:path w="85726" h="38101">
                <a:moveTo>
                  <a:pt x="0" y="38100"/>
                </a:moveTo>
                <a:lnTo>
                  <a:pt x="0" y="38100"/>
                </a:lnTo>
                <a:lnTo>
                  <a:pt x="0" y="35572"/>
                </a:lnTo>
                <a:lnTo>
                  <a:pt x="1411" y="32919"/>
                </a:lnTo>
                <a:lnTo>
                  <a:pt x="6628" y="26905"/>
                </a:lnTo>
                <a:lnTo>
                  <a:pt x="26096" y="17628"/>
                </a:lnTo>
                <a:lnTo>
                  <a:pt x="44949" y="10515"/>
                </a:lnTo>
                <a:lnTo>
                  <a:pt x="65882" y="5056"/>
                </a:lnTo>
                <a:lnTo>
                  <a:pt x="8572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37" name="SMARTInkShape-Group47">
            <a:extLst>
              <a:ext uri="{FF2B5EF4-FFF2-40B4-BE49-F238E27FC236}">
                <a16:creationId xmlns:a16="http://schemas.microsoft.com/office/drawing/2014/main" id="{6C474621-C6F5-4CFE-A548-A1174B25C023}"/>
              </a:ext>
            </a:extLst>
          </p:cNvPr>
          <p:cNvGrpSpPr/>
          <p:nvPr/>
        </p:nvGrpSpPr>
        <p:grpSpPr>
          <a:xfrm>
            <a:off x="6248400" y="377141"/>
            <a:ext cx="1852614" cy="721739"/>
            <a:chOff x="6248400" y="377141"/>
            <a:chExt cx="1852614" cy="721739"/>
          </a:xfrm>
        </p:grpSpPr>
        <p:sp>
          <p:nvSpPr>
            <p:cNvPr id="221" name="SMARTInkShape-209">
              <a:extLst>
                <a:ext uri="{FF2B5EF4-FFF2-40B4-BE49-F238E27FC236}">
                  <a16:creationId xmlns:a16="http://schemas.microsoft.com/office/drawing/2014/main" id="{FDF5499E-3701-402D-8D35-243897591402}"/>
                </a:ext>
              </a:extLst>
            </p:cNvPr>
            <p:cNvSpPr/>
            <p:nvPr>
              <p:custDataLst>
                <p:tags r:id="rId132"/>
              </p:custDataLst>
            </p:nvPr>
          </p:nvSpPr>
          <p:spPr>
            <a:xfrm>
              <a:off x="6248400" y="826811"/>
              <a:ext cx="452439" cy="272069"/>
            </a:xfrm>
            <a:custGeom>
              <a:avLst/>
              <a:gdLst/>
              <a:ahLst/>
              <a:cxnLst/>
              <a:rect l="0" t="0" r="0" b="0"/>
              <a:pathLst>
                <a:path w="452439" h="272069">
                  <a:moveTo>
                    <a:pt x="0" y="87589"/>
                  </a:moveTo>
                  <a:lnTo>
                    <a:pt x="0" y="87589"/>
                  </a:lnTo>
                  <a:lnTo>
                    <a:pt x="0" y="90117"/>
                  </a:lnTo>
                  <a:lnTo>
                    <a:pt x="4331" y="100044"/>
                  </a:lnTo>
                  <a:lnTo>
                    <a:pt x="17824" y="123840"/>
                  </a:lnTo>
                  <a:lnTo>
                    <a:pt x="24567" y="147013"/>
                  </a:lnTo>
                  <a:lnTo>
                    <a:pt x="28204" y="163389"/>
                  </a:lnTo>
                  <a:lnTo>
                    <a:pt x="31585" y="179486"/>
                  </a:lnTo>
                  <a:lnTo>
                    <a:pt x="34852" y="195460"/>
                  </a:lnTo>
                  <a:lnTo>
                    <a:pt x="38067" y="211379"/>
                  </a:lnTo>
                  <a:lnTo>
                    <a:pt x="42852" y="232394"/>
                  </a:lnTo>
                  <a:lnTo>
                    <a:pt x="49210" y="251189"/>
                  </a:lnTo>
                  <a:lnTo>
                    <a:pt x="62838" y="269079"/>
                  </a:lnTo>
                  <a:lnTo>
                    <a:pt x="66381" y="271439"/>
                  </a:lnTo>
                  <a:lnTo>
                    <a:pt x="68066" y="272068"/>
                  </a:lnTo>
                  <a:lnTo>
                    <a:pt x="69190" y="271958"/>
                  </a:lnTo>
                  <a:lnTo>
                    <a:pt x="69939" y="271356"/>
                  </a:lnTo>
                  <a:lnTo>
                    <a:pt x="70772" y="269276"/>
                  </a:lnTo>
                  <a:lnTo>
                    <a:pt x="71350" y="257042"/>
                  </a:lnTo>
                  <a:lnTo>
                    <a:pt x="67618" y="238536"/>
                  </a:lnTo>
                  <a:lnTo>
                    <a:pt x="62780" y="218509"/>
                  </a:lnTo>
                  <a:lnTo>
                    <a:pt x="54349" y="198406"/>
                  </a:lnTo>
                  <a:lnTo>
                    <a:pt x="43091" y="176456"/>
                  </a:lnTo>
                  <a:lnTo>
                    <a:pt x="35404" y="156312"/>
                  </a:lnTo>
                  <a:lnTo>
                    <a:pt x="26130" y="136938"/>
                  </a:lnTo>
                  <a:lnTo>
                    <a:pt x="14621" y="118321"/>
                  </a:lnTo>
                  <a:lnTo>
                    <a:pt x="5455" y="96129"/>
                  </a:lnTo>
                  <a:lnTo>
                    <a:pt x="2954" y="84505"/>
                  </a:lnTo>
                  <a:lnTo>
                    <a:pt x="3606" y="74048"/>
                  </a:lnTo>
                  <a:lnTo>
                    <a:pt x="9476" y="59235"/>
                  </a:lnTo>
                  <a:lnTo>
                    <a:pt x="28017" y="36735"/>
                  </a:lnTo>
                  <a:lnTo>
                    <a:pt x="43755" y="21897"/>
                  </a:lnTo>
                  <a:lnTo>
                    <a:pt x="64705" y="11092"/>
                  </a:lnTo>
                  <a:lnTo>
                    <a:pt x="87670" y="4304"/>
                  </a:lnTo>
                  <a:lnTo>
                    <a:pt x="110702" y="0"/>
                  </a:lnTo>
                  <a:lnTo>
                    <a:pt x="130637" y="2135"/>
                  </a:lnTo>
                  <a:lnTo>
                    <a:pt x="146834" y="9764"/>
                  </a:lnTo>
                  <a:lnTo>
                    <a:pt x="160629" y="21844"/>
                  </a:lnTo>
                  <a:lnTo>
                    <a:pt x="166288" y="30852"/>
                  </a:lnTo>
                  <a:lnTo>
                    <a:pt x="167744" y="41559"/>
                  </a:lnTo>
                  <a:lnTo>
                    <a:pt x="164178" y="60898"/>
                  </a:lnTo>
                  <a:lnTo>
                    <a:pt x="158164" y="75726"/>
                  </a:lnTo>
                  <a:lnTo>
                    <a:pt x="142878" y="98950"/>
                  </a:lnTo>
                  <a:lnTo>
                    <a:pt x="124414" y="122588"/>
                  </a:lnTo>
                  <a:lnTo>
                    <a:pt x="102951" y="145290"/>
                  </a:lnTo>
                  <a:lnTo>
                    <a:pt x="79289" y="166308"/>
                  </a:lnTo>
                  <a:lnTo>
                    <a:pt x="61790" y="183602"/>
                  </a:lnTo>
                  <a:lnTo>
                    <a:pt x="59212" y="188117"/>
                  </a:lnTo>
                  <a:lnTo>
                    <a:pt x="59583" y="190062"/>
                  </a:lnTo>
                  <a:lnTo>
                    <a:pt x="62818" y="193634"/>
                  </a:lnTo>
                  <a:lnTo>
                    <a:pt x="66372" y="195574"/>
                  </a:lnTo>
                  <a:lnTo>
                    <a:pt x="87946" y="202171"/>
                  </a:lnTo>
                  <a:lnTo>
                    <a:pt x="111564" y="205766"/>
                  </a:lnTo>
                  <a:lnTo>
                    <a:pt x="130305" y="208917"/>
                  </a:lnTo>
                  <a:lnTo>
                    <a:pt x="149264" y="210674"/>
                  </a:lnTo>
                  <a:lnTo>
                    <a:pt x="168286" y="211195"/>
                  </a:lnTo>
                  <a:lnTo>
                    <a:pt x="187329" y="211349"/>
                  </a:lnTo>
                  <a:lnTo>
                    <a:pt x="209452" y="207070"/>
                  </a:lnTo>
                  <a:lnTo>
                    <a:pt x="227454" y="199485"/>
                  </a:lnTo>
                  <a:lnTo>
                    <a:pt x="245135" y="190005"/>
                  </a:lnTo>
                  <a:lnTo>
                    <a:pt x="264572" y="168241"/>
                  </a:lnTo>
                  <a:lnTo>
                    <a:pt x="275735" y="144698"/>
                  </a:lnTo>
                  <a:lnTo>
                    <a:pt x="279950" y="128209"/>
                  </a:lnTo>
                  <a:lnTo>
                    <a:pt x="280253" y="112017"/>
                  </a:lnTo>
                  <a:lnTo>
                    <a:pt x="278368" y="106736"/>
                  </a:lnTo>
                  <a:lnTo>
                    <a:pt x="274332" y="100788"/>
                  </a:lnTo>
                  <a:lnTo>
                    <a:pt x="269916" y="98747"/>
                  </a:lnTo>
                  <a:lnTo>
                    <a:pt x="267257" y="98203"/>
                  </a:lnTo>
                  <a:lnTo>
                    <a:pt x="264954" y="98369"/>
                  </a:lnTo>
                  <a:lnTo>
                    <a:pt x="260986" y="99965"/>
                  </a:lnTo>
                  <a:lnTo>
                    <a:pt x="257457" y="103849"/>
                  </a:lnTo>
                  <a:lnTo>
                    <a:pt x="254655" y="109103"/>
                  </a:lnTo>
                  <a:lnTo>
                    <a:pt x="252708" y="124217"/>
                  </a:lnTo>
                  <a:lnTo>
                    <a:pt x="253862" y="145172"/>
                  </a:lnTo>
                  <a:lnTo>
                    <a:pt x="260541" y="168079"/>
                  </a:lnTo>
                  <a:lnTo>
                    <a:pt x="265699" y="179054"/>
                  </a:lnTo>
                  <a:lnTo>
                    <a:pt x="270841" y="185743"/>
                  </a:lnTo>
                  <a:lnTo>
                    <a:pt x="276654" y="189421"/>
                  </a:lnTo>
                  <a:lnTo>
                    <a:pt x="289009" y="191783"/>
                  </a:lnTo>
                  <a:lnTo>
                    <a:pt x="298476" y="192192"/>
                  </a:lnTo>
                  <a:lnTo>
                    <a:pt x="304812" y="189465"/>
                  </a:lnTo>
                  <a:lnTo>
                    <a:pt x="310626" y="184726"/>
                  </a:lnTo>
                  <a:lnTo>
                    <a:pt x="325351" y="163049"/>
                  </a:lnTo>
                  <a:lnTo>
                    <a:pt x="330762" y="149282"/>
                  </a:lnTo>
                  <a:lnTo>
                    <a:pt x="333031" y="125660"/>
                  </a:lnTo>
                  <a:lnTo>
                    <a:pt x="333345" y="103740"/>
                  </a:lnTo>
                  <a:lnTo>
                    <a:pt x="333374" y="92720"/>
                  </a:lnTo>
                  <a:lnTo>
                    <a:pt x="335903" y="94989"/>
                  </a:lnTo>
                  <a:lnTo>
                    <a:pt x="341499" y="104828"/>
                  </a:lnTo>
                  <a:lnTo>
                    <a:pt x="349110" y="120098"/>
                  </a:lnTo>
                  <a:lnTo>
                    <a:pt x="354126" y="127967"/>
                  </a:lnTo>
                  <a:lnTo>
                    <a:pt x="361659" y="148854"/>
                  </a:lnTo>
                  <a:lnTo>
                    <a:pt x="366054" y="158739"/>
                  </a:lnTo>
                  <a:lnTo>
                    <a:pt x="380399" y="178020"/>
                  </a:lnTo>
                  <a:lnTo>
                    <a:pt x="391053" y="192059"/>
                  </a:lnTo>
                  <a:lnTo>
                    <a:pt x="405091" y="201640"/>
                  </a:lnTo>
                  <a:lnTo>
                    <a:pt x="408174" y="203310"/>
                  </a:lnTo>
                  <a:lnTo>
                    <a:pt x="411287" y="203366"/>
                  </a:lnTo>
                  <a:lnTo>
                    <a:pt x="417568" y="200605"/>
                  </a:lnTo>
                  <a:lnTo>
                    <a:pt x="422476" y="195850"/>
                  </a:lnTo>
                  <a:lnTo>
                    <a:pt x="424526" y="193101"/>
                  </a:lnTo>
                  <a:lnTo>
                    <a:pt x="426803" y="185812"/>
                  </a:lnTo>
                  <a:lnTo>
                    <a:pt x="431658" y="163553"/>
                  </a:lnTo>
                  <a:lnTo>
                    <a:pt x="433046" y="143281"/>
                  </a:lnTo>
                  <a:lnTo>
                    <a:pt x="433872" y="120401"/>
                  </a:lnTo>
                  <a:lnTo>
                    <a:pt x="438234" y="104184"/>
                  </a:lnTo>
                  <a:lnTo>
                    <a:pt x="444720" y="95621"/>
                  </a:lnTo>
                  <a:lnTo>
                    <a:pt x="447773" y="93805"/>
                  </a:lnTo>
                  <a:lnTo>
                    <a:pt x="452438" y="9235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2" name="SMARTInkShape-210">
              <a:extLst>
                <a:ext uri="{FF2B5EF4-FFF2-40B4-BE49-F238E27FC236}">
                  <a16:creationId xmlns:a16="http://schemas.microsoft.com/office/drawing/2014/main" id="{0356B00D-BBBF-465A-895C-B7E5AC4B7B79}"/>
                </a:ext>
              </a:extLst>
            </p:cNvPr>
            <p:cNvSpPr/>
            <p:nvPr>
              <p:custDataLst>
                <p:tags r:id="rId133"/>
              </p:custDataLst>
            </p:nvPr>
          </p:nvSpPr>
          <p:spPr>
            <a:xfrm>
              <a:off x="6801856" y="771525"/>
              <a:ext cx="193281" cy="218494"/>
            </a:xfrm>
            <a:custGeom>
              <a:avLst/>
              <a:gdLst/>
              <a:ahLst/>
              <a:cxnLst/>
              <a:rect l="0" t="0" r="0" b="0"/>
              <a:pathLst>
                <a:path w="193281" h="218494">
                  <a:moveTo>
                    <a:pt x="13282" y="114300"/>
                  </a:moveTo>
                  <a:lnTo>
                    <a:pt x="13282" y="114300"/>
                  </a:lnTo>
                  <a:lnTo>
                    <a:pt x="9181" y="118401"/>
                  </a:lnTo>
                  <a:lnTo>
                    <a:pt x="8606" y="142056"/>
                  </a:lnTo>
                  <a:lnTo>
                    <a:pt x="9956" y="156920"/>
                  </a:lnTo>
                  <a:lnTo>
                    <a:pt x="12624" y="176165"/>
                  </a:lnTo>
                  <a:lnTo>
                    <a:pt x="18376" y="198608"/>
                  </a:lnTo>
                  <a:lnTo>
                    <a:pt x="24459" y="212445"/>
                  </a:lnTo>
                  <a:lnTo>
                    <a:pt x="27598" y="216128"/>
                  </a:lnTo>
                  <a:lnTo>
                    <a:pt x="29176" y="217111"/>
                  </a:lnTo>
                  <a:lnTo>
                    <a:pt x="36453" y="218493"/>
                  </a:lnTo>
                  <a:lnTo>
                    <a:pt x="38784" y="217629"/>
                  </a:lnTo>
                  <a:lnTo>
                    <a:pt x="48011" y="208295"/>
                  </a:lnTo>
                  <a:lnTo>
                    <a:pt x="52911" y="198242"/>
                  </a:lnTo>
                  <a:lnTo>
                    <a:pt x="55718" y="177389"/>
                  </a:lnTo>
                  <a:lnTo>
                    <a:pt x="55559" y="156690"/>
                  </a:lnTo>
                  <a:lnTo>
                    <a:pt x="51796" y="143264"/>
                  </a:lnTo>
                  <a:lnTo>
                    <a:pt x="38318" y="123145"/>
                  </a:lnTo>
                  <a:lnTo>
                    <a:pt x="22128" y="101819"/>
                  </a:lnTo>
                  <a:lnTo>
                    <a:pt x="7673" y="89198"/>
                  </a:lnTo>
                  <a:lnTo>
                    <a:pt x="4086" y="87269"/>
                  </a:lnTo>
                  <a:lnTo>
                    <a:pt x="2388" y="86754"/>
                  </a:lnTo>
                  <a:lnTo>
                    <a:pt x="1257" y="85882"/>
                  </a:lnTo>
                  <a:lnTo>
                    <a:pt x="0" y="83502"/>
                  </a:lnTo>
                  <a:lnTo>
                    <a:pt x="852" y="79269"/>
                  </a:lnTo>
                  <a:lnTo>
                    <a:pt x="3524" y="73860"/>
                  </a:lnTo>
                  <a:lnTo>
                    <a:pt x="17146" y="56026"/>
                  </a:lnTo>
                  <a:lnTo>
                    <a:pt x="29243" y="49820"/>
                  </a:lnTo>
                  <a:lnTo>
                    <a:pt x="50615" y="42982"/>
                  </a:lnTo>
                  <a:lnTo>
                    <a:pt x="60565" y="40799"/>
                  </a:lnTo>
                  <a:lnTo>
                    <a:pt x="79889" y="43709"/>
                  </a:lnTo>
                  <a:lnTo>
                    <a:pt x="88922" y="46943"/>
                  </a:lnTo>
                  <a:lnTo>
                    <a:pt x="99428" y="54714"/>
                  </a:lnTo>
                  <a:lnTo>
                    <a:pt x="114738" y="76892"/>
                  </a:lnTo>
                  <a:lnTo>
                    <a:pt x="124179" y="100104"/>
                  </a:lnTo>
                  <a:lnTo>
                    <a:pt x="132314" y="122426"/>
                  </a:lnTo>
                  <a:lnTo>
                    <a:pt x="141867" y="141341"/>
                  </a:lnTo>
                  <a:lnTo>
                    <a:pt x="148219" y="148922"/>
                  </a:lnTo>
                  <a:lnTo>
                    <a:pt x="152805" y="150854"/>
                  </a:lnTo>
                  <a:lnTo>
                    <a:pt x="155509" y="151369"/>
                  </a:lnTo>
                  <a:lnTo>
                    <a:pt x="157842" y="151184"/>
                  </a:lnTo>
                  <a:lnTo>
                    <a:pt x="161845" y="149566"/>
                  </a:lnTo>
                  <a:lnTo>
                    <a:pt x="172129" y="140624"/>
                  </a:lnTo>
                  <a:lnTo>
                    <a:pt x="184117" y="120177"/>
                  </a:lnTo>
                  <a:lnTo>
                    <a:pt x="190961" y="101526"/>
                  </a:lnTo>
                  <a:lnTo>
                    <a:pt x="193280" y="86174"/>
                  </a:lnTo>
                  <a:lnTo>
                    <a:pt x="190261" y="62961"/>
                  </a:lnTo>
                  <a:lnTo>
                    <a:pt x="184570" y="39405"/>
                  </a:lnTo>
                  <a:lnTo>
                    <a:pt x="183036" y="34207"/>
                  </a:lnTo>
                  <a:lnTo>
                    <a:pt x="177099" y="25610"/>
                  </a:lnTo>
                  <a:lnTo>
                    <a:pt x="160093" y="10101"/>
                  </a:lnTo>
                  <a:lnTo>
                    <a:pt x="146977" y="1462"/>
                  </a:lnTo>
                  <a:lnTo>
                    <a:pt x="141869"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3" name="SMARTInkShape-211">
              <a:extLst>
                <a:ext uri="{FF2B5EF4-FFF2-40B4-BE49-F238E27FC236}">
                  <a16:creationId xmlns:a16="http://schemas.microsoft.com/office/drawing/2014/main" id="{3B7EEB0F-9FE7-4A33-808E-94844CD09315}"/>
                </a:ext>
              </a:extLst>
            </p:cNvPr>
            <p:cNvSpPr/>
            <p:nvPr>
              <p:custDataLst>
                <p:tags r:id="rId134"/>
              </p:custDataLst>
            </p:nvPr>
          </p:nvSpPr>
          <p:spPr>
            <a:xfrm>
              <a:off x="6996309" y="657225"/>
              <a:ext cx="61717" cy="214314"/>
            </a:xfrm>
            <a:custGeom>
              <a:avLst/>
              <a:gdLst/>
              <a:ahLst/>
              <a:cxnLst/>
              <a:rect l="0" t="0" r="0" b="0"/>
              <a:pathLst>
                <a:path w="61717" h="214314">
                  <a:moveTo>
                    <a:pt x="4566" y="0"/>
                  </a:moveTo>
                  <a:lnTo>
                    <a:pt x="4566" y="0"/>
                  </a:lnTo>
                  <a:lnTo>
                    <a:pt x="465" y="14830"/>
                  </a:lnTo>
                  <a:lnTo>
                    <a:pt x="0" y="32969"/>
                  </a:lnTo>
                  <a:lnTo>
                    <a:pt x="3115" y="56666"/>
                  </a:lnTo>
                  <a:lnTo>
                    <a:pt x="5195" y="74939"/>
                  </a:lnTo>
                  <a:lnTo>
                    <a:pt x="11514" y="93759"/>
                  </a:lnTo>
                  <a:lnTo>
                    <a:pt x="17502" y="112212"/>
                  </a:lnTo>
                  <a:lnTo>
                    <a:pt x="28739" y="134349"/>
                  </a:lnTo>
                  <a:lnTo>
                    <a:pt x="38010" y="154107"/>
                  </a:lnTo>
                  <a:lnTo>
                    <a:pt x="48097" y="176902"/>
                  </a:lnTo>
                  <a:lnTo>
                    <a:pt x="54360" y="195691"/>
                  </a:lnTo>
                  <a:lnTo>
                    <a:pt x="59715" y="203500"/>
                  </a:lnTo>
                  <a:lnTo>
                    <a:pt x="61716" y="21431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4" name="SMARTInkShape-212">
              <a:extLst>
                <a:ext uri="{FF2B5EF4-FFF2-40B4-BE49-F238E27FC236}">
                  <a16:creationId xmlns:a16="http://schemas.microsoft.com/office/drawing/2014/main" id="{E34302BF-EEF6-49CB-8E0B-73089FF88E7D}"/>
                </a:ext>
              </a:extLst>
            </p:cNvPr>
            <p:cNvSpPr/>
            <p:nvPr>
              <p:custDataLst>
                <p:tags r:id="rId135"/>
              </p:custDataLst>
            </p:nvPr>
          </p:nvSpPr>
          <p:spPr>
            <a:xfrm>
              <a:off x="6838950" y="742950"/>
              <a:ext cx="119064" cy="228601"/>
            </a:xfrm>
            <a:custGeom>
              <a:avLst/>
              <a:gdLst/>
              <a:ahLst/>
              <a:cxnLst/>
              <a:rect l="0" t="0" r="0" b="0"/>
              <a:pathLst>
                <a:path w="119064" h="228601">
                  <a:moveTo>
                    <a:pt x="0" y="0"/>
                  </a:moveTo>
                  <a:lnTo>
                    <a:pt x="0" y="0"/>
                  </a:lnTo>
                  <a:lnTo>
                    <a:pt x="2529" y="23484"/>
                  </a:lnTo>
                  <a:lnTo>
                    <a:pt x="8652" y="47129"/>
                  </a:lnTo>
                  <a:lnTo>
                    <a:pt x="16557" y="69056"/>
                  </a:lnTo>
                  <a:lnTo>
                    <a:pt x="26132" y="92839"/>
                  </a:lnTo>
                  <a:lnTo>
                    <a:pt x="34368" y="110583"/>
                  </a:lnTo>
                  <a:lnTo>
                    <a:pt x="43321" y="127641"/>
                  </a:lnTo>
                  <a:lnTo>
                    <a:pt x="52591" y="144042"/>
                  </a:lnTo>
                  <a:lnTo>
                    <a:pt x="66735" y="167092"/>
                  </a:lnTo>
                  <a:lnTo>
                    <a:pt x="85737" y="189639"/>
                  </a:lnTo>
                  <a:lnTo>
                    <a:pt x="105208" y="213141"/>
                  </a:lnTo>
                  <a:lnTo>
                    <a:pt x="119063" y="2286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5" name="SMARTInkShape-213">
              <a:extLst>
                <a:ext uri="{FF2B5EF4-FFF2-40B4-BE49-F238E27FC236}">
                  <a16:creationId xmlns:a16="http://schemas.microsoft.com/office/drawing/2014/main" id="{1ED8DF35-CB03-4584-94DE-5153114300AD}"/>
                </a:ext>
              </a:extLst>
            </p:cNvPr>
            <p:cNvSpPr/>
            <p:nvPr>
              <p:custDataLst>
                <p:tags r:id="rId136"/>
              </p:custDataLst>
            </p:nvPr>
          </p:nvSpPr>
          <p:spPr>
            <a:xfrm>
              <a:off x="6996113" y="766763"/>
              <a:ext cx="38101" cy="61717"/>
            </a:xfrm>
            <a:custGeom>
              <a:avLst/>
              <a:gdLst/>
              <a:ahLst/>
              <a:cxnLst/>
              <a:rect l="0" t="0" r="0" b="0"/>
              <a:pathLst>
                <a:path w="38101" h="61717">
                  <a:moveTo>
                    <a:pt x="0" y="57150"/>
                  </a:moveTo>
                  <a:lnTo>
                    <a:pt x="0" y="57150"/>
                  </a:lnTo>
                  <a:lnTo>
                    <a:pt x="0" y="61716"/>
                  </a:lnTo>
                  <a:lnTo>
                    <a:pt x="8652" y="41852"/>
                  </a:lnTo>
                  <a:lnTo>
                    <a:pt x="20916" y="23612"/>
                  </a:lnTo>
                  <a:lnTo>
                    <a:pt x="381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6" name="SMARTInkShape-214">
              <a:extLst>
                <a:ext uri="{FF2B5EF4-FFF2-40B4-BE49-F238E27FC236}">
                  <a16:creationId xmlns:a16="http://schemas.microsoft.com/office/drawing/2014/main" id="{E5E8C9C0-35D7-48CA-9D87-7094D82B6114}"/>
                </a:ext>
              </a:extLst>
            </p:cNvPr>
            <p:cNvSpPr/>
            <p:nvPr>
              <p:custDataLst>
                <p:tags r:id="rId137"/>
              </p:custDataLst>
            </p:nvPr>
          </p:nvSpPr>
          <p:spPr>
            <a:xfrm>
              <a:off x="7072313" y="709613"/>
              <a:ext cx="61913" cy="104776"/>
            </a:xfrm>
            <a:custGeom>
              <a:avLst/>
              <a:gdLst/>
              <a:ahLst/>
              <a:cxnLst/>
              <a:rect l="0" t="0" r="0" b="0"/>
              <a:pathLst>
                <a:path w="61913" h="104776">
                  <a:moveTo>
                    <a:pt x="0" y="0"/>
                  </a:moveTo>
                  <a:lnTo>
                    <a:pt x="0" y="0"/>
                  </a:lnTo>
                  <a:lnTo>
                    <a:pt x="0" y="8666"/>
                  </a:lnTo>
                  <a:lnTo>
                    <a:pt x="4331" y="20232"/>
                  </a:lnTo>
                  <a:lnTo>
                    <a:pt x="20878" y="43454"/>
                  </a:lnTo>
                  <a:lnTo>
                    <a:pt x="36544" y="66752"/>
                  </a:lnTo>
                  <a:lnTo>
                    <a:pt x="50980" y="89086"/>
                  </a:lnTo>
                  <a:lnTo>
                    <a:pt x="61912" y="1047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7" name="SMARTInkShape-215">
              <a:extLst>
                <a:ext uri="{FF2B5EF4-FFF2-40B4-BE49-F238E27FC236}">
                  <a16:creationId xmlns:a16="http://schemas.microsoft.com/office/drawing/2014/main" id="{98EEF77C-2C4C-4DB7-B60E-957B875322D6}"/>
                </a:ext>
              </a:extLst>
            </p:cNvPr>
            <p:cNvSpPr/>
            <p:nvPr>
              <p:custDataLst>
                <p:tags r:id="rId138"/>
              </p:custDataLst>
            </p:nvPr>
          </p:nvSpPr>
          <p:spPr>
            <a:xfrm>
              <a:off x="7081838" y="666750"/>
              <a:ext cx="4763" cy="1"/>
            </a:xfrm>
            <a:custGeom>
              <a:avLst/>
              <a:gdLst/>
              <a:ahLst/>
              <a:cxnLst/>
              <a:rect l="0" t="0" r="0" b="0"/>
              <a:pathLst>
                <a:path w="4763" h="1">
                  <a:moveTo>
                    <a:pt x="0" y="0"/>
                  </a:moveTo>
                  <a:lnTo>
                    <a:pt x="0" y="0"/>
                  </a:lnTo>
                  <a:lnTo>
                    <a:pt x="4762"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8" name="SMARTInkShape-216">
              <a:extLst>
                <a:ext uri="{FF2B5EF4-FFF2-40B4-BE49-F238E27FC236}">
                  <a16:creationId xmlns:a16="http://schemas.microsoft.com/office/drawing/2014/main" id="{9841C315-EE83-4D34-ABFF-D8EEE6F7D6B2}"/>
                </a:ext>
              </a:extLst>
            </p:cNvPr>
            <p:cNvSpPr/>
            <p:nvPr>
              <p:custDataLst>
                <p:tags r:id="rId139"/>
              </p:custDataLst>
            </p:nvPr>
          </p:nvSpPr>
          <p:spPr>
            <a:xfrm>
              <a:off x="7143750" y="616696"/>
              <a:ext cx="209551" cy="201319"/>
            </a:xfrm>
            <a:custGeom>
              <a:avLst/>
              <a:gdLst/>
              <a:ahLst/>
              <a:cxnLst/>
              <a:rect l="0" t="0" r="0" b="0"/>
              <a:pathLst>
                <a:path w="209551" h="201319">
                  <a:moveTo>
                    <a:pt x="0" y="78629"/>
                  </a:moveTo>
                  <a:lnTo>
                    <a:pt x="0" y="78629"/>
                  </a:lnTo>
                  <a:lnTo>
                    <a:pt x="0" y="100892"/>
                  </a:lnTo>
                  <a:lnTo>
                    <a:pt x="0" y="123045"/>
                  </a:lnTo>
                  <a:lnTo>
                    <a:pt x="0" y="144647"/>
                  </a:lnTo>
                  <a:lnTo>
                    <a:pt x="5056" y="165276"/>
                  </a:lnTo>
                  <a:lnTo>
                    <a:pt x="12974" y="186350"/>
                  </a:lnTo>
                  <a:lnTo>
                    <a:pt x="18290" y="192298"/>
                  </a:lnTo>
                  <a:lnTo>
                    <a:pt x="29797" y="199899"/>
                  </a:lnTo>
                  <a:lnTo>
                    <a:pt x="34057" y="201318"/>
                  </a:lnTo>
                  <a:lnTo>
                    <a:pt x="36463" y="200639"/>
                  </a:lnTo>
                  <a:lnTo>
                    <a:pt x="47929" y="191943"/>
                  </a:lnTo>
                  <a:lnTo>
                    <a:pt x="53581" y="185612"/>
                  </a:lnTo>
                  <a:lnTo>
                    <a:pt x="57857" y="177506"/>
                  </a:lnTo>
                  <a:lnTo>
                    <a:pt x="61111" y="155036"/>
                  </a:lnTo>
                  <a:lnTo>
                    <a:pt x="61675" y="133312"/>
                  </a:lnTo>
                  <a:lnTo>
                    <a:pt x="61313" y="110118"/>
                  </a:lnTo>
                  <a:lnTo>
                    <a:pt x="59353" y="94388"/>
                  </a:lnTo>
                  <a:lnTo>
                    <a:pt x="56718" y="77166"/>
                  </a:lnTo>
                  <a:lnTo>
                    <a:pt x="54312" y="59987"/>
                  </a:lnTo>
                  <a:lnTo>
                    <a:pt x="52429" y="38945"/>
                  </a:lnTo>
                  <a:lnTo>
                    <a:pt x="48754" y="23479"/>
                  </a:lnTo>
                  <a:lnTo>
                    <a:pt x="45834" y="17429"/>
                  </a:lnTo>
                  <a:lnTo>
                    <a:pt x="44843" y="16133"/>
                  </a:lnTo>
                  <a:lnTo>
                    <a:pt x="44183" y="15798"/>
                  </a:lnTo>
                  <a:lnTo>
                    <a:pt x="43743" y="16104"/>
                  </a:lnTo>
                  <a:lnTo>
                    <a:pt x="51037" y="37259"/>
                  </a:lnTo>
                  <a:lnTo>
                    <a:pt x="57197" y="60187"/>
                  </a:lnTo>
                  <a:lnTo>
                    <a:pt x="63338" y="78809"/>
                  </a:lnTo>
                  <a:lnTo>
                    <a:pt x="72366" y="101536"/>
                  </a:lnTo>
                  <a:lnTo>
                    <a:pt x="83048" y="117511"/>
                  </a:lnTo>
                  <a:lnTo>
                    <a:pt x="91694" y="126544"/>
                  </a:lnTo>
                  <a:lnTo>
                    <a:pt x="95962" y="129029"/>
                  </a:lnTo>
                  <a:lnTo>
                    <a:pt x="103757" y="130842"/>
                  </a:lnTo>
                  <a:lnTo>
                    <a:pt x="107001" y="125908"/>
                  </a:lnTo>
                  <a:lnTo>
                    <a:pt x="108786" y="117744"/>
                  </a:lnTo>
                  <a:lnTo>
                    <a:pt x="109389" y="97899"/>
                  </a:lnTo>
                  <a:lnTo>
                    <a:pt x="108964" y="78753"/>
                  </a:lnTo>
                  <a:lnTo>
                    <a:pt x="106990" y="62280"/>
                  </a:lnTo>
                  <a:lnTo>
                    <a:pt x="105759" y="45786"/>
                  </a:lnTo>
                  <a:lnTo>
                    <a:pt x="105066" y="24448"/>
                  </a:lnTo>
                  <a:lnTo>
                    <a:pt x="106273" y="9482"/>
                  </a:lnTo>
                  <a:lnTo>
                    <a:pt x="108615" y="2918"/>
                  </a:lnTo>
                  <a:lnTo>
                    <a:pt x="109982" y="1167"/>
                  </a:lnTo>
                  <a:lnTo>
                    <a:pt x="111421" y="0"/>
                  </a:lnTo>
                  <a:lnTo>
                    <a:pt x="113439" y="810"/>
                  </a:lnTo>
                  <a:lnTo>
                    <a:pt x="124282" y="13516"/>
                  </a:lnTo>
                  <a:lnTo>
                    <a:pt x="136616" y="33841"/>
                  </a:lnTo>
                  <a:lnTo>
                    <a:pt x="146077" y="52012"/>
                  </a:lnTo>
                  <a:lnTo>
                    <a:pt x="155583" y="70801"/>
                  </a:lnTo>
                  <a:lnTo>
                    <a:pt x="171549" y="91782"/>
                  </a:lnTo>
                  <a:lnTo>
                    <a:pt x="195176" y="115159"/>
                  </a:lnTo>
                  <a:lnTo>
                    <a:pt x="203350" y="119615"/>
                  </a:lnTo>
                  <a:lnTo>
                    <a:pt x="209550" y="12149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9" name="SMARTInkShape-217">
              <a:extLst>
                <a:ext uri="{FF2B5EF4-FFF2-40B4-BE49-F238E27FC236}">
                  <a16:creationId xmlns:a16="http://schemas.microsoft.com/office/drawing/2014/main" id="{02730A4A-8B8B-4A48-AAA3-5C92C4010B66}"/>
                </a:ext>
              </a:extLst>
            </p:cNvPr>
            <p:cNvSpPr/>
            <p:nvPr>
              <p:custDataLst>
                <p:tags r:id="rId140"/>
              </p:custDataLst>
            </p:nvPr>
          </p:nvSpPr>
          <p:spPr>
            <a:xfrm>
              <a:off x="7362907" y="527312"/>
              <a:ext cx="114219" cy="162690"/>
            </a:xfrm>
            <a:custGeom>
              <a:avLst/>
              <a:gdLst/>
              <a:ahLst/>
              <a:cxnLst/>
              <a:rect l="0" t="0" r="0" b="0"/>
              <a:pathLst>
                <a:path w="114219" h="162690">
                  <a:moveTo>
                    <a:pt x="23731" y="29901"/>
                  </a:moveTo>
                  <a:lnTo>
                    <a:pt x="23731" y="29901"/>
                  </a:lnTo>
                  <a:lnTo>
                    <a:pt x="19928" y="34232"/>
                  </a:lnTo>
                  <a:lnTo>
                    <a:pt x="6252" y="56342"/>
                  </a:lnTo>
                  <a:lnTo>
                    <a:pt x="2030" y="69309"/>
                  </a:lnTo>
                  <a:lnTo>
                    <a:pt x="335" y="90974"/>
                  </a:lnTo>
                  <a:lnTo>
                    <a:pt x="0" y="113226"/>
                  </a:lnTo>
                  <a:lnTo>
                    <a:pt x="2777" y="122673"/>
                  </a:lnTo>
                  <a:lnTo>
                    <a:pt x="14038" y="143983"/>
                  </a:lnTo>
                  <a:lnTo>
                    <a:pt x="20329" y="153661"/>
                  </a:lnTo>
                  <a:lnTo>
                    <a:pt x="25394" y="158988"/>
                  </a:lnTo>
                  <a:lnTo>
                    <a:pt x="29408" y="161356"/>
                  </a:lnTo>
                  <a:lnTo>
                    <a:pt x="37172" y="162689"/>
                  </a:lnTo>
                  <a:lnTo>
                    <a:pt x="41699" y="161590"/>
                  </a:lnTo>
                  <a:lnTo>
                    <a:pt x="48634" y="156585"/>
                  </a:lnTo>
                  <a:lnTo>
                    <a:pt x="53848" y="150763"/>
                  </a:lnTo>
                  <a:lnTo>
                    <a:pt x="63203" y="129523"/>
                  </a:lnTo>
                  <a:lnTo>
                    <a:pt x="65588" y="110453"/>
                  </a:lnTo>
                  <a:lnTo>
                    <a:pt x="66295" y="88046"/>
                  </a:lnTo>
                  <a:lnTo>
                    <a:pt x="66505" y="64650"/>
                  </a:lnTo>
                  <a:lnTo>
                    <a:pt x="66567" y="40961"/>
                  </a:lnTo>
                  <a:lnTo>
                    <a:pt x="63315" y="17386"/>
                  </a:lnTo>
                  <a:lnTo>
                    <a:pt x="61917" y="0"/>
                  </a:lnTo>
                  <a:lnTo>
                    <a:pt x="62372" y="12557"/>
                  </a:lnTo>
                  <a:lnTo>
                    <a:pt x="65602" y="31649"/>
                  </a:lnTo>
                  <a:lnTo>
                    <a:pt x="68925" y="53118"/>
                  </a:lnTo>
                  <a:lnTo>
                    <a:pt x="78480" y="72116"/>
                  </a:lnTo>
                  <a:lnTo>
                    <a:pt x="93683" y="89931"/>
                  </a:lnTo>
                  <a:lnTo>
                    <a:pt x="98565" y="93622"/>
                  </a:lnTo>
                  <a:lnTo>
                    <a:pt x="104288" y="95701"/>
                  </a:lnTo>
                  <a:lnTo>
                    <a:pt x="114218" y="9657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0" name="SMARTInkShape-218">
              <a:extLst>
                <a:ext uri="{FF2B5EF4-FFF2-40B4-BE49-F238E27FC236}">
                  <a16:creationId xmlns:a16="http://schemas.microsoft.com/office/drawing/2014/main" id="{C67665BB-8457-46D1-BDA0-5DD02BB5357A}"/>
                </a:ext>
              </a:extLst>
            </p:cNvPr>
            <p:cNvSpPr/>
            <p:nvPr>
              <p:custDataLst>
                <p:tags r:id="rId141"/>
              </p:custDataLst>
            </p:nvPr>
          </p:nvSpPr>
          <p:spPr>
            <a:xfrm>
              <a:off x="7491413" y="377141"/>
              <a:ext cx="185738" cy="284848"/>
            </a:xfrm>
            <a:custGeom>
              <a:avLst/>
              <a:gdLst/>
              <a:ahLst/>
              <a:cxnLst/>
              <a:rect l="0" t="0" r="0" b="0"/>
              <a:pathLst>
                <a:path w="185738" h="284848">
                  <a:moveTo>
                    <a:pt x="0" y="108634"/>
                  </a:moveTo>
                  <a:lnTo>
                    <a:pt x="0" y="108634"/>
                  </a:lnTo>
                  <a:lnTo>
                    <a:pt x="528" y="116238"/>
                  </a:lnTo>
                  <a:lnTo>
                    <a:pt x="6629" y="138609"/>
                  </a:lnTo>
                  <a:lnTo>
                    <a:pt x="13723" y="157791"/>
                  </a:lnTo>
                  <a:lnTo>
                    <a:pt x="22528" y="176880"/>
                  </a:lnTo>
                  <a:lnTo>
                    <a:pt x="31712" y="198491"/>
                  </a:lnTo>
                  <a:lnTo>
                    <a:pt x="41757" y="218047"/>
                  </a:lnTo>
                  <a:lnTo>
                    <a:pt x="53909" y="240773"/>
                  </a:lnTo>
                  <a:lnTo>
                    <a:pt x="56190" y="244976"/>
                  </a:lnTo>
                  <a:lnTo>
                    <a:pt x="56509" y="245037"/>
                  </a:lnTo>
                  <a:lnTo>
                    <a:pt x="56723" y="244549"/>
                  </a:lnTo>
                  <a:lnTo>
                    <a:pt x="56865" y="243694"/>
                  </a:lnTo>
                  <a:lnTo>
                    <a:pt x="48162" y="225256"/>
                  </a:lnTo>
                  <a:lnTo>
                    <a:pt x="41381" y="201814"/>
                  </a:lnTo>
                  <a:lnTo>
                    <a:pt x="39072" y="180575"/>
                  </a:lnTo>
                  <a:lnTo>
                    <a:pt x="35859" y="157525"/>
                  </a:lnTo>
                  <a:lnTo>
                    <a:pt x="34084" y="133939"/>
                  </a:lnTo>
                  <a:lnTo>
                    <a:pt x="36758" y="110399"/>
                  </a:lnTo>
                  <a:lnTo>
                    <a:pt x="38231" y="99573"/>
                  </a:lnTo>
                  <a:lnTo>
                    <a:pt x="39246" y="97831"/>
                  </a:lnTo>
                  <a:lnTo>
                    <a:pt x="40451" y="96669"/>
                  </a:lnTo>
                  <a:lnTo>
                    <a:pt x="43202" y="95379"/>
                  </a:lnTo>
                  <a:lnTo>
                    <a:pt x="44676" y="95035"/>
                  </a:lnTo>
                  <a:lnTo>
                    <a:pt x="45659" y="95335"/>
                  </a:lnTo>
                  <a:lnTo>
                    <a:pt x="46315" y="96063"/>
                  </a:lnTo>
                  <a:lnTo>
                    <a:pt x="56705" y="118817"/>
                  </a:lnTo>
                  <a:lnTo>
                    <a:pt x="64685" y="137868"/>
                  </a:lnTo>
                  <a:lnTo>
                    <a:pt x="72769" y="160054"/>
                  </a:lnTo>
                  <a:lnTo>
                    <a:pt x="84215" y="180375"/>
                  </a:lnTo>
                  <a:lnTo>
                    <a:pt x="89639" y="185145"/>
                  </a:lnTo>
                  <a:lnTo>
                    <a:pt x="98400" y="186207"/>
                  </a:lnTo>
                  <a:lnTo>
                    <a:pt x="108292" y="184386"/>
                  </a:lnTo>
                  <a:lnTo>
                    <a:pt x="116215" y="180049"/>
                  </a:lnTo>
                  <a:lnTo>
                    <a:pt x="124097" y="171657"/>
                  </a:lnTo>
                  <a:lnTo>
                    <a:pt x="138357" y="149604"/>
                  </a:lnTo>
                  <a:lnTo>
                    <a:pt x="143512" y="137426"/>
                  </a:lnTo>
                  <a:lnTo>
                    <a:pt x="146944" y="115166"/>
                  </a:lnTo>
                  <a:lnTo>
                    <a:pt x="149621" y="97779"/>
                  </a:lnTo>
                  <a:lnTo>
                    <a:pt x="149755" y="80879"/>
                  </a:lnTo>
                  <a:lnTo>
                    <a:pt x="148578" y="64019"/>
                  </a:lnTo>
                  <a:lnTo>
                    <a:pt x="148055" y="45943"/>
                  </a:lnTo>
                  <a:lnTo>
                    <a:pt x="147761" y="25500"/>
                  </a:lnTo>
                  <a:lnTo>
                    <a:pt x="143547" y="2146"/>
                  </a:lnTo>
                  <a:lnTo>
                    <a:pt x="143074" y="0"/>
                  </a:lnTo>
                  <a:lnTo>
                    <a:pt x="142933" y="4421"/>
                  </a:lnTo>
                  <a:lnTo>
                    <a:pt x="146653" y="26432"/>
                  </a:lnTo>
                  <a:lnTo>
                    <a:pt x="148756" y="49177"/>
                  </a:lnTo>
                  <a:lnTo>
                    <a:pt x="151310" y="67921"/>
                  </a:lnTo>
                  <a:lnTo>
                    <a:pt x="154208" y="90363"/>
                  </a:lnTo>
                  <a:lnTo>
                    <a:pt x="157260" y="113037"/>
                  </a:lnTo>
                  <a:lnTo>
                    <a:pt x="160380" y="135991"/>
                  </a:lnTo>
                  <a:lnTo>
                    <a:pt x="161954" y="148039"/>
                  </a:lnTo>
                  <a:lnTo>
                    <a:pt x="163531" y="160304"/>
                  </a:lnTo>
                  <a:lnTo>
                    <a:pt x="165112" y="172714"/>
                  </a:lnTo>
                  <a:lnTo>
                    <a:pt x="166696" y="185221"/>
                  </a:lnTo>
                  <a:lnTo>
                    <a:pt x="168281" y="197792"/>
                  </a:lnTo>
                  <a:lnTo>
                    <a:pt x="171452" y="220226"/>
                  </a:lnTo>
                  <a:lnTo>
                    <a:pt x="175155" y="239722"/>
                  </a:lnTo>
                  <a:lnTo>
                    <a:pt x="182131" y="262069"/>
                  </a:lnTo>
                  <a:lnTo>
                    <a:pt x="185737" y="28484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1" name="SMARTInkShape-219">
              <a:extLst>
                <a:ext uri="{FF2B5EF4-FFF2-40B4-BE49-F238E27FC236}">
                  <a16:creationId xmlns:a16="http://schemas.microsoft.com/office/drawing/2014/main" id="{EA47D7FB-2B63-44E5-A528-597237D024C7}"/>
                </a:ext>
              </a:extLst>
            </p:cNvPr>
            <p:cNvSpPr/>
            <p:nvPr>
              <p:custDataLst>
                <p:tags r:id="rId142"/>
              </p:custDataLst>
            </p:nvPr>
          </p:nvSpPr>
          <p:spPr>
            <a:xfrm>
              <a:off x="7310438" y="952500"/>
              <a:ext cx="171451" cy="123452"/>
            </a:xfrm>
            <a:custGeom>
              <a:avLst/>
              <a:gdLst/>
              <a:ahLst/>
              <a:cxnLst/>
              <a:rect l="0" t="0" r="0" b="0"/>
              <a:pathLst>
                <a:path w="171451" h="123452">
                  <a:moveTo>
                    <a:pt x="0" y="0"/>
                  </a:moveTo>
                  <a:lnTo>
                    <a:pt x="0" y="0"/>
                  </a:lnTo>
                  <a:lnTo>
                    <a:pt x="1411" y="9414"/>
                  </a:lnTo>
                  <a:lnTo>
                    <a:pt x="5879" y="30551"/>
                  </a:lnTo>
                  <a:lnTo>
                    <a:pt x="16389" y="53072"/>
                  </a:lnTo>
                  <a:lnTo>
                    <a:pt x="29950" y="75924"/>
                  </a:lnTo>
                  <a:lnTo>
                    <a:pt x="41409" y="97449"/>
                  </a:lnTo>
                  <a:lnTo>
                    <a:pt x="51453" y="112206"/>
                  </a:lnTo>
                  <a:lnTo>
                    <a:pt x="60518" y="119559"/>
                  </a:lnTo>
                  <a:lnTo>
                    <a:pt x="67378" y="122561"/>
                  </a:lnTo>
                  <a:lnTo>
                    <a:pt x="72763" y="123451"/>
                  </a:lnTo>
                  <a:lnTo>
                    <a:pt x="74438" y="122517"/>
                  </a:lnTo>
                  <a:lnTo>
                    <a:pt x="79323" y="116147"/>
                  </a:lnTo>
                  <a:lnTo>
                    <a:pt x="93226" y="94506"/>
                  </a:lnTo>
                  <a:lnTo>
                    <a:pt x="114660" y="71340"/>
                  </a:lnTo>
                  <a:lnTo>
                    <a:pt x="133421" y="49624"/>
                  </a:lnTo>
                  <a:lnTo>
                    <a:pt x="157171" y="30635"/>
                  </a:lnTo>
                  <a:lnTo>
                    <a:pt x="171450" y="190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2" name="SMARTInkShape-220">
              <a:extLst>
                <a:ext uri="{FF2B5EF4-FFF2-40B4-BE49-F238E27FC236}">
                  <a16:creationId xmlns:a16="http://schemas.microsoft.com/office/drawing/2014/main" id="{8B6F2B97-6025-40A4-9474-1CEF3B496B83}"/>
                </a:ext>
              </a:extLst>
            </p:cNvPr>
            <p:cNvSpPr/>
            <p:nvPr>
              <p:custDataLst>
                <p:tags r:id="rId143"/>
              </p:custDataLst>
            </p:nvPr>
          </p:nvSpPr>
          <p:spPr>
            <a:xfrm>
              <a:off x="7473581" y="831770"/>
              <a:ext cx="94033" cy="138513"/>
            </a:xfrm>
            <a:custGeom>
              <a:avLst/>
              <a:gdLst/>
              <a:ahLst/>
              <a:cxnLst/>
              <a:rect l="0" t="0" r="0" b="0"/>
              <a:pathLst>
                <a:path w="94033" h="138513">
                  <a:moveTo>
                    <a:pt x="8307" y="120730"/>
                  </a:moveTo>
                  <a:lnTo>
                    <a:pt x="8307" y="120730"/>
                  </a:lnTo>
                  <a:lnTo>
                    <a:pt x="8307" y="125296"/>
                  </a:lnTo>
                  <a:lnTo>
                    <a:pt x="17463" y="118847"/>
                  </a:lnTo>
                  <a:lnTo>
                    <a:pt x="26130" y="114292"/>
                  </a:lnTo>
                  <a:lnTo>
                    <a:pt x="30869" y="108344"/>
                  </a:lnTo>
                  <a:lnTo>
                    <a:pt x="46715" y="86148"/>
                  </a:lnTo>
                  <a:lnTo>
                    <a:pt x="51836" y="77315"/>
                  </a:lnTo>
                  <a:lnTo>
                    <a:pt x="57921" y="53982"/>
                  </a:lnTo>
                  <a:lnTo>
                    <a:pt x="57344" y="34689"/>
                  </a:lnTo>
                  <a:lnTo>
                    <a:pt x="53822" y="17273"/>
                  </a:lnTo>
                  <a:lnTo>
                    <a:pt x="49526" y="9838"/>
                  </a:lnTo>
                  <a:lnTo>
                    <a:pt x="41157" y="2677"/>
                  </a:lnTo>
                  <a:lnTo>
                    <a:pt x="38144" y="753"/>
                  </a:lnTo>
                  <a:lnTo>
                    <a:pt x="35078" y="0"/>
                  </a:lnTo>
                  <a:lnTo>
                    <a:pt x="28848" y="573"/>
                  </a:lnTo>
                  <a:lnTo>
                    <a:pt x="19390" y="3872"/>
                  </a:lnTo>
                  <a:lnTo>
                    <a:pt x="9885" y="13257"/>
                  </a:lnTo>
                  <a:lnTo>
                    <a:pt x="2894" y="28620"/>
                  </a:lnTo>
                  <a:lnTo>
                    <a:pt x="0" y="46577"/>
                  </a:lnTo>
                  <a:lnTo>
                    <a:pt x="1671" y="65304"/>
                  </a:lnTo>
                  <a:lnTo>
                    <a:pt x="5518" y="84258"/>
                  </a:lnTo>
                  <a:lnTo>
                    <a:pt x="12536" y="103280"/>
                  </a:lnTo>
                  <a:lnTo>
                    <a:pt x="27495" y="124658"/>
                  </a:lnTo>
                  <a:lnTo>
                    <a:pt x="34297" y="130942"/>
                  </a:lnTo>
                  <a:lnTo>
                    <a:pt x="46523" y="136926"/>
                  </a:lnTo>
                  <a:lnTo>
                    <a:pt x="53691" y="138512"/>
                  </a:lnTo>
                  <a:lnTo>
                    <a:pt x="60403" y="137805"/>
                  </a:lnTo>
                  <a:lnTo>
                    <a:pt x="71544" y="133021"/>
                  </a:lnTo>
                  <a:lnTo>
                    <a:pt x="79274" y="127780"/>
                  </a:lnTo>
                  <a:lnTo>
                    <a:pt x="94032" y="11120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3" name="SMARTInkShape-221">
              <a:extLst>
                <a:ext uri="{FF2B5EF4-FFF2-40B4-BE49-F238E27FC236}">
                  <a16:creationId xmlns:a16="http://schemas.microsoft.com/office/drawing/2014/main" id="{9EB634FB-73E5-425B-8E4F-D30A46503E01}"/>
                </a:ext>
              </a:extLst>
            </p:cNvPr>
            <p:cNvSpPr/>
            <p:nvPr>
              <p:custDataLst>
                <p:tags r:id="rId144"/>
              </p:custDataLst>
            </p:nvPr>
          </p:nvSpPr>
          <p:spPr>
            <a:xfrm>
              <a:off x="7573039" y="766763"/>
              <a:ext cx="104112" cy="141628"/>
            </a:xfrm>
            <a:custGeom>
              <a:avLst/>
              <a:gdLst/>
              <a:ahLst/>
              <a:cxnLst/>
              <a:rect l="0" t="0" r="0" b="0"/>
              <a:pathLst>
                <a:path w="104112" h="141628">
                  <a:moveTo>
                    <a:pt x="32674" y="0"/>
                  </a:moveTo>
                  <a:lnTo>
                    <a:pt x="32674" y="0"/>
                  </a:lnTo>
                  <a:lnTo>
                    <a:pt x="27616" y="0"/>
                  </a:lnTo>
                  <a:lnTo>
                    <a:pt x="26127" y="529"/>
                  </a:lnTo>
                  <a:lnTo>
                    <a:pt x="25134" y="1411"/>
                  </a:lnTo>
                  <a:lnTo>
                    <a:pt x="21012" y="6628"/>
                  </a:lnTo>
                  <a:lnTo>
                    <a:pt x="11830" y="17086"/>
                  </a:lnTo>
                  <a:lnTo>
                    <a:pt x="2692" y="38468"/>
                  </a:lnTo>
                  <a:lnTo>
                    <a:pt x="0" y="61554"/>
                  </a:lnTo>
                  <a:lnTo>
                    <a:pt x="62" y="82326"/>
                  </a:lnTo>
                  <a:lnTo>
                    <a:pt x="4556" y="104103"/>
                  </a:lnTo>
                  <a:lnTo>
                    <a:pt x="10538" y="121164"/>
                  </a:lnTo>
                  <a:lnTo>
                    <a:pt x="17766" y="131444"/>
                  </a:lnTo>
                  <a:lnTo>
                    <a:pt x="26610" y="138664"/>
                  </a:lnTo>
                  <a:lnTo>
                    <a:pt x="33405" y="141627"/>
                  </a:lnTo>
                  <a:lnTo>
                    <a:pt x="38467" y="140909"/>
                  </a:lnTo>
                  <a:lnTo>
                    <a:pt x="43715" y="138826"/>
                  </a:lnTo>
                  <a:lnTo>
                    <a:pt x="47811" y="136136"/>
                  </a:lnTo>
                  <a:lnTo>
                    <a:pt x="54753" y="126296"/>
                  </a:lnTo>
                  <a:lnTo>
                    <a:pt x="62817" y="108504"/>
                  </a:lnTo>
                  <a:lnTo>
                    <a:pt x="65065" y="94943"/>
                  </a:lnTo>
                  <a:lnTo>
                    <a:pt x="62022" y="75610"/>
                  </a:lnTo>
                  <a:lnTo>
                    <a:pt x="54914" y="53368"/>
                  </a:lnTo>
                  <a:lnTo>
                    <a:pt x="42479" y="30490"/>
                  </a:lnTo>
                  <a:lnTo>
                    <a:pt x="39148" y="26780"/>
                  </a:lnTo>
                  <a:lnTo>
                    <a:pt x="33630" y="24203"/>
                  </a:lnTo>
                  <a:lnTo>
                    <a:pt x="33099" y="26808"/>
                  </a:lnTo>
                  <a:lnTo>
                    <a:pt x="32957" y="28984"/>
                  </a:lnTo>
                  <a:lnTo>
                    <a:pt x="39327" y="48741"/>
                  </a:lnTo>
                  <a:lnTo>
                    <a:pt x="55204" y="72197"/>
                  </a:lnTo>
                  <a:lnTo>
                    <a:pt x="64514" y="80893"/>
                  </a:lnTo>
                  <a:lnTo>
                    <a:pt x="73976" y="86821"/>
                  </a:lnTo>
                  <a:lnTo>
                    <a:pt x="77141" y="87514"/>
                  </a:lnTo>
                  <a:lnTo>
                    <a:pt x="87183" y="85961"/>
                  </a:lnTo>
                  <a:lnTo>
                    <a:pt x="104111" y="809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4" name="SMARTInkShape-222">
              <a:extLst>
                <a:ext uri="{FF2B5EF4-FFF2-40B4-BE49-F238E27FC236}">
                  <a16:creationId xmlns:a16="http://schemas.microsoft.com/office/drawing/2014/main" id="{13EC1D71-24E7-4881-8FCC-38112D798B43}"/>
                </a:ext>
              </a:extLst>
            </p:cNvPr>
            <p:cNvSpPr/>
            <p:nvPr>
              <p:custDataLst>
                <p:tags r:id="rId145"/>
              </p:custDataLst>
            </p:nvPr>
          </p:nvSpPr>
          <p:spPr>
            <a:xfrm>
              <a:off x="7686818" y="523063"/>
              <a:ext cx="228458" cy="307484"/>
            </a:xfrm>
            <a:custGeom>
              <a:avLst/>
              <a:gdLst/>
              <a:ahLst/>
              <a:cxnLst/>
              <a:rect l="0" t="0" r="0" b="0"/>
              <a:pathLst>
                <a:path w="228458" h="307484">
                  <a:moveTo>
                    <a:pt x="14145" y="172262"/>
                  </a:moveTo>
                  <a:lnTo>
                    <a:pt x="14145" y="172262"/>
                  </a:lnTo>
                  <a:lnTo>
                    <a:pt x="11616" y="172262"/>
                  </a:lnTo>
                  <a:lnTo>
                    <a:pt x="10872" y="172791"/>
                  </a:lnTo>
                  <a:lnTo>
                    <a:pt x="10375" y="173673"/>
                  </a:lnTo>
                  <a:lnTo>
                    <a:pt x="10044" y="174790"/>
                  </a:lnTo>
                  <a:lnTo>
                    <a:pt x="5700" y="181911"/>
                  </a:lnTo>
                  <a:lnTo>
                    <a:pt x="582" y="202064"/>
                  </a:lnTo>
                  <a:lnTo>
                    <a:pt x="0" y="220658"/>
                  </a:lnTo>
                  <a:lnTo>
                    <a:pt x="1296" y="244165"/>
                  </a:lnTo>
                  <a:lnTo>
                    <a:pt x="6491" y="266663"/>
                  </a:lnTo>
                  <a:lnTo>
                    <a:pt x="13142" y="285865"/>
                  </a:lnTo>
                  <a:lnTo>
                    <a:pt x="21138" y="296469"/>
                  </a:lnTo>
                  <a:lnTo>
                    <a:pt x="36454" y="306832"/>
                  </a:lnTo>
                  <a:lnTo>
                    <a:pt x="39601" y="307483"/>
                  </a:lnTo>
                  <a:lnTo>
                    <a:pt x="45920" y="306797"/>
                  </a:lnTo>
                  <a:lnTo>
                    <a:pt x="50845" y="304727"/>
                  </a:lnTo>
                  <a:lnTo>
                    <a:pt x="52899" y="303435"/>
                  </a:lnTo>
                  <a:lnTo>
                    <a:pt x="58318" y="296559"/>
                  </a:lnTo>
                  <a:lnTo>
                    <a:pt x="63275" y="287819"/>
                  </a:lnTo>
                  <a:lnTo>
                    <a:pt x="65889" y="268309"/>
                  </a:lnTo>
                  <a:lnTo>
                    <a:pt x="66405" y="247208"/>
                  </a:lnTo>
                  <a:lnTo>
                    <a:pt x="65083" y="227629"/>
                  </a:lnTo>
                  <a:lnTo>
                    <a:pt x="62752" y="205071"/>
                  </a:lnTo>
                  <a:lnTo>
                    <a:pt x="61676" y="188961"/>
                  </a:lnTo>
                  <a:lnTo>
                    <a:pt x="59436" y="171217"/>
                  </a:lnTo>
                  <a:lnTo>
                    <a:pt x="56675" y="154159"/>
                  </a:lnTo>
                  <a:lnTo>
                    <a:pt x="50735" y="131091"/>
                  </a:lnTo>
                  <a:lnTo>
                    <a:pt x="41774" y="109390"/>
                  </a:lnTo>
                  <a:lnTo>
                    <a:pt x="34032" y="98306"/>
                  </a:lnTo>
                  <a:lnTo>
                    <a:pt x="28099" y="94413"/>
                  </a:lnTo>
                  <a:lnTo>
                    <a:pt x="18194" y="91915"/>
                  </a:lnTo>
                  <a:lnTo>
                    <a:pt x="16315" y="92768"/>
                  </a:lnTo>
                  <a:lnTo>
                    <a:pt x="12817" y="96538"/>
                  </a:lnTo>
                  <a:lnTo>
                    <a:pt x="10909" y="101742"/>
                  </a:lnTo>
                  <a:lnTo>
                    <a:pt x="9683" y="113706"/>
                  </a:lnTo>
                  <a:lnTo>
                    <a:pt x="14603" y="137426"/>
                  </a:lnTo>
                  <a:lnTo>
                    <a:pt x="20453" y="156119"/>
                  </a:lnTo>
                  <a:lnTo>
                    <a:pt x="34440" y="179186"/>
                  </a:lnTo>
                  <a:lnTo>
                    <a:pt x="51962" y="199794"/>
                  </a:lnTo>
                  <a:lnTo>
                    <a:pt x="63332" y="210641"/>
                  </a:lnTo>
                  <a:lnTo>
                    <a:pt x="71989" y="215425"/>
                  </a:lnTo>
                  <a:lnTo>
                    <a:pt x="89952" y="219006"/>
                  </a:lnTo>
                  <a:lnTo>
                    <a:pt x="97402" y="219495"/>
                  </a:lnTo>
                  <a:lnTo>
                    <a:pt x="112603" y="214714"/>
                  </a:lnTo>
                  <a:lnTo>
                    <a:pt x="121581" y="208063"/>
                  </a:lnTo>
                  <a:lnTo>
                    <a:pt x="135967" y="190858"/>
                  </a:lnTo>
                  <a:lnTo>
                    <a:pt x="143256" y="171833"/>
                  </a:lnTo>
                  <a:lnTo>
                    <a:pt x="147022" y="155667"/>
                  </a:lnTo>
                  <a:lnTo>
                    <a:pt x="150989" y="137899"/>
                  </a:lnTo>
                  <a:lnTo>
                    <a:pt x="156279" y="119419"/>
                  </a:lnTo>
                  <a:lnTo>
                    <a:pt x="160747" y="99211"/>
                  </a:lnTo>
                  <a:lnTo>
                    <a:pt x="163968" y="78411"/>
                  </a:lnTo>
                  <a:lnTo>
                    <a:pt x="165399" y="58584"/>
                  </a:lnTo>
                  <a:lnTo>
                    <a:pt x="166035" y="40600"/>
                  </a:lnTo>
                  <a:lnTo>
                    <a:pt x="164983" y="18422"/>
                  </a:lnTo>
                  <a:lnTo>
                    <a:pt x="162414" y="1762"/>
                  </a:lnTo>
                  <a:lnTo>
                    <a:pt x="161674" y="387"/>
                  </a:lnTo>
                  <a:lnTo>
                    <a:pt x="160652" y="0"/>
                  </a:lnTo>
                  <a:lnTo>
                    <a:pt x="159441" y="270"/>
                  </a:lnTo>
                  <a:lnTo>
                    <a:pt x="152680" y="5708"/>
                  </a:lnTo>
                  <a:lnTo>
                    <a:pt x="146502" y="16550"/>
                  </a:lnTo>
                  <a:lnTo>
                    <a:pt x="143477" y="38238"/>
                  </a:lnTo>
                  <a:lnTo>
                    <a:pt x="143482" y="57174"/>
                  </a:lnTo>
                  <a:lnTo>
                    <a:pt x="146599" y="78778"/>
                  </a:lnTo>
                  <a:lnTo>
                    <a:pt x="151933" y="98819"/>
                  </a:lnTo>
                  <a:lnTo>
                    <a:pt x="162568" y="118163"/>
                  </a:lnTo>
                  <a:lnTo>
                    <a:pt x="175911" y="140840"/>
                  </a:lnTo>
                  <a:lnTo>
                    <a:pt x="185547" y="150957"/>
                  </a:lnTo>
                  <a:lnTo>
                    <a:pt x="191924" y="154856"/>
                  </a:lnTo>
                  <a:lnTo>
                    <a:pt x="198285" y="156588"/>
                  </a:lnTo>
                  <a:lnTo>
                    <a:pt x="203229" y="155947"/>
                  </a:lnTo>
                  <a:lnTo>
                    <a:pt x="207720" y="153369"/>
                  </a:lnTo>
                  <a:lnTo>
                    <a:pt x="213242" y="148696"/>
                  </a:lnTo>
                  <a:lnTo>
                    <a:pt x="219775" y="137586"/>
                  </a:lnTo>
                  <a:lnTo>
                    <a:pt x="226948" y="116347"/>
                  </a:lnTo>
                  <a:lnTo>
                    <a:pt x="228457" y="1055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5" name="SMARTInkShape-223">
              <a:extLst>
                <a:ext uri="{FF2B5EF4-FFF2-40B4-BE49-F238E27FC236}">
                  <a16:creationId xmlns:a16="http://schemas.microsoft.com/office/drawing/2014/main" id="{EAF01BF8-C9BB-4BAC-BF37-DD65632B8E86}"/>
                </a:ext>
              </a:extLst>
            </p:cNvPr>
            <p:cNvSpPr/>
            <p:nvPr>
              <p:custDataLst>
                <p:tags r:id="rId146"/>
              </p:custDataLst>
            </p:nvPr>
          </p:nvSpPr>
          <p:spPr>
            <a:xfrm>
              <a:off x="7912531" y="438150"/>
              <a:ext cx="64658" cy="198698"/>
            </a:xfrm>
            <a:custGeom>
              <a:avLst/>
              <a:gdLst/>
              <a:ahLst/>
              <a:cxnLst/>
              <a:rect l="0" t="0" r="0" b="0"/>
              <a:pathLst>
                <a:path w="64658" h="198698">
                  <a:moveTo>
                    <a:pt x="2744" y="52388"/>
                  </a:moveTo>
                  <a:lnTo>
                    <a:pt x="2744" y="52388"/>
                  </a:lnTo>
                  <a:lnTo>
                    <a:pt x="215" y="52388"/>
                  </a:lnTo>
                  <a:lnTo>
                    <a:pt x="0" y="53975"/>
                  </a:lnTo>
                  <a:lnTo>
                    <a:pt x="3948" y="75206"/>
                  </a:lnTo>
                  <a:lnTo>
                    <a:pt x="11860" y="97582"/>
                  </a:lnTo>
                  <a:lnTo>
                    <a:pt x="18028" y="118636"/>
                  </a:lnTo>
                  <a:lnTo>
                    <a:pt x="25735" y="139103"/>
                  </a:lnTo>
                  <a:lnTo>
                    <a:pt x="34720" y="158573"/>
                  </a:lnTo>
                  <a:lnTo>
                    <a:pt x="43436" y="179784"/>
                  </a:lnTo>
                  <a:lnTo>
                    <a:pt x="54167" y="198697"/>
                  </a:lnTo>
                  <a:lnTo>
                    <a:pt x="54489" y="198611"/>
                  </a:lnTo>
                  <a:lnTo>
                    <a:pt x="54846" y="197103"/>
                  </a:lnTo>
                  <a:lnTo>
                    <a:pt x="53594" y="194670"/>
                  </a:lnTo>
                  <a:lnTo>
                    <a:pt x="52519" y="193280"/>
                  </a:lnTo>
                  <a:lnTo>
                    <a:pt x="48030" y="170858"/>
                  </a:lnTo>
                  <a:lnTo>
                    <a:pt x="43796" y="151931"/>
                  </a:lnTo>
                  <a:lnTo>
                    <a:pt x="42156" y="135787"/>
                  </a:lnTo>
                  <a:lnTo>
                    <a:pt x="41427" y="117500"/>
                  </a:lnTo>
                  <a:lnTo>
                    <a:pt x="41103" y="97025"/>
                  </a:lnTo>
                  <a:lnTo>
                    <a:pt x="42370" y="76989"/>
                  </a:lnTo>
                  <a:lnTo>
                    <a:pt x="45227" y="58030"/>
                  </a:lnTo>
                  <a:lnTo>
                    <a:pt x="50023" y="40784"/>
                  </a:lnTo>
                  <a:lnTo>
                    <a:pt x="56147" y="18728"/>
                  </a:lnTo>
                  <a:lnTo>
                    <a:pt x="64657"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6" name="SMARTInkShape-224">
              <a:extLst>
                <a:ext uri="{FF2B5EF4-FFF2-40B4-BE49-F238E27FC236}">
                  <a16:creationId xmlns:a16="http://schemas.microsoft.com/office/drawing/2014/main" id="{5C780076-7E87-44CE-9077-B9939A3F9B18}"/>
                </a:ext>
              </a:extLst>
            </p:cNvPr>
            <p:cNvSpPr/>
            <p:nvPr>
              <p:custDataLst>
                <p:tags r:id="rId147"/>
              </p:custDataLst>
            </p:nvPr>
          </p:nvSpPr>
          <p:spPr>
            <a:xfrm>
              <a:off x="8067675" y="404813"/>
              <a:ext cx="33339" cy="47626"/>
            </a:xfrm>
            <a:custGeom>
              <a:avLst/>
              <a:gdLst/>
              <a:ahLst/>
              <a:cxnLst/>
              <a:rect l="0" t="0" r="0" b="0"/>
              <a:pathLst>
                <a:path w="33339" h="47626">
                  <a:moveTo>
                    <a:pt x="0" y="47625"/>
                  </a:moveTo>
                  <a:lnTo>
                    <a:pt x="0" y="47625"/>
                  </a:lnTo>
                  <a:lnTo>
                    <a:pt x="2529" y="45096"/>
                  </a:lnTo>
                  <a:lnTo>
                    <a:pt x="3770" y="41033"/>
                  </a:lnTo>
                  <a:lnTo>
                    <a:pt x="4101" y="38468"/>
                  </a:lnTo>
                  <a:lnTo>
                    <a:pt x="4850" y="36757"/>
                  </a:lnTo>
                  <a:lnTo>
                    <a:pt x="5879" y="35617"/>
                  </a:lnTo>
                  <a:lnTo>
                    <a:pt x="7094" y="34857"/>
                  </a:lnTo>
                  <a:lnTo>
                    <a:pt x="25100" y="12858"/>
                  </a:lnTo>
                  <a:lnTo>
                    <a:pt x="33338"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5" name="SMARTInkShape-Group48">
            <a:extLst>
              <a:ext uri="{FF2B5EF4-FFF2-40B4-BE49-F238E27FC236}">
                <a16:creationId xmlns:a16="http://schemas.microsoft.com/office/drawing/2014/main" id="{1E913016-9DCC-4431-9DC8-86501BC67B2C}"/>
              </a:ext>
            </a:extLst>
          </p:cNvPr>
          <p:cNvGrpSpPr/>
          <p:nvPr/>
        </p:nvGrpSpPr>
        <p:grpSpPr>
          <a:xfrm>
            <a:off x="8215313" y="0"/>
            <a:ext cx="714376" cy="429903"/>
            <a:chOff x="8215313" y="0"/>
            <a:chExt cx="714376" cy="429903"/>
          </a:xfrm>
        </p:grpSpPr>
        <p:sp>
          <p:nvSpPr>
            <p:cNvPr id="238" name="SMARTInkShape-225">
              <a:extLst>
                <a:ext uri="{FF2B5EF4-FFF2-40B4-BE49-F238E27FC236}">
                  <a16:creationId xmlns:a16="http://schemas.microsoft.com/office/drawing/2014/main" id="{54DBA340-7CC1-41D6-9460-905E534AE5BC}"/>
                </a:ext>
              </a:extLst>
            </p:cNvPr>
            <p:cNvSpPr/>
            <p:nvPr>
              <p:custDataLst>
                <p:tags r:id="rId125"/>
              </p:custDataLst>
            </p:nvPr>
          </p:nvSpPr>
          <p:spPr>
            <a:xfrm>
              <a:off x="8215313" y="271463"/>
              <a:ext cx="79978" cy="158440"/>
            </a:xfrm>
            <a:custGeom>
              <a:avLst/>
              <a:gdLst/>
              <a:ahLst/>
              <a:cxnLst/>
              <a:rect l="0" t="0" r="0" b="0"/>
              <a:pathLst>
                <a:path w="79978" h="158440">
                  <a:moveTo>
                    <a:pt x="28575" y="0"/>
                  </a:moveTo>
                  <a:lnTo>
                    <a:pt x="28575" y="0"/>
                  </a:lnTo>
                  <a:lnTo>
                    <a:pt x="17707" y="11396"/>
                  </a:lnTo>
                  <a:lnTo>
                    <a:pt x="12210" y="25522"/>
                  </a:lnTo>
                  <a:lnTo>
                    <a:pt x="7791" y="43663"/>
                  </a:lnTo>
                  <a:lnTo>
                    <a:pt x="3131" y="63266"/>
                  </a:lnTo>
                  <a:lnTo>
                    <a:pt x="927" y="85009"/>
                  </a:lnTo>
                  <a:lnTo>
                    <a:pt x="275" y="108208"/>
                  </a:lnTo>
                  <a:lnTo>
                    <a:pt x="81" y="129310"/>
                  </a:lnTo>
                  <a:lnTo>
                    <a:pt x="2857" y="139668"/>
                  </a:lnTo>
                  <a:lnTo>
                    <a:pt x="10736" y="152413"/>
                  </a:lnTo>
                  <a:lnTo>
                    <a:pt x="18291" y="158283"/>
                  </a:lnTo>
                  <a:lnTo>
                    <a:pt x="22248" y="158439"/>
                  </a:lnTo>
                  <a:lnTo>
                    <a:pt x="32289" y="155789"/>
                  </a:lnTo>
                  <a:lnTo>
                    <a:pt x="40985" y="149673"/>
                  </a:lnTo>
                  <a:lnTo>
                    <a:pt x="61234" y="127699"/>
                  </a:lnTo>
                  <a:lnTo>
                    <a:pt x="70676" y="104285"/>
                  </a:lnTo>
                  <a:lnTo>
                    <a:pt x="75974" y="85580"/>
                  </a:lnTo>
                  <a:lnTo>
                    <a:pt x="79977" y="62824"/>
                  </a:lnTo>
                  <a:lnTo>
                    <a:pt x="78142" y="47895"/>
                  </a:lnTo>
                  <a:lnTo>
                    <a:pt x="71718" y="33417"/>
                  </a:lnTo>
                  <a:lnTo>
                    <a:pt x="66095" y="26670"/>
                  </a:lnTo>
                  <a:lnTo>
                    <a:pt x="59537" y="21907"/>
                  </a:lnTo>
                  <a:lnTo>
                    <a:pt x="51332" y="18027"/>
                  </a:lnTo>
                  <a:lnTo>
                    <a:pt x="30202" y="17923"/>
                  </a:lnTo>
                  <a:lnTo>
                    <a:pt x="0" y="238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9" name="SMARTInkShape-226">
              <a:extLst>
                <a:ext uri="{FF2B5EF4-FFF2-40B4-BE49-F238E27FC236}">
                  <a16:creationId xmlns:a16="http://schemas.microsoft.com/office/drawing/2014/main" id="{39AC71FC-E845-4913-98FF-2FDCF66A7A18}"/>
                </a:ext>
              </a:extLst>
            </p:cNvPr>
            <p:cNvSpPr/>
            <p:nvPr>
              <p:custDataLst>
                <p:tags r:id="rId126"/>
              </p:custDataLst>
            </p:nvPr>
          </p:nvSpPr>
          <p:spPr>
            <a:xfrm>
              <a:off x="8335195" y="143150"/>
              <a:ext cx="41912" cy="209276"/>
            </a:xfrm>
            <a:custGeom>
              <a:avLst/>
              <a:gdLst/>
              <a:ahLst/>
              <a:cxnLst/>
              <a:rect l="0" t="0" r="0" b="0"/>
              <a:pathLst>
                <a:path w="41912" h="209276">
                  <a:moveTo>
                    <a:pt x="18230" y="28300"/>
                  </a:moveTo>
                  <a:lnTo>
                    <a:pt x="18230" y="28300"/>
                  </a:lnTo>
                  <a:lnTo>
                    <a:pt x="30532" y="11898"/>
                  </a:lnTo>
                  <a:lnTo>
                    <a:pt x="38671" y="5971"/>
                  </a:lnTo>
                  <a:lnTo>
                    <a:pt x="41911" y="0"/>
                  </a:lnTo>
                  <a:lnTo>
                    <a:pt x="36947" y="2335"/>
                  </a:lnTo>
                  <a:lnTo>
                    <a:pt x="33075" y="6353"/>
                  </a:lnTo>
                  <a:lnTo>
                    <a:pt x="27920" y="15976"/>
                  </a:lnTo>
                  <a:lnTo>
                    <a:pt x="18910" y="35979"/>
                  </a:lnTo>
                  <a:lnTo>
                    <a:pt x="10024" y="54094"/>
                  </a:lnTo>
                  <a:lnTo>
                    <a:pt x="5744" y="75395"/>
                  </a:lnTo>
                  <a:lnTo>
                    <a:pt x="1948" y="98463"/>
                  </a:lnTo>
                  <a:lnTo>
                    <a:pt x="0" y="122055"/>
                  </a:lnTo>
                  <a:lnTo>
                    <a:pt x="1951" y="143274"/>
                  </a:lnTo>
                  <a:lnTo>
                    <a:pt x="7880" y="166134"/>
                  </a:lnTo>
                  <a:lnTo>
                    <a:pt x="17284" y="187661"/>
                  </a:lnTo>
                  <a:lnTo>
                    <a:pt x="21301" y="198990"/>
                  </a:lnTo>
                  <a:lnTo>
                    <a:pt x="22993" y="2092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0" name="SMARTInkShape-227">
              <a:extLst>
                <a:ext uri="{FF2B5EF4-FFF2-40B4-BE49-F238E27FC236}">
                  <a16:creationId xmlns:a16="http://schemas.microsoft.com/office/drawing/2014/main" id="{A46FB713-34A7-49CA-843E-6CE5C52BEA64}"/>
                </a:ext>
              </a:extLst>
            </p:cNvPr>
            <p:cNvSpPr/>
            <p:nvPr>
              <p:custDataLst>
                <p:tags r:id="rId127"/>
              </p:custDataLst>
            </p:nvPr>
          </p:nvSpPr>
          <p:spPr>
            <a:xfrm>
              <a:off x="8315325" y="238125"/>
              <a:ext cx="114301" cy="80964"/>
            </a:xfrm>
            <a:custGeom>
              <a:avLst/>
              <a:gdLst/>
              <a:ahLst/>
              <a:cxnLst/>
              <a:rect l="0" t="0" r="0" b="0"/>
              <a:pathLst>
                <a:path w="114301" h="80964">
                  <a:moveTo>
                    <a:pt x="0" y="80963"/>
                  </a:moveTo>
                  <a:lnTo>
                    <a:pt x="0" y="80963"/>
                  </a:lnTo>
                  <a:lnTo>
                    <a:pt x="529" y="76102"/>
                  </a:lnTo>
                  <a:lnTo>
                    <a:pt x="3802" y="66293"/>
                  </a:lnTo>
                  <a:lnTo>
                    <a:pt x="6629" y="61566"/>
                  </a:lnTo>
                  <a:lnTo>
                    <a:pt x="28456" y="43601"/>
                  </a:lnTo>
                  <a:lnTo>
                    <a:pt x="45650" y="33556"/>
                  </a:lnTo>
                  <a:lnTo>
                    <a:pt x="66090" y="23877"/>
                  </a:lnTo>
                  <a:lnTo>
                    <a:pt x="89431" y="11125"/>
                  </a:lnTo>
                  <a:lnTo>
                    <a:pt x="1143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1" name="SMARTInkShape-228">
              <a:extLst>
                <a:ext uri="{FF2B5EF4-FFF2-40B4-BE49-F238E27FC236}">
                  <a16:creationId xmlns:a16="http://schemas.microsoft.com/office/drawing/2014/main" id="{F64728FC-1343-4846-B420-400F8A324886}"/>
                </a:ext>
              </a:extLst>
            </p:cNvPr>
            <p:cNvSpPr/>
            <p:nvPr>
              <p:custDataLst>
                <p:tags r:id="rId128"/>
              </p:custDataLst>
            </p:nvPr>
          </p:nvSpPr>
          <p:spPr>
            <a:xfrm>
              <a:off x="8449202" y="130606"/>
              <a:ext cx="32812" cy="174195"/>
            </a:xfrm>
            <a:custGeom>
              <a:avLst/>
              <a:gdLst/>
              <a:ahLst/>
              <a:cxnLst/>
              <a:rect l="0" t="0" r="0" b="0"/>
              <a:pathLst>
                <a:path w="32812" h="174195">
                  <a:moveTo>
                    <a:pt x="32811" y="2744"/>
                  </a:moveTo>
                  <a:lnTo>
                    <a:pt x="32811" y="2744"/>
                  </a:lnTo>
                  <a:lnTo>
                    <a:pt x="30282" y="216"/>
                  </a:lnTo>
                  <a:lnTo>
                    <a:pt x="29008" y="0"/>
                  </a:lnTo>
                  <a:lnTo>
                    <a:pt x="27630" y="386"/>
                  </a:lnTo>
                  <a:lnTo>
                    <a:pt x="21751" y="4867"/>
                  </a:lnTo>
                  <a:lnTo>
                    <a:pt x="19087" y="7335"/>
                  </a:lnTo>
                  <a:lnTo>
                    <a:pt x="16128" y="12898"/>
                  </a:lnTo>
                  <a:lnTo>
                    <a:pt x="13754" y="18899"/>
                  </a:lnTo>
                  <a:lnTo>
                    <a:pt x="9172" y="25093"/>
                  </a:lnTo>
                  <a:lnTo>
                    <a:pt x="6429" y="34196"/>
                  </a:lnTo>
                  <a:lnTo>
                    <a:pt x="2140" y="54759"/>
                  </a:lnTo>
                  <a:lnTo>
                    <a:pt x="0" y="77910"/>
                  </a:lnTo>
                  <a:lnTo>
                    <a:pt x="158" y="96571"/>
                  </a:lnTo>
                  <a:lnTo>
                    <a:pt x="3322" y="116034"/>
                  </a:lnTo>
                  <a:lnTo>
                    <a:pt x="7080" y="137265"/>
                  </a:lnTo>
                  <a:lnTo>
                    <a:pt x="10030" y="159197"/>
                  </a:lnTo>
                  <a:lnTo>
                    <a:pt x="13761" y="17419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2" name="SMARTInkShape-229">
              <a:extLst>
                <a:ext uri="{FF2B5EF4-FFF2-40B4-BE49-F238E27FC236}">
                  <a16:creationId xmlns:a16="http://schemas.microsoft.com/office/drawing/2014/main" id="{74E8A53E-3335-43F9-A4CC-148B3EAB1E7C}"/>
                </a:ext>
              </a:extLst>
            </p:cNvPr>
            <p:cNvSpPr/>
            <p:nvPr>
              <p:custDataLst>
                <p:tags r:id="rId129"/>
              </p:custDataLst>
            </p:nvPr>
          </p:nvSpPr>
          <p:spPr>
            <a:xfrm>
              <a:off x="8458200" y="186778"/>
              <a:ext cx="147639" cy="94211"/>
            </a:xfrm>
            <a:custGeom>
              <a:avLst/>
              <a:gdLst/>
              <a:ahLst/>
              <a:cxnLst/>
              <a:rect l="0" t="0" r="0" b="0"/>
              <a:pathLst>
                <a:path w="147639" h="94211">
                  <a:moveTo>
                    <a:pt x="0" y="84685"/>
                  </a:moveTo>
                  <a:lnTo>
                    <a:pt x="0" y="84685"/>
                  </a:lnTo>
                  <a:lnTo>
                    <a:pt x="0" y="78056"/>
                  </a:lnTo>
                  <a:lnTo>
                    <a:pt x="1412" y="75036"/>
                  </a:lnTo>
                  <a:lnTo>
                    <a:pt x="9157" y="66257"/>
                  </a:lnTo>
                  <a:lnTo>
                    <a:pt x="29154" y="51220"/>
                  </a:lnTo>
                  <a:lnTo>
                    <a:pt x="47740" y="38622"/>
                  </a:lnTo>
                  <a:lnTo>
                    <a:pt x="69971" y="22669"/>
                  </a:lnTo>
                  <a:lnTo>
                    <a:pt x="90198" y="10189"/>
                  </a:lnTo>
                  <a:lnTo>
                    <a:pt x="110550" y="0"/>
                  </a:lnTo>
                  <a:lnTo>
                    <a:pt x="115456" y="833"/>
                  </a:lnTo>
                  <a:lnTo>
                    <a:pt x="118245" y="1796"/>
                  </a:lnTo>
                  <a:lnTo>
                    <a:pt x="120106" y="2967"/>
                  </a:lnTo>
                  <a:lnTo>
                    <a:pt x="121345" y="4277"/>
                  </a:lnTo>
                  <a:lnTo>
                    <a:pt x="128788" y="23657"/>
                  </a:lnTo>
                  <a:lnTo>
                    <a:pt x="136022" y="46701"/>
                  </a:lnTo>
                  <a:lnTo>
                    <a:pt x="140366" y="70412"/>
                  </a:lnTo>
                  <a:lnTo>
                    <a:pt x="147638" y="9421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3" name="SMARTInkShape-230">
              <a:extLst>
                <a:ext uri="{FF2B5EF4-FFF2-40B4-BE49-F238E27FC236}">
                  <a16:creationId xmlns:a16="http://schemas.microsoft.com/office/drawing/2014/main" id="{3EEA0028-B94C-4C10-9C7E-A8AF251F5D3E}"/>
                </a:ext>
              </a:extLst>
            </p:cNvPr>
            <p:cNvSpPr/>
            <p:nvPr>
              <p:custDataLst>
                <p:tags r:id="rId130"/>
              </p:custDataLst>
            </p:nvPr>
          </p:nvSpPr>
          <p:spPr>
            <a:xfrm>
              <a:off x="8577263" y="147638"/>
              <a:ext cx="4763" cy="1"/>
            </a:xfrm>
            <a:custGeom>
              <a:avLst/>
              <a:gdLst/>
              <a:ahLst/>
              <a:cxnLst/>
              <a:rect l="0" t="0" r="0" b="0"/>
              <a:pathLst>
                <a:path w="4763" h="1">
                  <a:moveTo>
                    <a:pt x="0" y="0"/>
                  </a:moveTo>
                  <a:lnTo>
                    <a:pt x="0" y="0"/>
                  </a:lnTo>
                  <a:lnTo>
                    <a:pt x="4762"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4" name="SMARTInkShape-231">
              <a:extLst>
                <a:ext uri="{FF2B5EF4-FFF2-40B4-BE49-F238E27FC236}">
                  <a16:creationId xmlns:a16="http://schemas.microsoft.com/office/drawing/2014/main" id="{B4173C00-522B-4251-B240-F2A5F05A88B2}"/>
                </a:ext>
              </a:extLst>
            </p:cNvPr>
            <p:cNvSpPr/>
            <p:nvPr>
              <p:custDataLst>
                <p:tags r:id="rId131"/>
              </p:custDataLst>
            </p:nvPr>
          </p:nvSpPr>
          <p:spPr>
            <a:xfrm>
              <a:off x="8683189" y="0"/>
              <a:ext cx="246500" cy="235262"/>
            </a:xfrm>
            <a:custGeom>
              <a:avLst/>
              <a:gdLst/>
              <a:ahLst/>
              <a:cxnLst/>
              <a:rect l="0" t="0" r="0" b="0"/>
              <a:pathLst>
                <a:path w="246500" h="235262">
                  <a:moveTo>
                    <a:pt x="27424" y="100013"/>
                  </a:moveTo>
                  <a:lnTo>
                    <a:pt x="27424" y="100013"/>
                  </a:lnTo>
                  <a:lnTo>
                    <a:pt x="23323" y="100013"/>
                  </a:lnTo>
                  <a:lnTo>
                    <a:pt x="20329" y="105069"/>
                  </a:lnTo>
                  <a:lnTo>
                    <a:pt x="15584" y="124931"/>
                  </a:lnTo>
                  <a:lnTo>
                    <a:pt x="9817" y="146896"/>
                  </a:lnTo>
                  <a:lnTo>
                    <a:pt x="5156" y="165351"/>
                  </a:lnTo>
                  <a:lnTo>
                    <a:pt x="952" y="184224"/>
                  </a:lnTo>
                  <a:lnTo>
                    <a:pt x="0" y="202164"/>
                  </a:lnTo>
                  <a:lnTo>
                    <a:pt x="1654" y="210853"/>
                  </a:lnTo>
                  <a:lnTo>
                    <a:pt x="8087" y="221695"/>
                  </a:lnTo>
                  <a:lnTo>
                    <a:pt x="16470" y="231038"/>
                  </a:lnTo>
                  <a:lnTo>
                    <a:pt x="21850" y="234623"/>
                  </a:lnTo>
                  <a:lnTo>
                    <a:pt x="24766" y="235261"/>
                  </a:lnTo>
                  <a:lnTo>
                    <a:pt x="30829" y="234559"/>
                  </a:lnTo>
                  <a:lnTo>
                    <a:pt x="37663" y="231189"/>
                  </a:lnTo>
                  <a:lnTo>
                    <a:pt x="58714" y="215570"/>
                  </a:lnTo>
                  <a:lnTo>
                    <a:pt x="71253" y="199333"/>
                  </a:lnTo>
                  <a:lnTo>
                    <a:pt x="81107" y="176121"/>
                  </a:lnTo>
                  <a:lnTo>
                    <a:pt x="87887" y="153799"/>
                  </a:lnTo>
                  <a:lnTo>
                    <a:pt x="89050" y="139976"/>
                  </a:lnTo>
                  <a:lnTo>
                    <a:pt x="87798" y="134884"/>
                  </a:lnTo>
                  <a:lnTo>
                    <a:pt x="86724" y="132785"/>
                  </a:lnTo>
                  <a:lnTo>
                    <a:pt x="84949" y="131386"/>
                  </a:lnTo>
                  <a:lnTo>
                    <a:pt x="80154" y="129831"/>
                  </a:lnTo>
                  <a:lnTo>
                    <a:pt x="77924" y="129946"/>
                  </a:lnTo>
                  <a:lnTo>
                    <a:pt x="63811" y="135325"/>
                  </a:lnTo>
                  <a:lnTo>
                    <a:pt x="58060" y="139696"/>
                  </a:lnTo>
                  <a:lnTo>
                    <a:pt x="53740" y="145695"/>
                  </a:lnTo>
                  <a:lnTo>
                    <a:pt x="45007" y="164531"/>
                  </a:lnTo>
                  <a:lnTo>
                    <a:pt x="45216" y="184569"/>
                  </a:lnTo>
                  <a:lnTo>
                    <a:pt x="48737" y="195978"/>
                  </a:lnTo>
                  <a:lnTo>
                    <a:pt x="51158" y="200502"/>
                  </a:lnTo>
                  <a:lnTo>
                    <a:pt x="53830" y="203518"/>
                  </a:lnTo>
                  <a:lnTo>
                    <a:pt x="59620" y="206869"/>
                  </a:lnTo>
                  <a:lnTo>
                    <a:pt x="73887" y="208756"/>
                  </a:lnTo>
                  <a:lnTo>
                    <a:pt x="84058" y="206375"/>
                  </a:lnTo>
                  <a:lnTo>
                    <a:pt x="103522" y="196223"/>
                  </a:lnTo>
                  <a:lnTo>
                    <a:pt x="126011" y="180892"/>
                  </a:lnTo>
                  <a:lnTo>
                    <a:pt x="142595" y="164560"/>
                  </a:lnTo>
                  <a:lnTo>
                    <a:pt x="148449" y="152299"/>
                  </a:lnTo>
                  <a:lnTo>
                    <a:pt x="150004" y="145123"/>
                  </a:lnTo>
                  <a:lnTo>
                    <a:pt x="148352" y="132605"/>
                  </a:lnTo>
                  <a:lnTo>
                    <a:pt x="140021" y="111338"/>
                  </a:lnTo>
                  <a:lnTo>
                    <a:pt x="129017" y="89442"/>
                  </a:lnTo>
                  <a:lnTo>
                    <a:pt x="125846" y="85084"/>
                  </a:lnTo>
                  <a:lnTo>
                    <a:pt x="122672" y="82794"/>
                  </a:lnTo>
                  <a:lnTo>
                    <a:pt x="117911" y="81505"/>
                  </a:lnTo>
                  <a:lnTo>
                    <a:pt x="114090" y="81070"/>
                  </a:lnTo>
                  <a:lnTo>
                    <a:pt x="114305" y="81563"/>
                  </a:lnTo>
                  <a:lnTo>
                    <a:pt x="131583" y="101919"/>
                  </a:lnTo>
                  <a:lnTo>
                    <a:pt x="152275" y="124654"/>
                  </a:lnTo>
                  <a:lnTo>
                    <a:pt x="170757" y="145844"/>
                  </a:lnTo>
                  <a:lnTo>
                    <a:pt x="182033" y="156717"/>
                  </a:lnTo>
                  <a:lnTo>
                    <a:pt x="182885" y="158453"/>
                  </a:lnTo>
                  <a:lnTo>
                    <a:pt x="183981" y="159610"/>
                  </a:lnTo>
                  <a:lnTo>
                    <a:pt x="188537" y="161620"/>
                  </a:lnTo>
                  <a:lnTo>
                    <a:pt x="188807" y="161193"/>
                  </a:lnTo>
                  <a:lnTo>
                    <a:pt x="189108" y="159306"/>
                  </a:lnTo>
                  <a:lnTo>
                    <a:pt x="187830" y="156704"/>
                  </a:lnTo>
                  <a:lnTo>
                    <a:pt x="182699" y="148194"/>
                  </a:lnTo>
                  <a:lnTo>
                    <a:pt x="180392" y="132519"/>
                  </a:lnTo>
                  <a:lnTo>
                    <a:pt x="181347" y="112725"/>
                  </a:lnTo>
                  <a:lnTo>
                    <a:pt x="186449" y="94783"/>
                  </a:lnTo>
                  <a:lnTo>
                    <a:pt x="196074" y="74651"/>
                  </a:lnTo>
                  <a:lnTo>
                    <a:pt x="207568" y="51928"/>
                  </a:lnTo>
                  <a:lnTo>
                    <a:pt x="215438" y="37367"/>
                  </a:lnTo>
                  <a:lnTo>
                    <a:pt x="234915" y="15083"/>
                  </a:lnTo>
                  <a:lnTo>
                    <a:pt x="246499"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1" name="SMARTInkShape-Group49">
            <a:extLst>
              <a:ext uri="{FF2B5EF4-FFF2-40B4-BE49-F238E27FC236}">
                <a16:creationId xmlns:a16="http://schemas.microsoft.com/office/drawing/2014/main" id="{FD8F43C5-7CB9-487F-BE2B-F88F4C485CD9}"/>
              </a:ext>
            </a:extLst>
          </p:cNvPr>
          <p:cNvGrpSpPr/>
          <p:nvPr/>
        </p:nvGrpSpPr>
        <p:grpSpPr>
          <a:xfrm>
            <a:off x="5058849" y="1462177"/>
            <a:ext cx="1178123" cy="323762"/>
            <a:chOff x="5058849" y="1462177"/>
            <a:chExt cx="1178123" cy="323762"/>
          </a:xfrm>
        </p:grpSpPr>
        <p:sp>
          <p:nvSpPr>
            <p:cNvPr id="246" name="SMARTInkShape-232">
              <a:extLst>
                <a:ext uri="{FF2B5EF4-FFF2-40B4-BE49-F238E27FC236}">
                  <a16:creationId xmlns:a16="http://schemas.microsoft.com/office/drawing/2014/main" id="{2A87E3C4-6087-4F88-B819-4B304BB81D84}"/>
                </a:ext>
              </a:extLst>
            </p:cNvPr>
            <p:cNvSpPr/>
            <p:nvPr>
              <p:custDataLst>
                <p:tags r:id="rId120"/>
              </p:custDataLst>
            </p:nvPr>
          </p:nvSpPr>
          <p:spPr>
            <a:xfrm>
              <a:off x="5058849" y="1462177"/>
              <a:ext cx="379927" cy="266612"/>
            </a:xfrm>
            <a:custGeom>
              <a:avLst/>
              <a:gdLst/>
              <a:ahLst/>
              <a:cxnLst/>
              <a:rect l="0" t="0" r="0" b="0"/>
              <a:pathLst>
                <a:path w="379927" h="266612">
                  <a:moveTo>
                    <a:pt x="379926" y="66586"/>
                  </a:moveTo>
                  <a:lnTo>
                    <a:pt x="379926" y="66586"/>
                  </a:lnTo>
                  <a:lnTo>
                    <a:pt x="377397" y="64057"/>
                  </a:lnTo>
                  <a:lnTo>
                    <a:pt x="376156" y="59994"/>
                  </a:lnTo>
                  <a:lnTo>
                    <a:pt x="375076" y="55189"/>
                  </a:lnTo>
                  <a:lnTo>
                    <a:pt x="368593" y="43591"/>
                  </a:lnTo>
                  <a:lnTo>
                    <a:pt x="358929" y="34608"/>
                  </a:lnTo>
                  <a:lnTo>
                    <a:pt x="338169" y="22091"/>
                  </a:lnTo>
                  <a:lnTo>
                    <a:pt x="316821" y="10838"/>
                  </a:lnTo>
                  <a:lnTo>
                    <a:pt x="297198" y="5088"/>
                  </a:lnTo>
                  <a:lnTo>
                    <a:pt x="274628" y="1445"/>
                  </a:lnTo>
                  <a:lnTo>
                    <a:pt x="251183" y="365"/>
                  </a:lnTo>
                  <a:lnTo>
                    <a:pt x="234866" y="113"/>
                  </a:lnTo>
                  <a:lnTo>
                    <a:pt x="217030" y="0"/>
                  </a:lnTo>
                  <a:lnTo>
                    <a:pt x="199930" y="1362"/>
                  </a:lnTo>
                  <a:lnTo>
                    <a:pt x="183511" y="4259"/>
                  </a:lnTo>
                  <a:lnTo>
                    <a:pt x="167394" y="9075"/>
                  </a:lnTo>
                  <a:lnTo>
                    <a:pt x="151412" y="13332"/>
                  </a:lnTo>
                  <a:lnTo>
                    <a:pt x="135489" y="18047"/>
                  </a:lnTo>
                  <a:lnTo>
                    <a:pt x="119593" y="25434"/>
                  </a:lnTo>
                  <a:lnTo>
                    <a:pt x="103709" y="32597"/>
                  </a:lnTo>
                  <a:lnTo>
                    <a:pt x="87829" y="39838"/>
                  </a:lnTo>
                  <a:lnTo>
                    <a:pt x="64544" y="52310"/>
                  </a:lnTo>
                  <a:lnTo>
                    <a:pt x="44003" y="63473"/>
                  </a:lnTo>
                  <a:lnTo>
                    <a:pt x="20922" y="78377"/>
                  </a:lnTo>
                  <a:lnTo>
                    <a:pt x="13465" y="83468"/>
                  </a:lnTo>
                  <a:lnTo>
                    <a:pt x="1343" y="97797"/>
                  </a:lnTo>
                  <a:lnTo>
                    <a:pt x="0" y="101271"/>
                  </a:lnTo>
                  <a:lnTo>
                    <a:pt x="171" y="102938"/>
                  </a:lnTo>
                  <a:lnTo>
                    <a:pt x="1773" y="106202"/>
                  </a:lnTo>
                  <a:lnTo>
                    <a:pt x="5649" y="111014"/>
                  </a:lnTo>
                  <a:lnTo>
                    <a:pt x="11439" y="112790"/>
                  </a:lnTo>
                  <a:lnTo>
                    <a:pt x="30619" y="116458"/>
                  </a:lnTo>
                  <a:lnTo>
                    <a:pt x="48592" y="120756"/>
                  </a:lnTo>
                  <a:lnTo>
                    <a:pt x="72380" y="127909"/>
                  </a:lnTo>
                  <a:lnTo>
                    <a:pt x="88898" y="132293"/>
                  </a:lnTo>
                  <a:lnTo>
                    <a:pt x="105588" y="136535"/>
                  </a:lnTo>
                  <a:lnTo>
                    <a:pt x="123590" y="141948"/>
                  </a:lnTo>
                  <a:lnTo>
                    <a:pt x="142174" y="146470"/>
                  </a:lnTo>
                  <a:lnTo>
                    <a:pt x="159958" y="150773"/>
                  </a:lnTo>
                  <a:lnTo>
                    <a:pt x="182400" y="159146"/>
                  </a:lnTo>
                  <a:lnTo>
                    <a:pt x="205042" y="168329"/>
                  </a:lnTo>
                  <a:lnTo>
                    <a:pt x="224862" y="178282"/>
                  </a:lnTo>
                  <a:lnTo>
                    <a:pt x="246050" y="192777"/>
                  </a:lnTo>
                  <a:lnTo>
                    <a:pt x="254809" y="197812"/>
                  </a:lnTo>
                  <a:lnTo>
                    <a:pt x="262186" y="206068"/>
                  </a:lnTo>
                  <a:lnTo>
                    <a:pt x="264607" y="212101"/>
                  </a:lnTo>
                  <a:lnTo>
                    <a:pt x="265173" y="215573"/>
                  </a:lnTo>
                  <a:lnTo>
                    <a:pt x="264014" y="218880"/>
                  </a:lnTo>
                  <a:lnTo>
                    <a:pt x="262963" y="220502"/>
                  </a:lnTo>
                  <a:lnTo>
                    <a:pt x="256430" y="225315"/>
                  </a:lnTo>
                  <a:lnTo>
                    <a:pt x="233862" y="234954"/>
                  </a:lnTo>
                  <a:lnTo>
                    <a:pt x="213235" y="240768"/>
                  </a:lnTo>
                  <a:lnTo>
                    <a:pt x="194540" y="244189"/>
                  </a:lnTo>
                  <a:lnTo>
                    <a:pt x="173884" y="247473"/>
                  </a:lnTo>
                  <a:lnTo>
                    <a:pt x="152355" y="251226"/>
                  </a:lnTo>
                  <a:lnTo>
                    <a:pt x="130440" y="256421"/>
                  </a:lnTo>
                  <a:lnTo>
                    <a:pt x="108353" y="260847"/>
                  </a:lnTo>
                  <a:lnTo>
                    <a:pt x="86719" y="264049"/>
                  </a:lnTo>
                  <a:lnTo>
                    <a:pt x="66520" y="265472"/>
                  </a:lnTo>
                  <a:lnTo>
                    <a:pt x="48371" y="266105"/>
                  </a:lnTo>
                  <a:lnTo>
                    <a:pt x="27511" y="266461"/>
                  </a:lnTo>
                  <a:lnTo>
                    <a:pt x="8451" y="26661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7" name="SMARTInkShape-233">
              <a:extLst>
                <a:ext uri="{FF2B5EF4-FFF2-40B4-BE49-F238E27FC236}">
                  <a16:creationId xmlns:a16="http://schemas.microsoft.com/office/drawing/2014/main" id="{CDE4374B-5A06-4641-AF6C-B6A458F49FD5}"/>
                </a:ext>
              </a:extLst>
            </p:cNvPr>
            <p:cNvSpPr/>
            <p:nvPr>
              <p:custDataLst>
                <p:tags r:id="rId121"/>
              </p:custDataLst>
            </p:nvPr>
          </p:nvSpPr>
          <p:spPr>
            <a:xfrm>
              <a:off x="5500688" y="1471613"/>
              <a:ext cx="9084" cy="166688"/>
            </a:xfrm>
            <a:custGeom>
              <a:avLst/>
              <a:gdLst/>
              <a:ahLst/>
              <a:cxnLst/>
              <a:rect l="0" t="0" r="0" b="0"/>
              <a:pathLst>
                <a:path w="9084" h="166688">
                  <a:moveTo>
                    <a:pt x="4762" y="0"/>
                  </a:moveTo>
                  <a:lnTo>
                    <a:pt x="4762" y="0"/>
                  </a:lnTo>
                  <a:lnTo>
                    <a:pt x="4762" y="21189"/>
                  </a:lnTo>
                  <a:lnTo>
                    <a:pt x="7291" y="41641"/>
                  </a:lnTo>
                  <a:lnTo>
                    <a:pt x="9083" y="62200"/>
                  </a:lnTo>
                  <a:lnTo>
                    <a:pt x="8865" y="79930"/>
                  </a:lnTo>
                  <a:lnTo>
                    <a:pt x="6213" y="99118"/>
                  </a:lnTo>
                  <a:lnTo>
                    <a:pt x="5192" y="120267"/>
                  </a:lnTo>
                  <a:lnTo>
                    <a:pt x="3436" y="142172"/>
                  </a:lnTo>
                  <a:lnTo>
                    <a:pt x="0" y="1666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8" name="SMARTInkShape-234">
              <a:extLst>
                <a:ext uri="{FF2B5EF4-FFF2-40B4-BE49-F238E27FC236}">
                  <a16:creationId xmlns:a16="http://schemas.microsoft.com/office/drawing/2014/main" id="{0F89DFD3-FE36-4C44-A51D-BD73387B903D}"/>
                </a:ext>
              </a:extLst>
            </p:cNvPr>
            <p:cNvSpPr/>
            <p:nvPr>
              <p:custDataLst>
                <p:tags r:id="rId122"/>
              </p:custDataLst>
            </p:nvPr>
          </p:nvSpPr>
          <p:spPr>
            <a:xfrm>
              <a:off x="5417020" y="1490663"/>
              <a:ext cx="359894" cy="147334"/>
            </a:xfrm>
            <a:custGeom>
              <a:avLst/>
              <a:gdLst/>
              <a:ahLst/>
              <a:cxnLst/>
              <a:rect l="0" t="0" r="0" b="0"/>
              <a:pathLst>
                <a:path w="359894" h="147334">
                  <a:moveTo>
                    <a:pt x="7468" y="100012"/>
                  </a:moveTo>
                  <a:lnTo>
                    <a:pt x="7468" y="100012"/>
                  </a:lnTo>
                  <a:lnTo>
                    <a:pt x="235" y="92779"/>
                  </a:lnTo>
                  <a:lnTo>
                    <a:pt x="0" y="91486"/>
                  </a:lnTo>
                  <a:lnTo>
                    <a:pt x="373" y="90095"/>
                  </a:lnTo>
                  <a:lnTo>
                    <a:pt x="3425" y="85608"/>
                  </a:lnTo>
                  <a:lnTo>
                    <a:pt x="4772" y="84059"/>
                  </a:lnTo>
                  <a:lnTo>
                    <a:pt x="10503" y="82339"/>
                  </a:lnTo>
                  <a:lnTo>
                    <a:pt x="29645" y="78706"/>
                  </a:lnTo>
                  <a:lnTo>
                    <a:pt x="50139" y="76942"/>
                  </a:lnTo>
                  <a:lnTo>
                    <a:pt x="72969" y="73891"/>
                  </a:lnTo>
                  <a:lnTo>
                    <a:pt x="90025" y="71117"/>
                  </a:lnTo>
                  <a:lnTo>
                    <a:pt x="108189" y="68649"/>
                  </a:lnTo>
                  <a:lnTo>
                    <a:pt x="126845" y="67552"/>
                  </a:lnTo>
                  <a:lnTo>
                    <a:pt x="144309" y="64242"/>
                  </a:lnTo>
                  <a:lnTo>
                    <a:pt x="160890" y="59773"/>
                  </a:lnTo>
                  <a:lnTo>
                    <a:pt x="184571" y="54281"/>
                  </a:lnTo>
                  <a:lnTo>
                    <a:pt x="204699" y="49303"/>
                  </a:lnTo>
                  <a:lnTo>
                    <a:pt x="228409" y="43815"/>
                  </a:lnTo>
                  <a:lnTo>
                    <a:pt x="236327" y="43144"/>
                  </a:lnTo>
                  <a:lnTo>
                    <a:pt x="238357" y="44109"/>
                  </a:lnTo>
                  <a:lnTo>
                    <a:pt x="242024" y="48002"/>
                  </a:lnTo>
                  <a:lnTo>
                    <a:pt x="244007" y="51849"/>
                  </a:lnTo>
                  <a:lnTo>
                    <a:pt x="245123" y="59812"/>
                  </a:lnTo>
                  <a:lnTo>
                    <a:pt x="244855" y="67329"/>
                  </a:lnTo>
                  <a:lnTo>
                    <a:pt x="237980" y="91032"/>
                  </a:lnTo>
                  <a:lnTo>
                    <a:pt x="233791" y="111843"/>
                  </a:lnTo>
                  <a:lnTo>
                    <a:pt x="227863" y="128472"/>
                  </a:lnTo>
                  <a:lnTo>
                    <a:pt x="226549" y="147333"/>
                  </a:lnTo>
                  <a:lnTo>
                    <a:pt x="226543" y="126224"/>
                  </a:lnTo>
                  <a:lnTo>
                    <a:pt x="227954" y="107659"/>
                  </a:lnTo>
                  <a:lnTo>
                    <a:pt x="231723" y="89930"/>
                  </a:lnTo>
                  <a:lnTo>
                    <a:pt x="237602" y="69861"/>
                  </a:lnTo>
                  <a:lnTo>
                    <a:pt x="243629" y="55920"/>
                  </a:lnTo>
                  <a:lnTo>
                    <a:pt x="259022" y="34035"/>
                  </a:lnTo>
                  <a:lnTo>
                    <a:pt x="270562" y="20667"/>
                  </a:lnTo>
                  <a:lnTo>
                    <a:pt x="284035" y="11415"/>
                  </a:lnTo>
                  <a:lnTo>
                    <a:pt x="305338" y="3548"/>
                  </a:lnTo>
                  <a:lnTo>
                    <a:pt x="323678" y="1051"/>
                  </a:lnTo>
                  <a:lnTo>
                    <a:pt x="344507" y="207"/>
                  </a:lnTo>
                  <a:lnTo>
                    <a:pt x="35989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9" name="SMARTInkShape-235">
              <a:extLst>
                <a:ext uri="{FF2B5EF4-FFF2-40B4-BE49-F238E27FC236}">
                  <a16:creationId xmlns:a16="http://schemas.microsoft.com/office/drawing/2014/main" id="{3B978AB1-35A9-4CB0-AB91-55F0EEAB7ED4}"/>
                </a:ext>
              </a:extLst>
            </p:cNvPr>
            <p:cNvSpPr/>
            <p:nvPr>
              <p:custDataLst>
                <p:tags r:id="rId123"/>
              </p:custDataLst>
            </p:nvPr>
          </p:nvSpPr>
          <p:spPr>
            <a:xfrm>
              <a:off x="5791538" y="1509713"/>
              <a:ext cx="209213" cy="102424"/>
            </a:xfrm>
            <a:custGeom>
              <a:avLst/>
              <a:gdLst/>
              <a:ahLst/>
              <a:cxnLst/>
              <a:rect l="0" t="0" r="0" b="0"/>
              <a:pathLst>
                <a:path w="209213" h="102424">
                  <a:moveTo>
                    <a:pt x="52050" y="0"/>
                  </a:moveTo>
                  <a:lnTo>
                    <a:pt x="52050" y="0"/>
                  </a:lnTo>
                  <a:lnTo>
                    <a:pt x="49521" y="2528"/>
                  </a:lnTo>
                  <a:lnTo>
                    <a:pt x="48280" y="5180"/>
                  </a:lnTo>
                  <a:lnTo>
                    <a:pt x="47949" y="6628"/>
                  </a:lnTo>
                  <a:lnTo>
                    <a:pt x="44955" y="11195"/>
                  </a:lnTo>
                  <a:lnTo>
                    <a:pt x="32656" y="21810"/>
                  </a:lnTo>
                  <a:lnTo>
                    <a:pt x="18878" y="45010"/>
                  </a:lnTo>
                  <a:lnTo>
                    <a:pt x="15081" y="52812"/>
                  </a:lnTo>
                  <a:lnTo>
                    <a:pt x="3509" y="69696"/>
                  </a:lnTo>
                  <a:lnTo>
                    <a:pt x="801" y="79329"/>
                  </a:lnTo>
                  <a:lnTo>
                    <a:pt x="0" y="86358"/>
                  </a:lnTo>
                  <a:lnTo>
                    <a:pt x="2291" y="94320"/>
                  </a:lnTo>
                  <a:lnTo>
                    <a:pt x="3531" y="96217"/>
                  </a:lnTo>
                  <a:lnTo>
                    <a:pt x="10866" y="102041"/>
                  </a:lnTo>
                  <a:lnTo>
                    <a:pt x="12952" y="102423"/>
                  </a:lnTo>
                  <a:lnTo>
                    <a:pt x="18092" y="101436"/>
                  </a:lnTo>
                  <a:lnTo>
                    <a:pt x="26936" y="97906"/>
                  </a:lnTo>
                  <a:lnTo>
                    <a:pt x="36260" y="90980"/>
                  </a:lnTo>
                  <a:lnTo>
                    <a:pt x="53554" y="69785"/>
                  </a:lnTo>
                  <a:lnTo>
                    <a:pt x="58963" y="60305"/>
                  </a:lnTo>
                  <a:lnTo>
                    <a:pt x="61231" y="44447"/>
                  </a:lnTo>
                  <a:lnTo>
                    <a:pt x="57704" y="28476"/>
                  </a:lnTo>
                  <a:lnTo>
                    <a:pt x="51016" y="10030"/>
                  </a:lnTo>
                  <a:lnTo>
                    <a:pt x="47505" y="5070"/>
                  </a:lnTo>
                  <a:lnTo>
                    <a:pt x="47351" y="7382"/>
                  </a:lnTo>
                  <a:lnTo>
                    <a:pt x="48726" y="9983"/>
                  </a:lnTo>
                  <a:lnTo>
                    <a:pt x="51631" y="12903"/>
                  </a:lnTo>
                  <a:lnTo>
                    <a:pt x="58687" y="18052"/>
                  </a:lnTo>
                  <a:lnTo>
                    <a:pt x="79265" y="41359"/>
                  </a:lnTo>
                  <a:lnTo>
                    <a:pt x="101276" y="62975"/>
                  </a:lnTo>
                  <a:lnTo>
                    <a:pt x="110261" y="69753"/>
                  </a:lnTo>
                  <a:lnTo>
                    <a:pt x="119718" y="79845"/>
                  </a:lnTo>
                  <a:lnTo>
                    <a:pt x="126564" y="84563"/>
                  </a:lnTo>
                  <a:lnTo>
                    <a:pt x="130660" y="85495"/>
                  </a:lnTo>
                  <a:lnTo>
                    <a:pt x="129674" y="85622"/>
                  </a:lnTo>
                  <a:lnTo>
                    <a:pt x="129199" y="85127"/>
                  </a:lnTo>
                  <a:lnTo>
                    <a:pt x="128672" y="83166"/>
                  </a:lnTo>
                  <a:lnTo>
                    <a:pt x="125615" y="80530"/>
                  </a:lnTo>
                  <a:lnTo>
                    <a:pt x="121258" y="77066"/>
                  </a:lnTo>
                  <a:lnTo>
                    <a:pt x="117557" y="71999"/>
                  </a:lnTo>
                  <a:lnTo>
                    <a:pt x="115027" y="60667"/>
                  </a:lnTo>
                  <a:lnTo>
                    <a:pt x="114701" y="42087"/>
                  </a:lnTo>
                  <a:lnTo>
                    <a:pt x="119184" y="21405"/>
                  </a:lnTo>
                  <a:lnTo>
                    <a:pt x="122633" y="13746"/>
                  </a:lnTo>
                  <a:lnTo>
                    <a:pt x="127694" y="6815"/>
                  </a:lnTo>
                  <a:lnTo>
                    <a:pt x="133470" y="3029"/>
                  </a:lnTo>
                  <a:lnTo>
                    <a:pt x="142673" y="897"/>
                  </a:lnTo>
                  <a:lnTo>
                    <a:pt x="145803" y="598"/>
                  </a:lnTo>
                  <a:lnTo>
                    <a:pt x="152102" y="3088"/>
                  </a:lnTo>
                  <a:lnTo>
                    <a:pt x="167413" y="13537"/>
                  </a:lnTo>
                  <a:lnTo>
                    <a:pt x="182666" y="35708"/>
                  </a:lnTo>
                  <a:lnTo>
                    <a:pt x="195629" y="58964"/>
                  </a:lnTo>
                  <a:lnTo>
                    <a:pt x="203252" y="81412"/>
                  </a:lnTo>
                  <a:lnTo>
                    <a:pt x="207211" y="84976"/>
                  </a:lnTo>
                  <a:lnTo>
                    <a:pt x="209212" y="904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0" name="SMARTInkShape-236">
              <a:extLst>
                <a:ext uri="{FF2B5EF4-FFF2-40B4-BE49-F238E27FC236}">
                  <a16:creationId xmlns:a16="http://schemas.microsoft.com/office/drawing/2014/main" id="{0414C461-8CF1-4323-BBBB-2C4CC05BD7CB}"/>
                </a:ext>
              </a:extLst>
            </p:cNvPr>
            <p:cNvSpPr/>
            <p:nvPr>
              <p:custDataLst>
                <p:tags r:id="rId124"/>
              </p:custDataLst>
            </p:nvPr>
          </p:nvSpPr>
          <p:spPr>
            <a:xfrm>
              <a:off x="6076950" y="1478785"/>
              <a:ext cx="160022" cy="307154"/>
            </a:xfrm>
            <a:custGeom>
              <a:avLst/>
              <a:gdLst/>
              <a:ahLst/>
              <a:cxnLst/>
              <a:rect l="0" t="0" r="0" b="0"/>
              <a:pathLst>
                <a:path w="160022" h="307154">
                  <a:moveTo>
                    <a:pt x="61913" y="26165"/>
                  </a:moveTo>
                  <a:lnTo>
                    <a:pt x="61913" y="26165"/>
                  </a:lnTo>
                  <a:lnTo>
                    <a:pt x="66013" y="26165"/>
                  </a:lnTo>
                  <a:lnTo>
                    <a:pt x="66234" y="25636"/>
                  </a:lnTo>
                  <a:lnTo>
                    <a:pt x="66617" y="22064"/>
                  </a:lnTo>
                  <a:lnTo>
                    <a:pt x="66107" y="21844"/>
                  </a:lnTo>
                  <a:lnTo>
                    <a:pt x="57513" y="21461"/>
                  </a:lnTo>
                  <a:lnTo>
                    <a:pt x="53254" y="22839"/>
                  </a:lnTo>
                  <a:lnTo>
                    <a:pt x="41152" y="33093"/>
                  </a:lnTo>
                  <a:lnTo>
                    <a:pt x="27775" y="55025"/>
                  </a:lnTo>
                  <a:lnTo>
                    <a:pt x="13124" y="75317"/>
                  </a:lnTo>
                  <a:lnTo>
                    <a:pt x="7475" y="88530"/>
                  </a:lnTo>
                  <a:lnTo>
                    <a:pt x="5968" y="97804"/>
                  </a:lnTo>
                  <a:lnTo>
                    <a:pt x="6710" y="104395"/>
                  </a:lnTo>
                  <a:lnTo>
                    <a:pt x="11497" y="115466"/>
                  </a:lnTo>
                  <a:lnTo>
                    <a:pt x="13485" y="117449"/>
                  </a:lnTo>
                  <a:lnTo>
                    <a:pt x="18517" y="119652"/>
                  </a:lnTo>
                  <a:lnTo>
                    <a:pt x="24772" y="120893"/>
                  </a:lnTo>
                  <a:lnTo>
                    <a:pt x="32504" y="118732"/>
                  </a:lnTo>
                  <a:lnTo>
                    <a:pt x="50866" y="103578"/>
                  </a:lnTo>
                  <a:lnTo>
                    <a:pt x="62914" y="82848"/>
                  </a:lnTo>
                  <a:lnTo>
                    <a:pt x="72282" y="64173"/>
                  </a:lnTo>
                  <a:lnTo>
                    <a:pt x="75955" y="41924"/>
                  </a:lnTo>
                  <a:lnTo>
                    <a:pt x="80199" y="19362"/>
                  </a:lnTo>
                  <a:lnTo>
                    <a:pt x="76376" y="411"/>
                  </a:lnTo>
                  <a:lnTo>
                    <a:pt x="75788" y="0"/>
                  </a:lnTo>
                  <a:lnTo>
                    <a:pt x="74868" y="255"/>
                  </a:lnTo>
                  <a:lnTo>
                    <a:pt x="73724" y="954"/>
                  </a:lnTo>
                  <a:lnTo>
                    <a:pt x="73491" y="2478"/>
                  </a:lnTo>
                  <a:lnTo>
                    <a:pt x="75692" y="9681"/>
                  </a:lnTo>
                  <a:lnTo>
                    <a:pt x="84761" y="28897"/>
                  </a:lnTo>
                  <a:lnTo>
                    <a:pt x="95686" y="50831"/>
                  </a:lnTo>
                  <a:lnTo>
                    <a:pt x="106316" y="69280"/>
                  </a:lnTo>
                  <a:lnTo>
                    <a:pt x="119519" y="89564"/>
                  </a:lnTo>
                  <a:lnTo>
                    <a:pt x="132074" y="112330"/>
                  </a:lnTo>
                  <a:lnTo>
                    <a:pt x="142497" y="135833"/>
                  </a:lnTo>
                  <a:lnTo>
                    <a:pt x="152288" y="159554"/>
                  </a:lnTo>
                  <a:lnTo>
                    <a:pt x="157642" y="175936"/>
                  </a:lnTo>
                  <a:lnTo>
                    <a:pt x="160021" y="193801"/>
                  </a:lnTo>
                  <a:lnTo>
                    <a:pt x="159668" y="210913"/>
                  </a:lnTo>
                  <a:lnTo>
                    <a:pt x="156689" y="227338"/>
                  </a:lnTo>
                  <a:lnTo>
                    <a:pt x="146086" y="250401"/>
                  </a:lnTo>
                  <a:lnTo>
                    <a:pt x="131832" y="267760"/>
                  </a:lnTo>
                  <a:lnTo>
                    <a:pt x="111322" y="282957"/>
                  </a:lnTo>
                  <a:lnTo>
                    <a:pt x="88488" y="296456"/>
                  </a:lnTo>
                  <a:lnTo>
                    <a:pt x="72841" y="302045"/>
                  </a:lnTo>
                  <a:lnTo>
                    <a:pt x="55658" y="304883"/>
                  </a:lnTo>
                  <a:lnTo>
                    <a:pt x="32366" y="306480"/>
                  </a:lnTo>
                  <a:lnTo>
                    <a:pt x="10274" y="307020"/>
                  </a:lnTo>
                  <a:lnTo>
                    <a:pt x="0" y="30715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6" name="SMARTInkShape-Group50">
            <a:extLst>
              <a:ext uri="{FF2B5EF4-FFF2-40B4-BE49-F238E27FC236}">
                <a16:creationId xmlns:a16="http://schemas.microsoft.com/office/drawing/2014/main" id="{9D8F68AC-B328-4E64-9AF3-B48310927FAC}"/>
              </a:ext>
            </a:extLst>
          </p:cNvPr>
          <p:cNvGrpSpPr/>
          <p:nvPr/>
        </p:nvGrpSpPr>
        <p:grpSpPr>
          <a:xfrm>
            <a:off x="6358641" y="1243990"/>
            <a:ext cx="1118485" cy="346511"/>
            <a:chOff x="6358641" y="1243990"/>
            <a:chExt cx="1118485" cy="346511"/>
          </a:xfrm>
        </p:grpSpPr>
        <p:sp>
          <p:nvSpPr>
            <p:cNvPr id="252" name="SMARTInkShape-237">
              <a:extLst>
                <a:ext uri="{FF2B5EF4-FFF2-40B4-BE49-F238E27FC236}">
                  <a16:creationId xmlns:a16="http://schemas.microsoft.com/office/drawing/2014/main" id="{772BD8D5-6396-4274-84DC-93C82BBD3329}"/>
                </a:ext>
              </a:extLst>
            </p:cNvPr>
            <p:cNvSpPr/>
            <p:nvPr>
              <p:custDataLst>
                <p:tags r:id="rId116"/>
              </p:custDataLst>
            </p:nvPr>
          </p:nvSpPr>
          <p:spPr>
            <a:xfrm>
              <a:off x="6358641" y="1365190"/>
              <a:ext cx="517688" cy="225311"/>
            </a:xfrm>
            <a:custGeom>
              <a:avLst/>
              <a:gdLst/>
              <a:ahLst/>
              <a:cxnLst/>
              <a:rect l="0" t="0" r="0" b="0"/>
              <a:pathLst>
                <a:path w="517688" h="225311">
                  <a:moveTo>
                    <a:pt x="151697" y="20698"/>
                  </a:moveTo>
                  <a:lnTo>
                    <a:pt x="151697" y="20698"/>
                  </a:lnTo>
                  <a:lnTo>
                    <a:pt x="138010" y="7540"/>
                  </a:lnTo>
                  <a:lnTo>
                    <a:pt x="129238" y="3099"/>
                  </a:lnTo>
                  <a:lnTo>
                    <a:pt x="119314" y="0"/>
                  </a:lnTo>
                  <a:lnTo>
                    <a:pt x="95695" y="773"/>
                  </a:lnTo>
                  <a:lnTo>
                    <a:pt x="76954" y="2447"/>
                  </a:lnTo>
                  <a:lnTo>
                    <a:pt x="57995" y="9175"/>
                  </a:lnTo>
                  <a:lnTo>
                    <a:pt x="39502" y="18401"/>
                  </a:lnTo>
                  <a:lnTo>
                    <a:pt x="24262" y="31482"/>
                  </a:lnTo>
                  <a:lnTo>
                    <a:pt x="13338" y="48529"/>
                  </a:lnTo>
                  <a:lnTo>
                    <a:pt x="6514" y="66985"/>
                  </a:lnTo>
                  <a:lnTo>
                    <a:pt x="1670" y="86388"/>
                  </a:lnTo>
                  <a:lnTo>
                    <a:pt x="0" y="108130"/>
                  </a:lnTo>
                  <a:lnTo>
                    <a:pt x="34" y="128213"/>
                  </a:lnTo>
                  <a:lnTo>
                    <a:pt x="3160" y="147569"/>
                  </a:lnTo>
                  <a:lnTo>
                    <a:pt x="7967" y="166709"/>
                  </a:lnTo>
                  <a:lnTo>
                    <a:pt x="16388" y="185257"/>
                  </a:lnTo>
                  <a:lnTo>
                    <a:pt x="35237" y="208389"/>
                  </a:lnTo>
                  <a:lnTo>
                    <a:pt x="50221" y="218773"/>
                  </a:lnTo>
                  <a:lnTo>
                    <a:pt x="68067" y="223496"/>
                  </a:lnTo>
                  <a:lnTo>
                    <a:pt x="86759" y="224896"/>
                  </a:lnTo>
                  <a:lnTo>
                    <a:pt x="105703" y="225310"/>
                  </a:lnTo>
                  <a:lnTo>
                    <a:pt x="116968" y="222585"/>
                  </a:lnTo>
                  <a:lnTo>
                    <a:pt x="137134" y="212212"/>
                  </a:lnTo>
                  <a:lnTo>
                    <a:pt x="159149" y="195641"/>
                  </a:lnTo>
                  <a:lnTo>
                    <a:pt x="173375" y="173944"/>
                  </a:lnTo>
                  <a:lnTo>
                    <a:pt x="183966" y="151686"/>
                  </a:lnTo>
                  <a:lnTo>
                    <a:pt x="195621" y="130969"/>
                  </a:lnTo>
                  <a:lnTo>
                    <a:pt x="211789" y="113109"/>
                  </a:lnTo>
                  <a:lnTo>
                    <a:pt x="215623" y="112040"/>
                  </a:lnTo>
                  <a:lnTo>
                    <a:pt x="235952" y="111235"/>
                  </a:lnTo>
                  <a:lnTo>
                    <a:pt x="256906" y="106011"/>
                  </a:lnTo>
                  <a:lnTo>
                    <a:pt x="275608" y="99991"/>
                  </a:lnTo>
                  <a:lnTo>
                    <a:pt x="297861" y="90434"/>
                  </a:lnTo>
                  <a:lnTo>
                    <a:pt x="316682" y="81490"/>
                  </a:lnTo>
                  <a:lnTo>
                    <a:pt x="323448" y="75762"/>
                  </a:lnTo>
                  <a:lnTo>
                    <a:pt x="337809" y="57696"/>
                  </a:lnTo>
                  <a:lnTo>
                    <a:pt x="338213" y="55417"/>
                  </a:lnTo>
                  <a:lnTo>
                    <a:pt x="337953" y="53369"/>
                  </a:lnTo>
                  <a:lnTo>
                    <a:pt x="336722" y="51474"/>
                  </a:lnTo>
                  <a:lnTo>
                    <a:pt x="332531" y="47958"/>
                  </a:lnTo>
                  <a:lnTo>
                    <a:pt x="325730" y="46042"/>
                  </a:lnTo>
                  <a:lnTo>
                    <a:pt x="316358" y="45720"/>
                  </a:lnTo>
                  <a:lnTo>
                    <a:pt x="296734" y="49572"/>
                  </a:lnTo>
                  <a:lnTo>
                    <a:pt x="277280" y="59768"/>
                  </a:lnTo>
                  <a:lnTo>
                    <a:pt x="258110" y="70786"/>
                  </a:lnTo>
                  <a:lnTo>
                    <a:pt x="239553" y="86985"/>
                  </a:lnTo>
                  <a:lnTo>
                    <a:pt x="220203" y="110011"/>
                  </a:lnTo>
                  <a:lnTo>
                    <a:pt x="210801" y="126536"/>
                  </a:lnTo>
                  <a:lnTo>
                    <a:pt x="206074" y="144838"/>
                  </a:lnTo>
                  <a:lnTo>
                    <a:pt x="206085" y="162255"/>
                  </a:lnTo>
                  <a:lnTo>
                    <a:pt x="210829" y="179834"/>
                  </a:lnTo>
                  <a:lnTo>
                    <a:pt x="214931" y="182351"/>
                  </a:lnTo>
                  <a:lnTo>
                    <a:pt x="227955" y="185148"/>
                  </a:lnTo>
                  <a:lnTo>
                    <a:pt x="248081" y="184194"/>
                  </a:lnTo>
                  <a:lnTo>
                    <a:pt x="267450" y="178032"/>
                  </a:lnTo>
                  <a:lnTo>
                    <a:pt x="286594" y="169503"/>
                  </a:lnTo>
                  <a:lnTo>
                    <a:pt x="305672" y="157745"/>
                  </a:lnTo>
                  <a:lnTo>
                    <a:pt x="326750" y="135747"/>
                  </a:lnTo>
                  <a:lnTo>
                    <a:pt x="338208" y="117287"/>
                  </a:lnTo>
                  <a:lnTo>
                    <a:pt x="350150" y="93497"/>
                  </a:lnTo>
                  <a:lnTo>
                    <a:pt x="359452" y="71775"/>
                  </a:lnTo>
                  <a:lnTo>
                    <a:pt x="369823" y="50720"/>
                  </a:lnTo>
                  <a:lnTo>
                    <a:pt x="370668" y="50237"/>
                  </a:lnTo>
                  <a:lnTo>
                    <a:pt x="373019" y="49701"/>
                  </a:lnTo>
                  <a:lnTo>
                    <a:pt x="373857" y="50617"/>
                  </a:lnTo>
                  <a:lnTo>
                    <a:pt x="379206" y="69998"/>
                  </a:lnTo>
                  <a:lnTo>
                    <a:pt x="381384" y="81695"/>
                  </a:lnTo>
                  <a:lnTo>
                    <a:pt x="387848" y="102167"/>
                  </a:lnTo>
                  <a:lnTo>
                    <a:pt x="389562" y="123011"/>
                  </a:lnTo>
                  <a:lnTo>
                    <a:pt x="394524" y="144154"/>
                  </a:lnTo>
                  <a:lnTo>
                    <a:pt x="395110" y="123404"/>
                  </a:lnTo>
                  <a:lnTo>
                    <a:pt x="399764" y="103192"/>
                  </a:lnTo>
                  <a:lnTo>
                    <a:pt x="405644" y="83064"/>
                  </a:lnTo>
                  <a:lnTo>
                    <a:pt x="414088" y="63694"/>
                  </a:lnTo>
                  <a:lnTo>
                    <a:pt x="424705" y="45961"/>
                  </a:lnTo>
                  <a:lnTo>
                    <a:pt x="433371" y="36688"/>
                  </a:lnTo>
                  <a:lnTo>
                    <a:pt x="442514" y="30803"/>
                  </a:lnTo>
                  <a:lnTo>
                    <a:pt x="456587" y="27043"/>
                  </a:lnTo>
                  <a:lnTo>
                    <a:pt x="470810" y="28457"/>
                  </a:lnTo>
                  <a:lnTo>
                    <a:pt x="485079" y="37284"/>
                  </a:lnTo>
                  <a:lnTo>
                    <a:pt x="496833" y="52482"/>
                  </a:lnTo>
                  <a:lnTo>
                    <a:pt x="506484" y="73307"/>
                  </a:lnTo>
                  <a:lnTo>
                    <a:pt x="513486" y="95844"/>
                  </a:lnTo>
                  <a:lnTo>
                    <a:pt x="516950" y="112284"/>
                  </a:lnTo>
                  <a:lnTo>
                    <a:pt x="517687" y="135475"/>
                  </a:lnTo>
                  <a:lnTo>
                    <a:pt x="513647" y="15404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3" name="SMARTInkShape-238">
              <a:extLst>
                <a:ext uri="{FF2B5EF4-FFF2-40B4-BE49-F238E27FC236}">
                  <a16:creationId xmlns:a16="http://schemas.microsoft.com/office/drawing/2014/main" id="{0F990F25-B012-48A7-AB52-1229EED838AD}"/>
                </a:ext>
              </a:extLst>
            </p:cNvPr>
            <p:cNvSpPr/>
            <p:nvPr>
              <p:custDataLst>
                <p:tags r:id="rId117"/>
              </p:custDataLst>
            </p:nvPr>
          </p:nvSpPr>
          <p:spPr>
            <a:xfrm>
              <a:off x="6943725" y="1357313"/>
              <a:ext cx="9526" cy="119063"/>
            </a:xfrm>
            <a:custGeom>
              <a:avLst/>
              <a:gdLst/>
              <a:ahLst/>
              <a:cxnLst/>
              <a:rect l="0" t="0" r="0" b="0"/>
              <a:pathLst>
                <a:path w="9526" h="119063">
                  <a:moveTo>
                    <a:pt x="0" y="0"/>
                  </a:moveTo>
                  <a:lnTo>
                    <a:pt x="0" y="0"/>
                  </a:lnTo>
                  <a:lnTo>
                    <a:pt x="529" y="8133"/>
                  </a:lnTo>
                  <a:lnTo>
                    <a:pt x="5879" y="30758"/>
                  </a:lnTo>
                  <a:lnTo>
                    <a:pt x="8444" y="46331"/>
                  </a:lnTo>
                  <a:lnTo>
                    <a:pt x="9206" y="67702"/>
                  </a:lnTo>
                  <a:lnTo>
                    <a:pt x="9430" y="87969"/>
                  </a:lnTo>
                  <a:lnTo>
                    <a:pt x="9506" y="109040"/>
                  </a:lnTo>
                  <a:lnTo>
                    <a:pt x="9525" y="1190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4" name="SMARTInkShape-239">
              <a:extLst>
                <a:ext uri="{FF2B5EF4-FFF2-40B4-BE49-F238E27FC236}">
                  <a16:creationId xmlns:a16="http://schemas.microsoft.com/office/drawing/2014/main" id="{602DD483-DDFC-43EA-B66D-F6A9F49FC9DE}"/>
                </a:ext>
              </a:extLst>
            </p:cNvPr>
            <p:cNvSpPr/>
            <p:nvPr>
              <p:custDataLst>
                <p:tags r:id="rId118"/>
              </p:custDataLst>
            </p:nvPr>
          </p:nvSpPr>
          <p:spPr>
            <a:xfrm>
              <a:off x="6905625" y="1333500"/>
              <a:ext cx="228601" cy="128227"/>
            </a:xfrm>
            <a:custGeom>
              <a:avLst/>
              <a:gdLst/>
              <a:ahLst/>
              <a:cxnLst/>
              <a:rect l="0" t="0" r="0" b="0"/>
              <a:pathLst>
                <a:path w="228601" h="128227">
                  <a:moveTo>
                    <a:pt x="0" y="123825"/>
                  </a:moveTo>
                  <a:lnTo>
                    <a:pt x="0" y="123825"/>
                  </a:lnTo>
                  <a:lnTo>
                    <a:pt x="2529" y="121297"/>
                  </a:lnTo>
                  <a:lnTo>
                    <a:pt x="5180" y="120055"/>
                  </a:lnTo>
                  <a:lnTo>
                    <a:pt x="25057" y="115020"/>
                  </a:lnTo>
                  <a:lnTo>
                    <a:pt x="43638" y="106838"/>
                  </a:lnTo>
                  <a:lnTo>
                    <a:pt x="67142" y="96441"/>
                  </a:lnTo>
                  <a:lnTo>
                    <a:pt x="85863" y="88018"/>
                  </a:lnTo>
                  <a:lnTo>
                    <a:pt x="104815" y="76879"/>
                  </a:lnTo>
                  <a:lnTo>
                    <a:pt x="127655" y="66162"/>
                  </a:lnTo>
                  <a:lnTo>
                    <a:pt x="147453" y="59479"/>
                  </a:lnTo>
                  <a:lnTo>
                    <a:pt x="166369" y="57457"/>
                  </a:lnTo>
                  <a:lnTo>
                    <a:pt x="172014" y="60108"/>
                  </a:lnTo>
                  <a:lnTo>
                    <a:pt x="177522" y="64815"/>
                  </a:lnTo>
                  <a:lnTo>
                    <a:pt x="181733" y="70434"/>
                  </a:lnTo>
                  <a:lnTo>
                    <a:pt x="183958" y="76460"/>
                  </a:lnTo>
                  <a:lnTo>
                    <a:pt x="189734" y="98440"/>
                  </a:lnTo>
                  <a:lnTo>
                    <a:pt x="190455" y="120122"/>
                  </a:lnTo>
                  <a:lnTo>
                    <a:pt x="190494" y="127368"/>
                  </a:lnTo>
                  <a:lnTo>
                    <a:pt x="189967" y="127775"/>
                  </a:lnTo>
                  <a:lnTo>
                    <a:pt x="187970" y="128226"/>
                  </a:lnTo>
                  <a:lnTo>
                    <a:pt x="187226" y="127817"/>
                  </a:lnTo>
                  <a:lnTo>
                    <a:pt x="186730" y="127016"/>
                  </a:lnTo>
                  <a:lnTo>
                    <a:pt x="186032" y="123359"/>
                  </a:lnTo>
                  <a:lnTo>
                    <a:pt x="181994" y="100128"/>
                  </a:lnTo>
                  <a:lnTo>
                    <a:pt x="181277" y="82937"/>
                  </a:lnTo>
                  <a:lnTo>
                    <a:pt x="182476" y="62498"/>
                  </a:lnTo>
                  <a:lnTo>
                    <a:pt x="186182" y="43036"/>
                  </a:lnTo>
                  <a:lnTo>
                    <a:pt x="192043" y="25275"/>
                  </a:lnTo>
                  <a:lnTo>
                    <a:pt x="194703" y="20025"/>
                  </a:lnTo>
                  <a:lnTo>
                    <a:pt x="201893" y="12780"/>
                  </a:lnTo>
                  <a:lnTo>
                    <a:pt x="2286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5" name="SMARTInkShape-240">
              <a:extLst>
                <a:ext uri="{FF2B5EF4-FFF2-40B4-BE49-F238E27FC236}">
                  <a16:creationId xmlns:a16="http://schemas.microsoft.com/office/drawing/2014/main" id="{6B72A97F-CC62-42D9-9212-2AFD026F6063}"/>
                </a:ext>
              </a:extLst>
            </p:cNvPr>
            <p:cNvSpPr/>
            <p:nvPr>
              <p:custDataLst>
                <p:tags r:id="rId119"/>
              </p:custDataLst>
            </p:nvPr>
          </p:nvSpPr>
          <p:spPr>
            <a:xfrm>
              <a:off x="7172635" y="1243990"/>
              <a:ext cx="304491" cy="215342"/>
            </a:xfrm>
            <a:custGeom>
              <a:avLst/>
              <a:gdLst/>
              <a:ahLst/>
              <a:cxnLst/>
              <a:rect l="0" t="0" r="0" b="0"/>
              <a:pathLst>
                <a:path w="304491" h="215342">
                  <a:moveTo>
                    <a:pt x="99703" y="113323"/>
                  </a:moveTo>
                  <a:lnTo>
                    <a:pt x="99703" y="113323"/>
                  </a:lnTo>
                  <a:lnTo>
                    <a:pt x="102231" y="113323"/>
                  </a:lnTo>
                  <a:lnTo>
                    <a:pt x="102975" y="112793"/>
                  </a:lnTo>
                  <a:lnTo>
                    <a:pt x="103472" y="111911"/>
                  </a:lnTo>
                  <a:lnTo>
                    <a:pt x="104269" y="109222"/>
                  </a:lnTo>
                  <a:lnTo>
                    <a:pt x="105789" y="108854"/>
                  </a:lnTo>
                  <a:lnTo>
                    <a:pt x="106935" y="108756"/>
                  </a:lnTo>
                  <a:lnTo>
                    <a:pt x="107170" y="108162"/>
                  </a:lnTo>
                  <a:lnTo>
                    <a:pt x="106020" y="106090"/>
                  </a:lnTo>
                  <a:lnTo>
                    <a:pt x="104973" y="105326"/>
                  </a:lnTo>
                  <a:lnTo>
                    <a:pt x="102398" y="104477"/>
                  </a:lnTo>
                  <a:lnTo>
                    <a:pt x="95445" y="103999"/>
                  </a:lnTo>
                  <a:lnTo>
                    <a:pt x="89696" y="106709"/>
                  </a:lnTo>
                  <a:lnTo>
                    <a:pt x="67163" y="120056"/>
                  </a:lnTo>
                  <a:lnTo>
                    <a:pt x="47472" y="132448"/>
                  </a:lnTo>
                  <a:lnTo>
                    <a:pt x="33074" y="144742"/>
                  </a:lnTo>
                  <a:lnTo>
                    <a:pt x="16515" y="165331"/>
                  </a:lnTo>
                  <a:lnTo>
                    <a:pt x="6855" y="184685"/>
                  </a:lnTo>
                  <a:lnTo>
                    <a:pt x="389" y="205724"/>
                  </a:lnTo>
                  <a:lnTo>
                    <a:pt x="0" y="209600"/>
                  </a:lnTo>
                  <a:lnTo>
                    <a:pt x="1240" y="213086"/>
                  </a:lnTo>
                  <a:lnTo>
                    <a:pt x="2310" y="214756"/>
                  </a:lnTo>
                  <a:lnTo>
                    <a:pt x="3553" y="215341"/>
                  </a:lnTo>
                  <a:lnTo>
                    <a:pt x="4911" y="215201"/>
                  </a:lnTo>
                  <a:lnTo>
                    <a:pt x="24379" y="206907"/>
                  </a:lnTo>
                  <a:lnTo>
                    <a:pt x="47430" y="188676"/>
                  </a:lnTo>
                  <a:lnTo>
                    <a:pt x="71143" y="165599"/>
                  </a:lnTo>
                  <a:lnTo>
                    <a:pt x="91172" y="141883"/>
                  </a:lnTo>
                  <a:lnTo>
                    <a:pt x="109789" y="118612"/>
                  </a:lnTo>
                  <a:lnTo>
                    <a:pt x="117467" y="105958"/>
                  </a:lnTo>
                  <a:lnTo>
                    <a:pt x="118425" y="106296"/>
                  </a:lnTo>
                  <a:lnTo>
                    <a:pt x="120900" y="109494"/>
                  </a:lnTo>
                  <a:lnTo>
                    <a:pt x="122740" y="119773"/>
                  </a:lnTo>
                  <a:lnTo>
                    <a:pt x="123413" y="143531"/>
                  </a:lnTo>
                  <a:lnTo>
                    <a:pt x="126023" y="165092"/>
                  </a:lnTo>
                  <a:lnTo>
                    <a:pt x="129391" y="188030"/>
                  </a:lnTo>
                  <a:lnTo>
                    <a:pt x="133370" y="197194"/>
                  </a:lnTo>
                  <a:lnTo>
                    <a:pt x="136891" y="201399"/>
                  </a:lnTo>
                  <a:lnTo>
                    <a:pt x="141984" y="205031"/>
                  </a:lnTo>
                  <a:lnTo>
                    <a:pt x="144823" y="205683"/>
                  </a:lnTo>
                  <a:lnTo>
                    <a:pt x="154405" y="204071"/>
                  </a:lnTo>
                  <a:lnTo>
                    <a:pt x="171597" y="197374"/>
                  </a:lnTo>
                  <a:lnTo>
                    <a:pt x="190280" y="183489"/>
                  </a:lnTo>
                  <a:lnTo>
                    <a:pt x="212530" y="164401"/>
                  </a:lnTo>
                  <a:lnTo>
                    <a:pt x="227854" y="144273"/>
                  </a:lnTo>
                  <a:lnTo>
                    <a:pt x="242449" y="123610"/>
                  </a:lnTo>
                  <a:lnTo>
                    <a:pt x="252045" y="106782"/>
                  </a:lnTo>
                  <a:lnTo>
                    <a:pt x="260191" y="90131"/>
                  </a:lnTo>
                  <a:lnTo>
                    <a:pt x="266810" y="73911"/>
                  </a:lnTo>
                  <a:lnTo>
                    <a:pt x="273511" y="50434"/>
                  </a:lnTo>
                  <a:lnTo>
                    <a:pt x="278319" y="30366"/>
                  </a:lnTo>
                  <a:lnTo>
                    <a:pt x="279450" y="14659"/>
                  </a:lnTo>
                  <a:lnTo>
                    <a:pt x="277839" y="6678"/>
                  </a:lnTo>
                  <a:lnTo>
                    <a:pt x="276668" y="4126"/>
                  </a:lnTo>
                  <a:lnTo>
                    <a:pt x="275359" y="2425"/>
                  </a:lnTo>
                  <a:lnTo>
                    <a:pt x="273957" y="1291"/>
                  </a:lnTo>
                  <a:lnTo>
                    <a:pt x="269577" y="31"/>
                  </a:lnTo>
                  <a:lnTo>
                    <a:pt x="263573" y="0"/>
                  </a:lnTo>
                  <a:lnTo>
                    <a:pt x="245373" y="4292"/>
                  </a:lnTo>
                  <a:lnTo>
                    <a:pt x="234295" y="8243"/>
                  </a:lnTo>
                  <a:lnTo>
                    <a:pt x="224079" y="15292"/>
                  </a:lnTo>
                  <a:lnTo>
                    <a:pt x="208389" y="36554"/>
                  </a:lnTo>
                  <a:lnTo>
                    <a:pt x="199404" y="54887"/>
                  </a:lnTo>
                  <a:lnTo>
                    <a:pt x="196272" y="73724"/>
                  </a:lnTo>
                  <a:lnTo>
                    <a:pt x="195873" y="93241"/>
                  </a:lnTo>
                  <a:lnTo>
                    <a:pt x="199929" y="115016"/>
                  </a:lnTo>
                  <a:lnTo>
                    <a:pt x="210186" y="134579"/>
                  </a:lnTo>
                  <a:lnTo>
                    <a:pt x="224812" y="155680"/>
                  </a:lnTo>
                  <a:lnTo>
                    <a:pt x="239607" y="168912"/>
                  </a:lnTo>
                  <a:lnTo>
                    <a:pt x="257396" y="179535"/>
                  </a:lnTo>
                  <a:lnTo>
                    <a:pt x="278895" y="187974"/>
                  </a:lnTo>
                  <a:lnTo>
                    <a:pt x="304490" y="19428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0" name="SMARTInkShape-Group51">
            <a:extLst>
              <a:ext uri="{FF2B5EF4-FFF2-40B4-BE49-F238E27FC236}">
                <a16:creationId xmlns:a16="http://schemas.microsoft.com/office/drawing/2014/main" id="{FD4F1613-8C00-43DC-AE06-520B4BD8BCE5}"/>
              </a:ext>
            </a:extLst>
          </p:cNvPr>
          <p:cNvGrpSpPr/>
          <p:nvPr/>
        </p:nvGrpSpPr>
        <p:grpSpPr>
          <a:xfrm>
            <a:off x="7692485" y="890588"/>
            <a:ext cx="665704" cy="651325"/>
            <a:chOff x="7692485" y="890588"/>
            <a:chExt cx="665704" cy="651325"/>
          </a:xfrm>
        </p:grpSpPr>
        <p:sp>
          <p:nvSpPr>
            <p:cNvPr id="257" name="SMARTInkShape-241">
              <a:extLst>
                <a:ext uri="{FF2B5EF4-FFF2-40B4-BE49-F238E27FC236}">
                  <a16:creationId xmlns:a16="http://schemas.microsoft.com/office/drawing/2014/main" id="{7D45C464-C695-4D45-A630-66BCDD545D20}"/>
                </a:ext>
              </a:extLst>
            </p:cNvPr>
            <p:cNvSpPr/>
            <p:nvPr>
              <p:custDataLst>
                <p:tags r:id="rId113"/>
              </p:custDataLst>
            </p:nvPr>
          </p:nvSpPr>
          <p:spPr>
            <a:xfrm>
              <a:off x="7692485" y="1223963"/>
              <a:ext cx="254598" cy="317950"/>
            </a:xfrm>
            <a:custGeom>
              <a:avLst/>
              <a:gdLst/>
              <a:ahLst/>
              <a:cxnLst/>
              <a:rect l="0" t="0" r="0" b="0"/>
              <a:pathLst>
                <a:path w="254598" h="317950">
                  <a:moveTo>
                    <a:pt x="118015" y="0"/>
                  </a:moveTo>
                  <a:lnTo>
                    <a:pt x="118015" y="0"/>
                  </a:lnTo>
                  <a:lnTo>
                    <a:pt x="106089" y="529"/>
                  </a:lnTo>
                  <a:lnTo>
                    <a:pt x="83450" y="9181"/>
                  </a:lnTo>
                  <a:lnTo>
                    <a:pt x="61720" y="24685"/>
                  </a:lnTo>
                  <a:lnTo>
                    <a:pt x="41984" y="43034"/>
                  </a:lnTo>
                  <a:lnTo>
                    <a:pt x="23327" y="62475"/>
                  </a:lnTo>
                  <a:lnTo>
                    <a:pt x="10313" y="86149"/>
                  </a:lnTo>
                  <a:lnTo>
                    <a:pt x="2490" y="108680"/>
                  </a:lnTo>
                  <a:lnTo>
                    <a:pt x="0" y="123571"/>
                  </a:lnTo>
                  <a:lnTo>
                    <a:pt x="829" y="130414"/>
                  </a:lnTo>
                  <a:lnTo>
                    <a:pt x="1791" y="132980"/>
                  </a:lnTo>
                  <a:lnTo>
                    <a:pt x="5682" y="137242"/>
                  </a:lnTo>
                  <a:lnTo>
                    <a:pt x="16804" y="144290"/>
                  </a:lnTo>
                  <a:lnTo>
                    <a:pt x="24349" y="144739"/>
                  </a:lnTo>
                  <a:lnTo>
                    <a:pt x="44656" y="140714"/>
                  </a:lnTo>
                  <a:lnTo>
                    <a:pt x="60296" y="136355"/>
                  </a:lnTo>
                  <a:lnTo>
                    <a:pt x="74984" y="126655"/>
                  </a:lnTo>
                  <a:lnTo>
                    <a:pt x="97531" y="104520"/>
                  </a:lnTo>
                  <a:lnTo>
                    <a:pt x="104149" y="94607"/>
                  </a:lnTo>
                  <a:lnTo>
                    <a:pt x="112708" y="72408"/>
                  </a:lnTo>
                  <a:lnTo>
                    <a:pt x="119496" y="52579"/>
                  </a:lnTo>
                  <a:lnTo>
                    <a:pt x="119907" y="42947"/>
                  </a:lnTo>
                  <a:lnTo>
                    <a:pt x="117734" y="23921"/>
                  </a:lnTo>
                  <a:lnTo>
                    <a:pt x="116770" y="22297"/>
                  </a:lnTo>
                  <a:lnTo>
                    <a:pt x="115598" y="21215"/>
                  </a:lnTo>
                  <a:lnTo>
                    <a:pt x="112884" y="20012"/>
                  </a:lnTo>
                  <a:lnTo>
                    <a:pt x="111419" y="19691"/>
                  </a:lnTo>
                  <a:lnTo>
                    <a:pt x="110443" y="20006"/>
                  </a:lnTo>
                  <a:lnTo>
                    <a:pt x="109791" y="20746"/>
                  </a:lnTo>
                  <a:lnTo>
                    <a:pt x="109358" y="21768"/>
                  </a:lnTo>
                  <a:lnTo>
                    <a:pt x="108747" y="28263"/>
                  </a:lnTo>
                  <a:lnTo>
                    <a:pt x="111094" y="36890"/>
                  </a:lnTo>
                  <a:lnTo>
                    <a:pt x="117669" y="51205"/>
                  </a:lnTo>
                  <a:lnTo>
                    <a:pt x="136448" y="72262"/>
                  </a:lnTo>
                  <a:lnTo>
                    <a:pt x="151170" y="93260"/>
                  </a:lnTo>
                  <a:lnTo>
                    <a:pt x="166644" y="116238"/>
                  </a:lnTo>
                  <a:lnTo>
                    <a:pt x="186457" y="139803"/>
                  </a:lnTo>
                  <a:lnTo>
                    <a:pt x="197646" y="155621"/>
                  </a:lnTo>
                  <a:lnTo>
                    <a:pt x="207910" y="172881"/>
                  </a:lnTo>
                  <a:lnTo>
                    <a:pt x="217765" y="191136"/>
                  </a:lnTo>
                  <a:lnTo>
                    <a:pt x="227435" y="209832"/>
                  </a:lnTo>
                  <a:lnTo>
                    <a:pt x="237026" y="227314"/>
                  </a:lnTo>
                  <a:lnTo>
                    <a:pt x="245521" y="243903"/>
                  </a:lnTo>
                  <a:lnTo>
                    <a:pt x="252749" y="267589"/>
                  </a:lnTo>
                  <a:lnTo>
                    <a:pt x="254597" y="287718"/>
                  </a:lnTo>
                  <a:lnTo>
                    <a:pt x="253154" y="298795"/>
                  </a:lnTo>
                  <a:lnTo>
                    <a:pt x="249339" y="306188"/>
                  </a:lnTo>
                  <a:lnTo>
                    <a:pt x="246838" y="308900"/>
                  </a:lnTo>
                  <a:lnTo>
                    <a:pt x="233209" y="315246"/>
                  </a:lnTo>
                  <a:lnTo>
                    <a:pt x="218292" y="317949"/>
                  </a:lnTo>
                  <a:lnTo>
                    <a:pt x="201291" y="316221"/>
                  </a:lnTo>
                  <a:lnTo>
                    <a:pt x="182847" y="309830"/>
                  </a:lnTo>
                  <a:lnTo>
                    <a:pt x="163977" y="296177"/>
                  </a:lnTo>
                  <a:lnTo>
                    <a:pt x="144980" y="276198"/>
                  </a:lnTo>
                  <a:lnTo>
                    <a:pt x="133531" y="256049"/>
                  </a:lnTo>
                  <a:lnTo>
                    <a:pt x="118015" y="2286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8" name="SMARTInkShape-242">
              <a:extLst>
                <a:ext uri="{FF2B5EF4-FFF2-40B4-BE49-F238E27FC236}">
                  <a16:creationId xmlns:a16="http://schemas.microsoft.com/office/drawing/2014/main" id="{CC992113-3FE1-4B2B-BCC2-042A3C390E12}"/>
                </a:ext>
              </a:extLst>
            </p:cNvPr>
            <p:cNvSpPr/>
            <p:nvPr>
              <p:custDataLst>
                <p:tags r:id="rId114"/>
              </p:custDataLst>
            </p:nvPr>
          </p:nvSpPr>
          <p:spPr>
            <a:xfrm>
              <a:off x="7881938" y="1085850"/>
              <a:ext cx="432545" cy="222030"/>
            </a:xfrm>
            <a:custGeom>
              <a:avLst/>
              <a:gdLst/>
              <a:ahLst/>
              <a:cxnLst/>
              <a:rect l="0" t="0" r="0" b="0"/>
              <a:pathLst>
                <a:path w="432545" h="222030">
                  <a:moveTo>
                    <a:pt x="0" y="180975"/>
                  </a:moveTo>
                  <a:lnTo>
                    <a:pt x="0" y="180975"/>
                  </a:lnTo>
                  <a:lnTo>
                    <a:pt x="5056" y="173390"/>
                  </a:lnTo>
                  <a:lnTo>
                    <a:pt x="28809" y="154390"/>
                  </a:lnTo>
                  <a:lnTo>
                    <a:pt x="49807" y="139662"/>
                  </a:lnTo>
                  <a:lnTo>
                    <a:pt x="67645" y="129276"/>
                  </a:lnTo>
                  <a:lnTo>
                    <a:pt x="86155" y="119369"/>
                  </a:lnTo>
                  <a:lnTo>
                    <a:pt x="104967" y="109674"/>
                  </a:lnTo>
                  <a:lnTo>
                    <a:pt x="123380" y="101131"/>
                  </a:lnTo>
                  <a:lnTo>
                    <a:pt x="140384" y="95571"/>
                  </a:lnTo>
                  <a:lnTo>
                    <a:pt x="162304" y="89465"/>
                  </a:lnTo>
                  <a:lnTo>
                    <a:pt x="183813" y="83191"/>
                  </a:lnTo>
                  <a:lnTo>
                    <a:pt x="189821" y="81953"/>
                  </a:lnTo>
                  <a:lnTo>
                    <a:pt x="194255" y="82814"/>
                  </a:lnTo>
                  <a:lnTo>
                    <a:pt x="196178" y="83784"/>
                  </a:lnTo>
                  <a:lnTo>
                    <a:pt x="196931" y="84431"/>
                  </a:lnTo>
                  <a:lnTo>
                    <a:pt x="196904" y="84862"/>
                  </a:lnTo>
                  <a:lnTo>
                    <a:pt x="174749" y="97617"/>
                  </a:lnTo>
                  <a:lnTo>
                    <a:pt x="151796" y="111103"/>
                  </a:lnTo>
                  <a:lnTo>
                    <a:pt x="131760" y="124289"/>
                  </a:lnTo>
                  <a:lnTo>
                    <a:pt x="109066" y="138250"/>
                  </a:lnTo>
                  <a:lnTo>
                    <a:pt x="88407" y="152441"/>
                  </a:lnTo>
                  <a:lnTo>
                    <a:pt x="67204" y="171458"/>
                  </a:lnTo>
                  <a:lnTo>
                    <a:pt x="55072" y="183212"/>
                  </a:lnTo>
                  <a:lnTo>
                    <a:pt x="53119" y="187758"/>
                  </a:lnTo>
                  <a:lnTo>
                    <a:pt x="52360" y="198453"/>
                  </a:lnTo>
                  <a:lnTo>
                    <a:pt x="53785" y="206029"/>
                  </a:lnTo>
                  <a:lnTo>
                    <a:pt x="56713" y="211689"/>
                  </a:lnTo>
                  <a:lnTo>
                    <a:pt x="61541" y="217733"/>
                  </a:lnTo>
                  <a:lnTo>
                    <a:pt x="67216" y="221124"/>
                  </a:lnTo>
                  <a:lnTo>
                    <a:pt x="70211" y="222029"/>
                  </a:lnTo>
                  <a:lnTo>
                    <a:pt x="84538" y="220773"/>
                  </a:lnTo>
                  <a:lnTo>
                    <a:pt x="108342" y="211277"/>
                  </a:lnTo>
                  <a:lnTo>
                    <a:pt x="127116" y="199126"/>
                  </a:lnTo>
                  <a:lnTo>
                    <a:pt x="146613" y="184942"/>
                  </a:lnTo>
                  <a:lnTo>
                    <a:pt x="167853" y="167569"/>
                  </a:lnTo>
                  <a:lnTo>
                    <a:pt x="189789" y="144147"/>
                  </a:lnTo>
                  <a:lnTo>
                    <a:pt x="209409" y="121548"/>
                  </a:lnTo>
                  <a:lnTo>
                    <a:pt x="220967" y="100503"/>
                  </a:lnTo>
                  <a:lnTo>
                    <a:pt x="226935" y="81059"/>
                  </a:lnTo>
                  <a:lnTo>
                    <a:pt x="227331" y="71481"/>
                  </a:lnTo>
                  <a:lnTo>
                    <a:pt x="224088" y="48464"/>
                  </a:lnTo>
                  <a:lnTo>
                    <a:pt x="223870" y="40856"/>
                  </a:lnTo>
                  <a:lnTo>
                    <a:pt x="223852" y="41618"/>
                  </a:lnTo>
                  <a:lnTo>
                    <a:pt x="226369" y="45022"/>
                  </a:lnTo>
                  <a:lnTo>
                    <a:pt x="232491" y="50913"/>
                  </a:lnTo>
                  <a:lnTo>
                    <a:pt x="255677" y="67605"/>
                  </a:lnTo>
                  <a:lnTo>
                    <a:pt x="267775" y="78285"/>
                  </a:lnTo>
                  <a:lnTo>
                    <a:pt x="280864" y="100042"/>
                  </a:lnTo>
                  <a:lnTo>
                    <a:pt x="282492" y="103207"/>
                  </a:lnTo>
                  <a:lnTo>
                    <a:pt x="284784" y="122831"/>
                  </a:lnTo>
                  <a:lnTo>
                    <a:pt x="285030" y="146501"/>
                  </a:lnTo>
                  <a:lnTo>
                    <a:pt x="281624" y="168772"/>
                  </a:lnTo>
                  <a:lnTo>
                    <a:pt x="285143" y="186288"/>
                  </a:lnTo>
                  <a:lnTo>
                    <a:pt x="286404" y="188221"/>
                  </a:lnTo>
                  <a:lnTo>
                    <a:pt x="290627" y="191780"/>
                  </a:lnTo>
                  <a:lnTo>
                    <a:pt x="294620" y="193715"/>
                  </a:lnTo>
                  <a:lnTo>
                    <a:pt x="296426" y="194231"/>
                  </a:lnTo>
                  <a:lnTo>
                    <a:pt x="309080" y="192429"/>
                  </a:lnTo>
                  <a:lnTo>
                    <a:pt x="329046" y="182747"/>
                  </a:lnTo>
                  <a:lnTo>
                    <a:pt x="352824" y="166097"/>
                  </a:lnTo>
                  <a:lnTo>
                    <a:pt x="371593" y="150814"/>
                  </a:lnTo>
                  <a:lnTo>
                    <a:pt x="389149" y="132880"/>
                  </a:lnTo>
                  <a:lnTo>
                    <a:pt x="404404" y="114161"/>
                  </a:lnTo>
                  <a:lnTo>
                    <a:pt x="418979" y="95209"/>
                  </a:lnTo>
                  <a:lnTo>
                    <a:pt x="426984" y="82532"/>
                  </a:lnTo>
                  <a:lnTo>
                    <a:pt x="431489" y="64024"/>
                  </a:lnTo>
                  <a:lnTo>
                    <a:pt x="432544" y="53326"/>
                  </a:lnTo>
                  <a:lnTo>
                    <a:pt x="428080" y="35850"/>
                  </a:lnTo>
                  <a:lnTo>
                    <a:pt x="420055" y="22323"/>
                  </a:lnTo>
                  <a:lnTo>
                    <a:pt x="412646" y="16448"/>
                  </a:lnTo>
                  <a:lnTo>
                    <a:pt x="3810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9" name="SMARTInkShape-243">
              <a:extLst>
                <a:ext uri="{FF2B5EF4-FFF2-40B4-BE49-F238E27FC236}">
                  <a16:creationId xmlns:a16="http://schemas.microsoft.com/office/drawing/2014/main" id="{78C6DFDB-FBC0-45E9-BC01-5AAE092B656C}"/>
                </a:ext>
              </a:extLst>
            </p:cNvPr>
            <p:cNvSpPr/>
            <p:nvPr>
              <p:custDataLst>
                <p:tags r:id="rId115"/>
              </p:custDataLst>
            </p:nvPr>
          </p:nvSpPr>
          <p:spPr>
            <a:xfrm>
              <a:off x="8343900" y="890588"/>
              <a:ext cx="14289" cy="123826"/>
            </a:xfrm>
            <a:custGeom>
              <a:avLst/>
              <a:gdLst/>
              <a:ahLst/>
              <a:cxnLst/>
              <a:rect l="0" t="0" r="0" b="0"/>
              <a:pathLst>
                <a:path w="14289" h="123826">
                  <a:moveTo>
                    <a:pt x="0" y="0"/>
                  </a:moveTo>
                  <a:lnTo>
                    <a:pt x="0" y="0"/>
                  </a:lnTo>
                  <a:lnTo>
                    <a:pt x="0" y="6628"/>
                  </a:lnTo>
                  <a:lnTo>
                    <a:pt x="1412" y="9648"/>
                  </a:lnTo>
                  <a:lnTo>
                    <a:pt x="2529" y="11195"/>
                  </a:lnTo>
                  <a:lnTo>
                    <a:pt x="8434" y="34155"/>
                  </a:lnTo>
                  <a:lnTo>
                    <a:pt x="13412" y="57257"/>
                  </a:lnTo>
                  <a:lnTo>
                    <a:pt x="14114" y="79494"/>
                  </a:lnTo>
                  <a:lnTo>
                    <a:pt x="14253" y="99722"/>
                  </a:lnTo>
                  <a:lnTo>
                    <a:pt x="14288" y="1238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4" name="SMARTInkShape-Group52">
            <a:extLst>
              <a:ext uri="{FF2B5EF4-FFF2-40B4-BE49-F238E27FC236}">
                <a16:creationId xmlns:a16="http://schemas.microsoft.com/office/drawing/2014/main" id="{2D04F753-FDC2-4B33-8D88-0F26B6238460}"/>
              </a:ext>
            </a:extLst>
          </p:cNvPr>
          <p:cNvGrpSpPr/>
          <p:nvPr/>
        </p:nvGrpSpPr>
        <p:grpSpPr>
          <a:xfrm>
            <a:off x="8486775" y="923925"/>
            <a:ext cx="204789" cy="138114"/>
            <a:chOff x="8486775" y="923925"/>
            <a:chExt cx="204789" cy="138114"/>
          </a:xfrm>
        </p:grpSpPr>
        <p:sp>
          <p:nvSpPr>
            <p:cNvPr id="261" name="SMARTInkShape-244">
              <a:extLst>
                <a:ext uri="{FF2B5EF4-FFF2-40B4-BE49-F238E27FC236}">
                  <a16:creationId xmlns:a16="http://schemas.microsoft.com/office/drawing/2014/main" id="{B58EA0EC-8DDE-474A-98F5-F27EC537B150}"/>
                </a:ext>
              </a:extLst>
            </p:cNvPr>
            <p:cNvSpPr/>
            <p:nvPr>
              <p:custDataLst>
                <p:tags r:id="rId110"/>
              </p:custDataLst>
            </p:nvPr>
          </p:nvSpPr>
          <p:spPr>
            <a:xfrm>
              <a:off x="8539163" y="923925"/>
              <a:ext cx="33338" cy="95251"/>
            </a:xfrm>
            <a:custGeom>
              <a:avLst/>
              <a:gdLst/>
              <a:ahLst/>
              <a:cxnLst/>
              <a:rect l="0" t="0" r="0" b="0"/>
              <a:pathLst>
                <a:path w="33338" h="95251">
                  <a:moveTo>
                    <a:pt x="0" y="0"/>
                  </a:moveTo>
                  <a:lnTo>
                    <a:pt x="0" y="0"/>
                  </a:lnTo>
                  <a:lnTo>
                    <a:pt x="528" y="10348"/>
                  </a:lnTo>
                  <a:lnTo>
                    <a:pt x="11059" y="30267"/>
                  </a:lnTo>
                  <a:lnTo>
                    <a:pt x="20000" y="47959"/>
                  </a:lnTo>
                  <a:lnTo>
                    <a:pt x="26861" y="70014"/>
                  </a:lnTo>
                  <a:lnTo>
                    <a:pt x="33337" y="952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2" name="SMARTInkShape-245">
              <a:extLst>
                <a:ext uri="{FF2B5EF4-FFF2-40B4-BE49-F238E27FC236}">
                  <a16:creationId xmlns:a16="http://schemas.microsoft.com/office/drawing/2014/main" id="{45B83203-9FFE-49DE-88B6-73764BC5045B}"/>
                </a:ext>
              </a:extLst>
            </p:cNvPr>
            <p:cNvSpPr/>
            <p:nvPr>
              <p:custDataLst>
                <p:tags r:id="rId111"/>
              </p:custDataLst>
            </p:nvPr>
          </p:nvSpPr>
          <p:spPr>
            <a:xfrm>
              <a:off x="8486775" y="971550"/>
              <a:ext cx="119064" cy="23814"/>
            </a:xfrm>
            <a:custGeom>
              <a:avLst/>
              <a:gdLst/>
              <a:ahLst/>
              <a:cxnLst/>
              <a:rect l="0" t="0" r="0" b="0"/>
              <a:pathLst>
                <a:path w="119064" h="23814">
                  <a:moveTo>
                    <a:pt x="0" y="23813"/>
                  </a:moveTo>
                  <a:lnTo>
                    <a:pt x="0" y="23813"/>
                  </a:lnTo>
                  <a:lnTo>
                    <a:pt x="2529" y="23813"/>
                  </a:lnTo>
                  <a:lnTo>
                    <a:pt x="9157" y="21284"/>
                  </a:lnTo>
                  <a:lnTo>
                    <a:pt x="19722" y="15689"/>
                  </a:lnTo>
                  <a:lnTo>
                    <a:pt x="40592" y="11057"/>
                  </a:lnTo>
                  <a:lnTo>
                    <a:pt x="64297" y="6334"/>
                  </a:lnTo>
                  <a:lnTo>
                    <a:pt x="82022" y="3168"/>
                  </a:lnTo>
                  <a:lnTo>
                    <a:pt x="104795" y="939"/>
                  </a:lnTo>
                  <a:lnTo>
                    <a:pt x="11906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3" name="SMARTInkShape-246">
              <a:extLst>
                <a:ext uri="{FF2B5EF4-FFF2-40B4-BE49-F238E27FC236}">
                  <a16:creationId xmlns:a16="http://schemas.microsoft.com/office/drawing/2014/main" id="{2F02888D-367F-475F-B6AC-4016B806E677}"/>
                </a:ext>
              </a:extLst>
            </p:cNvPr>
            <p:cNvSpPr/>
            <p:nvPr>
              <p:custDataLst>
                <p:tags r:id="rId112"/>
              </p:custDataLst>
            </p:nvPr>
          </p:nvSpPr>
          <p:spPr>
            <a:xfrm>
              <a:off x="8682038" y="1047750"/>
              <a:ext cx="9526" cy="14289"/>
            </a:xfrm>
            <a:custGeom>
              <a:avLst/>
              <a:gdLst/>
              <a:ahLst/>
              <a:cxnLst/>
              <a:rect l="0" t="0" r="0" b="0"/>
              <a:pathLst>
                <a:path w="9526" h="14289">
                  <a:moveTo>
                    <a:pt x="0" y="0"/>
                  </a:moveTo>
                  <a:lnTo>
                    <a:pt x="0" y="0"/>
                  </a:lnTo>
                  <a:lnTo>
                    <a:pt x="9525" y="142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70" name="SMARTInkShape-Group53">
            <a:extLst>
              <a:ext uri="{FF2B5EF4-FFF2-40B4-BE49-F238E27FC236}">
                <a16:creationId xmlns:a16="http://schemas.microsoft.com/office/drawing/2014/main" id="{95813C36-6098-4BAD-B9D6-E2631CF1603E}"/>
              </a:ext>
            </a:extLst>
          </p:cNvPr>
          <p:cNvGrpSpPr/>
          <p:nvPr/>
        </p:nvGrpSpPr>
        <p:grpSpPr>
          <a:xfrm>
            <a:off x="4552950" y="1876425"/>
            <a:ext cx="900114" cy="304801"/>
            <a:chOff x="4552950" y="1876425"/>
            <a:chExt cx="900114" cy="304801"/>
          </a:xfrm>
        </p:grpSpPr>
        <p:sp>
          <p:nvSpPr>
            <p:cNvPr id="265" name="SMARTInkShape-247">
              <a:extLst>
                <a:ext uri="{FF2B5EF4-FFF2-40B4-BE49-F238E27FC236}">
                  <a16:creationId xmlns:a16="http://schemas.microsoft.com/office/drawing/2014/main" id="{D9A07FD5-0C42-4FA7-B9E1-FA1DE90DDB00}"/>
                </a:ext>
              </a:extLst>
            </p:cNvPr>
            <p:cNvSpPr/>
            <p:nvPr>
              <p:custDataLst>
                <p:tags r:id="rId105"/>
              </p:custDataLst>
            </p:nvPr>
          </p:nvSpPr>
          <p:spPr>
            <a:xfrm>
              <a:off x="4686300" y="1948059"/>
              <a:ext cx="4676" cy="233167"/>
            </a:xfrm>
            <a:custGeom>
              <a:avLst/>
              <a:gdLst/>
              <a:ahLst/>
              <a:cxnLst/>
              <a:rect l="0" t="0" r="0" b="0"/>
              <a:pathLst>
                <a:path w="4676" h="233167">
                  <a:moveTo>
                    <a:pt x="0" y="4566"/>
                  </a:moveTo>
                  <a:lnTo>
                    <a:pt x="0" y="4566"/>
                  </a:lnTo>
                  <a:lnTo>
                    <a:pt x="0" y="0"/>
                  </a:lnTo>
                  <a:lnTo>
                    <a:pt x="0" y="20722"/>
                  </a:lnTo>
                  <a:lnTo>
                    <a:pt x="0" y="37928"/>
                  </a:lnTo>
                  <a:lnTo>
                    <a:pt x="0" y="58901"/>
                  </a:lnTo>
                  <a:lnTo>
                    <a:pt x="0" y="76581"/>
                  </a:lnTo>
                  <a:lnTo>
                    <a:pt x="0" y="95225"/>
                  </a:lnTo>
                  <a:lnTo>
                    <a:pt x="0" y="114154"/>
                  </a:lnTo>
                  <a:lnTo>
                    <a:pt x="0" y="136985"/>
                  </a:lnTo>
                  <a:lnTo>
                    <a:pt x="529" y="160055"/>
                  </a:lnTo>
                  <a:lnTo>
                    <a:pt x="3770" y="180448"/>
                  </a:lnTo>
                  <a:lnTo>
                    <a:pt x="4675" y="204144"/>
                  </a:lnTo>
                  <a:lnTo>
                    <a:pt x="4194" y="210742"/>
                  </a:lnTo>
                  <a:lnTo>
                    <a:pt x="57" y="228040"/>
                  </a:lnTo>
                  <a:lnTo>
                    <a:pt x="0" y="23316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6" name="SMARTInkShape-248">
              <a:extLst>
                <a:ext uri="{FF2B5EF4-FFF2-40B4-BE49-F238E27FC236}">
                  <a16:creationId xmlns:a16="http://schemas.microsoft.com/office/drawing/2014/main" id="{9402CA28-AA3E-4C42-A358-DE2B8854BEB3}"/>
                </a:ext>
              </a:extLst>
            </p:cNvPr>
            <p:cNvSpPr/>
            <p:nvPr>
              <p:custDataLst>
                <p:tags r:id="rId106"/>
              </p:custDataLst>
            </p:nvPr>
          </p:nvSpPr>
          <p:spPr>
            <a:xfrm>
              <a:off x="4552950" y="1876425"/>
              <a:ext cx="304801" cy="119064"/>
            </a:xfrm>
            <a:custGeom>
              <a:avLst/>
              <a:gdLst/>
              <a:ahLst/>
              <a:cxnLst/>
              <a:rect l="0" t="0" r="0" b="0"/>
              <a:pathLst>
                <a:path w="304801" h="119064">
                  <a:moveTo>
                    <a:pt x="0" y="119063"/>
                  </a:moveTo>
                  <a:lnTo>
                    <a:pt x="0" y="119063"/>
                  </a:lnTo>
                  <a:lnTo>
                    <a:pt x="2529" y="116534"/>
                  </a:lnTo>
                  <a:lnTo>
                    <a:pt x="5180" y="115293"/>
                  </a:lnTo>
                  <a:lnTo>
                    <a:pt x="13723" y="111968"/>
                  </a:lnTo>
                  <a:lnTo>
                    <a:pt x="35302" y="98085"/>
                  </a:lnTo>
                  <a:lnTo>
                    <a:pt x="48498" y="90160"/>
                  </a:lnTo>
                  <a:lnTo>
                    <a:pt x="66710" y="83110"/>
                  </a:lnTo>
                  <a:lnTo>
                    <a:pt x="85741" y="76449"/>
                  </a:lnTo>
                  <a:lnTo>
                    <a:pt x="105311" y="69431"/>
                  </a:lnTo>
                  <a:lnTo>
                    <a:pt x="126357" y="61021"/>
                  </a:lnTo>
                  <a:lnTo>
                    <a:pt x="148057" y="51991"/>
                  </a:lnTo>
                  <a:lnTo>
                    <a:pt x="169520" y="43216"/>
                  </a:lnTo>
                  <a:lnTo>
                    <a:pt x="189642" y="35788"/>
                  </a:lnTo>
                  <a:lnTo>
                    <a:pt x="210580" y="28958"/>
                  </a:lnTo>
                  <a:lnTo>
                    <a:pt x="231704" y="22395"/>
                  </a:lnTo>
                  <a:lnTo>
                    <a:pt x="251675" y="15951"/>
                  </a:lnTo>
                  <a:lnTo>
                    <a:pt x="269724" y="10970"/>
                  </a:lnTo>
                  <a:lnTo>
                    <a:pt x="290526" y="5191"/>
                  </a:lnTo>
                  <a:lnTo>
                    <a:pt x="3048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7" name="SMARTInkShape-249">
              <a:extLst>
                <a:ext uri="{FF2B5EF4-FFF2-40B4-BE49-F238E27FC236}">
                  <a16:creationId xmlns:a16="http://schemas.microsoft.com/office/drawing/2014/main" id="{2C69F8C2-33B7-4999-A6D1-EF8F7E965DBE}"/>
                </a:ext>
              </a:extLst>
            </p:cNvPr>
            <p:cNvSpPr/>
            <p:nvPr>
              <p:custDataLst>
                <p:tags r:id="rId107"/>
              </p:custDataLst>
            </p:nvPr>
          </p:nvSpPr>
          <p:spPr>
            <a:xfrm>
              <a:off x="4795838" y="1976438"/>
              <a:ext cx="333376" cy="202792"/>
            </a:xfrm>
            <a:custGeom>
              <a:avLst/>
              <a:gdLst/>
              <a:ahLst/>
              <a:cxnLst/>
              <a:rect l="0" t="0" r="0" b="0"/>
              <a:pathLst>
                <a:path w="333376" h="202792">
                  <a:moveTo>
                    <a:pt x="0" y="0"/>
                  </a:moveTo>
                  <a:lnTo>
                    <a:pt x="0" y="0"/>
                  </a:lnTo>
                  <a:lnTo>
                    <a:pt x="1411" y="9413"/>
                  </a:lnTo>
                  <a:lnTo>
                    <a:pt x="4850" y="27835"/>
                  </a:lnTo>
                  <a:lnTo>
                    <a:pt x="8433" y="46582"/>
                  </a:lnTo>
                  <a:lnTo>
                    <a:pt x="12846" y="69423"/>
                  </a:lnTo>
                  <a:lnTo>
                    <a:pt x="15940" y="86946"/>
                  </a:lnTo>
                  <a:lnTo>
                    <a:pt x="19079" y="103906"/>
                  </a:lnTo>
                  <a:lnTo>
                    <a:pt x="21708" y="120264"/>
                  </a:lnTo>
                  <a:lnTo>
                    <a:pt x="23718" y="143818"/>
                  </a:lnTo>
                  <a:lnTo>
                    <a:pt x="27430" y="163909"/>
                  </a:lnTo>
                  <a:lnTo>
                    <a:pt x="32455" y="187605"/>
                  </a:lnTo>
                  <a:lnTo>
                    <a:pt x="33259" y="202791"/>
                  </a:lnTo>
                  <a:lnTo>
                    <a:pt x="33334" y="182589"/>
                  </a:lnTo>
                  <a:lnTo>
                    <a:pt x="31925" y="164343"/>
                  </a:lnTo>
                  <a:lnTo>
                    <a:pt x="30978" y="140769"/>
                  </a:lnTo>
                  <a:lnTo>
                    <a:pt x="32818" y="122889"/>
                  </a:lnTo>
                  <a:lnTo>
                    <a:pt x="35399" y="104359"/>
                  </a:lnTo>
                  <a:lnTo>
                    <a:pt x="41133" y="86951"/>
                  </a:lnTo>
                  <a:lnTo>
                    <a:pt x="51875" y="65097"/>
                  </a:lnTo>
                  <a:lnTo>
                    <a:pt x="64985" y="46020"/>
                  </a:lnTo>
                  <a:lnTo>
                    <a:pt x="77110" y="37918"/>
                  </a:lnTo>
                  <a:lnTo>
                    <a:pt x="81570" y="37449"/>
                  </a:lnTo>
                  <a:lnTo>
                    <a:pt x="90757" y="39751"/>
                  </a:lnTo>
                  <a:lnTo>
                    <a:pt x="104854" y="46997"/>
                  </a:lnTo>
                  <a:lnTo>
                    <a:pt x="119086" y="60903"/>
                  </a:lnTo>
                  <a:lnTo>
                    <a:pt x="130828" y="80957"/>
                  </a:lnTo>
                  <a:lnTo>
                    <a:pt x="143539" y="101128"/>
                  </a:lnTo>
                  <a:lnTo>
                    <a:pt x="154831" y="120510"/>
                  </a:lnTo>
                  <a:lnTo>
                    <a:pt x="167407" y="139658"/>
                  </a:lnTo>
                  <a:lnTo>
                    <a:pt x="185880" y="160231"/>
                  </a:lnTo>
                  <a:lnTo>
                    <a:pt x="200596" y="168419"/>
                  </a:lnTo>
                  <a:lnTo>
                    <a:pt x="222853" y="174516"/>
                  </a:lnTo>
                  <a:lnTo>
                    <a:pt x="232395" y="174929"/>
                  </a:lnTo>
                  <a:lnTo>
                    <a:pt x="240165" y="173349"/>
                  </a:lnTo>
                  <a:lnTo>
                    <a:pt x="253016" y="166956"/>
                  </a:lnTo>
                  <a:lnTo>
                    <a:pt x="266879" y="155830"/>
                  </a:lnTo>
                  <a:lnTo>
                    <a:pt x="282512" y="134047"/>
                  </a:lnTo>
                  <a:lnTo>
                    <a:pt x="294668" y="115623"/>
                  </a:lnTo>
                  <a:lnTo>
                    <a:pt x="302092" y="96759"/>
                  </a:lnTo>
                  <a:lnTo>
                    <a:pt x="307113" y="77764"/>
                  </a:lnTo>
                  <a:lnTo>
                    <a:pt x="309078" y="56616"/>
                  </a:lnTo>
                  <a:lnTo>
                    <a:pt x="309240" y="53619"/>
                  </a:lnTo>
                  <a:lnTo>
                    <a:pt x="307760" y="51091"/>
                  </a:lnTo>
                  <a:lnTo>
                    <a:pt x="301882" y="46872"/>
                  </a:lnTo>
                  <a:lnTo>
                    <a:pt x="298621" y="46594"/>
                  </a:lnTo>
                  <a:lnTo>
                    <a:pt x="292176" y="49107"/>
                  </a:lnTo>
                  <a:lnTo>
                    <a:pt x="280069" y="59000"/>
                  </a:lnTo>
                  <a:lnTo>
                    <a:pt x="265558" y="80896"/>
                  </a:lnTo>
                  <a:lnTo>
                    <a:pt x="256778" y="101992"/>
                  </a:lnTo>
                  <a:lnTo>
                    <a:pt x="253706" y="121883"/>
                  </a:lnTo>
                  <a:lnTo>
                    <a:pt x="253854" y="141182"/>
                  </a:lnTo>
                  <a:lnTo>
                    <a:pt x="257639" y="153940"/>
                  </a:lnTo>
                  <a:lnTo>
                    <a:pt x="264260" y="163844"/>
                  </a:lnTo>
                  <a:lnTo>
                    <a:pt x="278917" y="178825"/>
                  </a:lnTo>
                  <a:lnTo>
                    <a:pt x="288357" y="182665"/>
                  </a:lnTo>
                  <a:lnTo>
                    <a:pt x="299608" y="183843"/>
                  </a:lnTo>
                  <a:lnTo>
                    <a:pt x="321257" y="180287"/>
                  </a:lnTo>
                  <a:lnTo>
                    <a:pt x="333375" y="1762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8" name="SMARTInkShape-250">
              <a:extLst>
                <a:ext uri="{FF2B5EF4-FFF2-40B4-BE49-F238E27FC236}">
                  <a16:creationId xmlns:a16="http://schemas.microsoft.com/office/drawing/2014/main" id="{3AAA3D58-60CF-44B1-BA12-362E4B90D7A9}"/>
                </a:ext>
              </a:extLst>
            </p:cNvPr>
            <p:cNvSpPr/>
            <p:nvPr>
              <p:custDataLst>
                <p:tags r:id="rId108"/>
              </p:custDataLst>
            </p:nvPr>
          </p:nvSpPr>
          <p:spPr>
            <a:xfrm>
              <a:off x="5191125" y="1876425"/>
              <a:ext cx="261939" cy="90489"/>
            </a:xfrm>
            <a:custGeom>
              <a:avLst/>
              <a:gdLst/>
              <a:ahLst/>
              <a:cxnLst/>
              <a:rect l="0" t="0" r="0" b="0"/>
              <a:pathLst>
                <a:path w="261939" h="90489">
                  <a:moveTo>
                    <a:pt x="0" y="90488"/>
                  </a:moveTo>
                  <a:lnTo>
                    <a:pt x="0" y="90488"/>
                  </a:lnTo>
                  <a:lnTo>
                    <a:pt x="2529" y="87959"/>
                  </a:lnTo>
                  <a:lnTo>
                    <a:pt x="5180" y="86718"/>
                  </a:lnTo>
                  <a:lnTo>
                    <a:pt x="6629" y="86387"/>
                  </a:lnTo>
                  <a:lnTo>
                    <a:pt x="28918" y="74040"/>
                  </a:lnTo>
                  <a:lnTo>
                    <a:pt x="45661" y="65715"/>
                  </a:lnTo>
                  <a:lnTo>
                    <a:pt x="65449" y="56723"/>
                  </a:lnTo>
                  <a:lnTo>
                    <a:pt x="76970" y="52103"/>
                  </a:lnTo>
                  <a:lnTo>
                    <a:pt x="89414" y="47435"/>
                  </a:lnTo>
                  <a:lnTo>
                    <a:pt x="102472" y="42736"/>
                  </a:lnTo>
                  <a:lnTo>
                    <a:pt x="115410" y="38545"/>
                  </a:lnTo>
                  <a:lnTo>
                    <a:pt x="128269" y="34692"/>
                  </a:lnTo>
                  <a:lnTo>
                    <a:pt x="141075" y="31066"/>
                  </a:lnTo>
                  <a:lnTo>
                    <a:pt x="154375" y="27061"/>
                  </a:lnTo>
                  <a:lnTo>
                    <a:pt x="168004" y="22803"/>
                  </a:lnTo>
                  <a:lnTo>
                    <a:pt x="181853" y="18377"/>
                  </a:lnTo>
                  <a:lnTo>
                    <a:pt x="196906" y="14368"/>
                  </a:lnTo>
                  <a:lnTo>
                    <a:pt x="212762" y="10637"/>
                  </a:lnTo>
                  <a:lnTo>
                    <a:pt x="229154" y="7091"/>
                  </a:lnTo>
                  <a:lnTo>
                    <a:pt x="252223" y="2101"/>
                  </a:lnTo>
                  <a:lnTo>
                    <a:pt x="261938"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9" name="SMARTInkShape-251">
              <a:extLst>
                <a:ext uri="{FF2B5EF4-FFF2-40B4-BE49-F238E27FC236}">
                  <a16:creationId xmlns:a16="http://schemas.microsoft.com/office/drawing/2014/main" id="{6ED2096E-1A05-40F4-AAC9-7B90979CDA5F}"/>
                </a:ext>
              </a:extLst>
            </p:cNvPr>
            <p:cNvSpPr/>
            <p:nvPr>
              <p:custDataLst>
                <p:tags r:id="rId109"/>
              </p:custDataLst>
            </p:nvPr>
          </p:nvSpPr>
          <p:spPr>
            <a:xfrm>
              <a:off x="5295900" y="2009775"/>
              <a:ext cx="133351" cy="21521"/>
            </a:xfrm>
            <a:custGeom>
              <a:avLst/>
              <a:gdLst/>
              <a:ahLst/>
              <a:cxnLst/>
              <a:rect l="0" t="0" r="0" b="0"/>
              <a:pathLst>
                <a:path w="133351" h="21521">
                  <a:moveTo>
                    <a:pt x="0" y="14288"/>
                  </a:moveTo>
                  <a:lnTo>
                    <a:pt x="0" y="14288"/>
                  </a:lnTo>
                  <a:lnTo>
                    <a:pt x="0" y="16816"/>
                  </a:lnTo>
                  <a:lnTo>
                    <a:pt x="529" y="17561"/>
                  </a:lnTo>
                  <a:lnTo>
                    <a:pt x="1412" y="18057"/>
                  </a:lnTo>
                  <a:lnTo>
                    <a:pt x="9623" y="21520"/>
                  </a:lnTo>
                  <a:lnTo>
                    <a:pt x="23018" y="20605"/>
                  </a:lnTo>
                  <a:lnTo>
                    <a:pt x="42921" y="16982"/>
                  </a:lnTo>
                  <a:lnTo>
                    <a:pt x="59293" y="14074"/>
                  </a:lnTo>
                  <a:lnTo>
                    <a:pt x="79269" y="10489"/>
                  </a:lnTo>
                  <a:lnTo>
                    <a:pt x="92004" y="8051"/>
                  </a:lnTo>
                  <a:lnTo>
                    <a:pt x="114974" y="3578"/>
                  </a:lnTo>
                  <a:lnTo>
                    <a:pt x="13335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71" name="SMARTInkShape-252">
            <a:extLst>
              <a:ext uri="{FF2B5EF4-FFF2-40B4-BE49-F238E27FC236}">
                <a16:creationId xmlns:a16="http://schemas.microsoft.com/office/drawing/2014/main" id="{48492C6A-9480-4645-A12A-37BDEFC33E6E}"/>
              </a:ext>
            </a:extLst>
          </p:cNvPr>
          <p:cNvSpPr/>
          <p:nvPr>
            <p:custDataLst>
              <p:tags r:id="rId14"/>
            </p:custDataLst>
          </p:nvPr>
        </p:nvSpPr>
        <p:spPr>
          <a:xfrm>
            <a:off x="5295900" y="1933575"/>
            <a:ext cx="23814" cy="190501"/>
          </a:xfrm>
          <a:custGeom>
            <a:avLst/>
            <a:gdLst/>
            <a:ahLst/>
            <a:cxnLst/>
            <a:rect l="0" t="0" r="0" b="0"/>
            <a:pathLst>
              <a:path w="23814" h="190501">
                <a:moveTo>
                  <a:pt x="0" y="0"/>
                </a:moveTo>
                <a:lnTo>
                  <a:pt x="0" y="0"/>
                </a:lnTo>
                <a:lnTo>
                  <a:pt x="0" y="22793"/>
                </a:lnTo>
                <a:lnTo>
                  <a:pt x="1412" y="43229"/>
                </a:lnTo>
                <a:lnTo>
                  <a:pt x="3273" y="59430"/>
                </a:lnTo>
                <a:lnTo>
                  <a:pt x="4101" y="77213"/>
                </a:lnTo>
                <a:lnTo>
                  <a:pt x="5879" y="95700"/>
                </a:lnTo>
                <a:lnTo>
                  <a:pt x="8434" y="113971"/>
                </a:lnTo>
                <a:lnTo>
                  <a:pt x="11333" y="130911"/>
                </a:lnTo>
                <a:lnTo>
                  <a:pt x="15940" y="152794"/>
                </a:lnTo>
                <a:lnTo>
                  <a:pt x="18965" y="174820"/>
                </a:lnTo>
                <a:lnTo>
                  <a:pt x="23813" y="1905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80" name="SMARTInkShape-Group55">
            <a:extLst>
              <a:ext uri="{FF2B5EF4-FFF2-40B4-BE49-F238E27FC236}">
                <a16:creationId xmlns:a16="http://schemas.microsoft.com/office/drawing/2014/main" id="{ECFC7E23-4186-4FEA-ACA1-0114B4977F85}"/>
              </a:ext>
            </a:extLst>
          </p:cNvPr>
          <p:cNvGrpSpPr/>
          <p:nvPr/>
        </p:nvGrpSpPr>
        <p:grpSpPr>
          <a:xfrm>
            <a:off x="5567363" y="1806902"/>
            <a:ext cx="1566863" cy="298124"/>
            <a:chOff x="5567363" y="1806902"/>
            <a:chExt cx="1566863" cy="298124"/>
          </a:xfrm>
        </p:grpSpPr>
        <p:sp>
          <p:nvSpPr>
            <p:cNvPr id="272" name="SMARTInkShape-253">
              <a:extLst>
                <a:ext uri="{FF2B5EF4-FFF2-40B4-BE49-F238E27FC236}">
                  <a16:creationId xmlns:a16="http://schemas.microsoft.com/office/drawing/2014/main" id="{38DA90CD-9778-4F86-9EF2-46EB41DF3E5D}"/>
                </a:ext>
              </a:extLst>
            </p:cNvPr>
            <p:cNvSpPr/>
            <p:nvPr>
              <p:custDataLst>
                <p:tags r:id="rId97"/>
              </p:custDataLst>
            </p:nvPr>
          </p:nvSpPr>
          <p:spPr>
            <a:xfrm>
              <a:off x="5567363" y="1957691"/>
              <a:ext cx="146264" cy="147335"/>
            </a:xfrm>
            <a:custGeom>
              <a:avLst/>
              <a:gdLst/>
              <a:ahLst/>
              <a:cxnLst/>
              <a:rect l="0" t="0" r="0" b="0"/>
              <a:pathLst>
                <a:path w="146264" h="147335">
                  <a:moveTo>
                    <a:pt x="0" y="90184"/>
                  </a:moveTo>
                  <a:lnTo>
                    <a:pt x="0" y="90184"/>
                  </a:lnTo>
                  <a:lnTo>
                    <a:pt x="2528" y="90184"/>
                  </a:lnTo>
                  <a:lnTo>
                    <a:pt x="5180" y="88773"/>
                  </a:lnTo>
                  <a:lnTo>
                    <a:pt x="14342" y="82061"/>
                  </a:lnTo>
                  <a:lnTo>
                    <a:pt x="34602" y="75860"/>
                  </a:lnTo>
                  <a:lnTo>
                    <a:pt x="54173" y="69712"/>
                  </a:lnTo>
                  <a:lnTo>
                    <a:pt x="76729" y="59777"/>
                  </a:lnTo>
                  <a:lnTo>
                    <a:pt x="97346" y="48190"/>
                  </a:lnTo>
                  <a:lnTo>
                    <a:pt x="121063" y="34793"/>
                  </a:lnTo>
                  <a:lnTo>
                    <a:pt x="137998" y="21955"/>
                  </a:lnTo>
                  <a:lnTo>
                    <a:pt x="144546" y="12936"/>
                  </a:lnTo>
                  <a:lnTo>
                    <a:pt x="146263" y="8579"/>
                  </a:lnTo>
                  <a:lnTo>
                    <a:pt x="146192" y="6677"/>
                  </a:lnTo>
                  <a:lnTo>
                    <a:pt x="144702" y="3152"/>
                  </a:lnTo>
                  <a:lnTo>
                    <a:pt x="142506" y="2000"/>
                  </a:lnTo>
                  <a:lnTo>
                    <a:pt x="120621" y="0"/>
                  </a:lnTo>
                  <a:lnTo>
                    <a:pt x="102708" y="4843"/>
                  </a:lnTo>
                  <a:lnTo>
                    <a:pt x="83995" y="12981"/>
                  </a:lnTo>
                  <a:lnTo>
                    <a:pt x="62517" y="24623"/>
                  </a:lnTo>
                  <a:lnTo>
                    <a:pt x="41924" y="38127"/>
                  </a:lnTo>
                  <a:lnTo>
                    <a:pt x="20334" y="60185"/>
                  </a:lnTo>
                  <a:lnTo>
                    <a:pt x="12388" y="70501"/>
                  </a:lnTo>
                  <a:lnTo>
                    <a:pt x="8151" y="81789"/>
                  </a:lnTo>
                  <a:lnTo>
                    <a:pt x="5431" y="103754"/>
                  </a:lnTo>
                  <a:lnTo>
                    <a:pt x="7882" y="112267"/>
                  </a:lnTo>
                  <a:lnTo>
                    <a:pt x="10017" y="116018"/>
                  </a:lnTo>
                  <a:lnTo>
                    <a:pt x="23135" y="126355"/>
                  </a:lnTo>
                  <a:lnTo>
                    <a:pt x="42728" y="135527"/>
                  </a:lnTo>
                  <a:lnTo>
                    <a:pt x="64129" y="144068"/>
                  </a:lnTo>
                  <a:lnTo>
                    <a:pt x="71437" y="14733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3" name="SMARTInkShape-254">
              <a:extLst>
                <a:ext uri="{FF2B5EF4-FFF2-40B4-BE49-F238E27FC236}">
                  <a16:creationId xmlns:a16="http://schemas.microsoft.com/office/drawing/2014/main" id="{A46F0DF4-8BB0-4779-8B04-315D537669FD}"/>
                </a:ext>
              </a:extLst>
            </p:cNvPr>
            <p:cNvSpPr/>
            <p:nvPr>
              <p:custDataLst>
                <p:tags r:id="rId98"/>
              </p:custDataLst>
            </p:nvPr>
          </p:nvSpPr>
          <p:spPr>
            <a:xfrm>
              <a:off x="5749013" y="1867576"/>
              <a:ext cx="329806" cy="236046"/>
            </a:xfrm>
            <a:custGeom>
              <a:avLst/>
              <a:gdLst/>
              <a:ahLst/>
              <a:cxnLst/>
              <a:rect l="0" t="0" r="0" b="0"/>
              <a:pathLst>
                <a:path w="329806" h="236046">
                  <a:moveTo>
                    <a:pt x="108862" y="85049"/>
                  </a:moveTo>
                  <a:lnTo>
                    <a:pt x="108862" y="85049"/>
                  </a:lnTo>
                  <a:lnTo>
                    <a:pt x="104531" y="88851"/>
                  </a:lnTo>
                  <a:lnTo>
                    <a:pt x="83478" y="100784"/>
                  </a:lnTo>
                  <a:lnTo>
                    <a:pt x="63161" y="114851"/>
                  </a:lnTo>
                  <a:lnTo>
                    <a:pt x="44991" y="128275"/>
                  </a:lnTo>
                  <a:lnTo>
                    <a:pt x="23691" y="150306"/>
                  </a:lnTo>
                  <a:lnTo>
                    <a:pt x="10072" y="166650"/>
                  </a:lnTo>
                  <a:lnTo>
                    <a:pt x="2744" y="186721"/>
                  </a:lnTo>
                  <a:lnTo>
                    <a:pt x="0" y="208261"/>
                  </a:lnTo>
                  <a:lnTo>
                    <a:pt x="154" y="217597"/>
                  </a:lnTo>
                  <a:lnTo>
                    <a:pt x="1986" y="225275"/>
                  </a:lnTo>
                  <a:lnTo>
                    <a:pt x="5976" y="230803"/>
                  </a:lnTo>
                  <a:lnTo>
                    <a:pt x="8521" y="233019"/>
                  </a:lnTo>
                  <a:lnTo>
                    <a:pt x="15583" y="235480"/>
                  </a:lnTo>
                  <a:lnTo>
                    <a:pt x="24013" y="236045"/>
                  </a:lnTo>
                  <a:lnTo>
                    <a:pt x="38214" y="232858"/>
                  </a:lnTo>
                  <a:lnTo>
                    <a:pt x="61706" y="221157"/>
                  </a:lnTo>
                  <a:lnTo>
                    <a:pt x="80426" y="206869"/>
                  </a:lnTo>
                  <a:lnTo>
                    <a:pt x="92520" y="194225"/>
                  </a:lnTo>
                  <a:lnTo>
                    <a:pt x="103186" y="178021"/>
                  </a:lnTo>
                  <a:lnTo>
                    <a:pt x="113219" y="160237"/>
                  </a:lnTo>
                  <a:lnTo>
                    <a:pt x="122969" y="141220"/>
                  </a:lnTo>
                  <a:lnTo>
                    <a:pt x="132594" y="120421"/>
                  </a:lnTo>
                  <a:lnTo>
                    <a:pt x="140752" y="98830"/>
                  </a:lnTo>
                  <a:lnTo>
                    <a:pt x="147377" y="77944"/>
                  </a:lnTo>
                  <a:lnTo>
                    <a:pt x="152086" y="59843"/>
                  </a:lnTo>
                  <a:lnTo>
                    <a:pt x="157711" y="37305"/>
                  </a:lnTo>
                  <a:lnTo>
                    <a:pt x="160022" y="15058"/>
                  </a:lnTo>
                  <a:lnTo>
                    <a:pt x="158411" y="7022"/>
                  </a:lnTo>
                  <a:lnTo>
                    <a:pt x="157240" y="4456"/>
                  </a:lnTo>
                  <a:lnTo>
                    <a:pt x="155931" y="2745"/>
                  </a:lnTo>
                  <a:lnTo>
                    <a:pt x="154529" y="1605"/>
                  </a:lnTo>
                  <a:lnTo>
                    <a:pt x="150149" y="338"/>
                  </a:lnTo>
                  <a:lnTo>
                    <a:pt x="147499" y="0"/>
                  </a:lnTo>
                  <a:lnTo>
                    <a:pt x="145203" y="1362"/>
                  </a:lnTo>
                  <a:lnTo>
                    <a:pt x="141241" y="7109"/>
                  </a:lnTo>
                  <a:lnTo>
                    <a:pt x="134386" y="24792"/>
                  </a:lnTo>
                  <a:lnTo>
                    <a:pt x="130065" y="45734"/>
                  </a:lnTo>
                  <a:lnTo>
                    <a:pt x="128869" y="62813"/>
                  </a:lnTo>
                  <a:lnTo>
                    <a:pt x="128338" y="80987"/>
                  </a:lnTo>
                  <a:lnTo>
                    <a:pt x="129160" y="99119"/>
                  </a:lnTo>
                  <a:lnTo>
                    <a:pt x="133052" y="115997"/>
                  </a:lnTo>
                  <a:lnTo>
                    <a:pt x="138666" y="137845"/>
                  </a:lnTo>
                  <a:lnTo>
                    <a:pt x="146209" y="157725"/>
                  </a:lnTo>
                  <a:lnTo>
                    <a:pt x="157675" y="174492"/>
                  </a:lnTo>
                  <a:lnTo>
                    <a:pt x="173655" y="186986"/>
                  </a:lnTo>
                  <a:lnTo>
                    <a:pt x="191795" y="194863"/>
                  </a:lnTo>
                  <a:lnTo>
                    <a:pt x="210576" y="198020"/>
                  </a:lnTo>
                  <a:lnTo>
                    <a:pt x="232074" y="196427"/>
                  </a:lnTo>
                  <a:lnTo>
                    <a:pt x="250144" y="190075"/>
                  </a:lnTo>
                  <a:lnTo>
                    <a:pt x="270609" y="178962"/>
                  </a:lnTo>
                  <a:lnTo>
                    <a:pt x="288373" y="160559"/>
                  </a:lnTo>
                  <a:lnTo>
                    <a:pt x="303691" y="140877"/>
                  </a:lnTo>
                  <a:lnTo>
                    <a:pt x="312046" y="125207"/>
                  </a:lnTo>
                  <a:lnTo>
                    <a:pt x="318757" y="108718"/>
                  </a:lnTo>
                  <a:lnTo>
                    <a:pt x="325511" y="87535"/>
                  </a:lnTo>
                  <a:lnTo>
                    <a:pt x="329805" y="68911"/>
                  </a:lnTo>
                  <a:lnTo>
                    <a:pt x="329120" y="60061"/>
                  </a:lnTo>
                  <a:lnTo>
                    <a:pt x="325641" y="54011"/>
                  </a:lnTo>
                  <a:lnTo>
                    <a:pt x="323231" y="51657"/>
                  </a:lnTo>
                  <a:lnTo>
                    <a:pt x="320037" y="50617"/>
                  </a:lnTo>
                  <a:lnTo>
                    <a:pt x="312255" y="50872"/>
                  </a:lnTo>
                  <a:lnTo>
                    <a:pt x="298949" y="56519"/>
                  </a:lnTo>
                  <a:lnTo>
                    <a:pt x="280231" y="72240"/>
                  </a:lnTo>
                  <a:lnTo>
                    <a:pt x="267059" y="89132"/>
                  </a:lnTo>
                  <a:lnTo>
                    <a:pt x="259334" y="107543"/>
                  </a:lnTo>
                  <a:lnTo>
                    <a:pt x="253394" y="131316"/>
                  </a:lnTo>
                  <a:lnTo>
                    <a:pt x="253639" y="147970"/>
                  </a:lnTo>
                  <a:lnTo>
                    <a:pt x="256287" y="159051"/>
                  </a:lnTo>
                  <a:lnTo>
                    <a:pt x="260991" y="167504"/>
                  </a:lnTo>
                  <a:lnTo>
                    <a:pt x="274646" y="178213"/>
                  </a:lnTo>
                  <a:lnTo>
                    <a:pt x="299362" y="18982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4" name="SMARTInkShape-255">
              <a:extLst>
                <a:ext uri="{FF2B5EF4-FFF2-40B4-BE49-F238E27FC236}">
                  <a16:creationId xmlns:a16="http://schemas.microsoft.com/office/drawing/2014/main" id="{3A8141DB-243B-4566-81D6-CDD3FB9D8186}"/>
                </a:ext>
              </a:extLst>
            </p:cNvPr>
            <p:cNvSpPr/>
            <p:nvPr>
              <p:custDataLst>
                <p:tags r:id="rId99"/>
              </p:custDataLst>
            </p:nvPr>
          </p:nvSpPr>
          <p:spPr>
            <a:xfrm>
              <a:off x="6157913" y="1924050"/>
              <a:ext cx="57151" cy="133177"/>
            </a:xfrm>
            <a:custGeom>
              <a:avLst/>
              <a:gdLst/>
              <a:ahLst/>
              <a:cxnLst/>
              <a:rect l="0" t="0" r="0" b="0"/>
              <a:pathLst>
                <a:path w="57151" h="133177">
                  <a:moveTo>
                    <a:pt x="0" y="9525"/>
                  </a:moveTo>
                  <a:lnTo>
                    <a:pt x="0" y="9525"/>
                  </a:lnTo>
                  <a:lnTo>
                    <a:pt x="0" y="29692"/>
                  </a:lnTo>
                  <a:lnTo>
                    <a:pt x="0" y="51137"/>
                  </a:lnTo>
                  <a:lnTo>
                    <a:pt x="0" y="68833"/>
                  </a:lnTo>
                  <a:lnTo>
                    <a:pt x="2528" y="87481"/>
                  </a:lnTo>
                  <a:lnTo>
                    <a:pt x="8123" y="108415"/>
                  </a:lnTo>
                  <a:lnTo>
                    <a:pt x="14205" y="128879"/>
                  </a:lnTo>
                  <a:lnTo>
                    <a:pt x="15291" y="130369"/>
                  </a:lnTo>
                  <a:lnTo>
                    <a:pt x="18829" y="133176"/>
                  </a:lnTo>
                  <a:lnTo>
                    <a:pt x="19046" y="111410"/>
                  </a:lnTo>
                  <a:lnTo>
                    <a:pt x="20460" y="88192"/>
                  </a:lnTo>
                  <a:lnTo>
                    <a:pt x="25641" y="65995"/>
                  </a:lnTo>
                  <a:lnTo>
                    <a:pt x="33879" y="44072"/>
                  </a:lnTo>
                  <a:lnTo>
                    <a:pt x="43022" y="25582"/>
                  </a:lnTo>
                  <a:lnTo>
                    <a:pt x="5715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5" name="SMARTInkShape-256">
              <a:extLst>
                <a:ext uri="{FF2B5EF4-FFF2-40B4-BE49-F238E27FC236}">
                  <a16:creationId xmlns:a16="http://schemas.microsoft.com/office/drawing/2014/main" id="{72476E99-4176-46C7-B0E0-F6EB7C38FBF0}"/>
                </a:ext>
              </a:extLst>
            </p:cNvPr>
            <p:cNvSpPr/>
            <p:nvPr>
              <p:custDataLst>
                <p:tags r:id="rId100"/>
              </p:custDataLst>
            </p:nvPr>
          </p:nvSpPr>
          <p:spPr>
            <a:xfrm>
              <a:off x="6311082" y="1806902"/>
              <a:ext cx="442144" cy="242751"/>
            </a:xfrm>
            <a:custGeom>
              <a:avLst/>
              <a:gdLst/>
              <a:ahLst/>
              <a:cxnLst/>
              <a:rect l="0" t="0" r="0" b="0"/>
              <a:pathLst>
                <a:path w="442144" h="242751">
                  <a:moveTo>
                    <a:pt x="51618" y="121911"/>
                  </a:moveTo>
                  <a:lnTo>
                    <a:pt x="51618" y="121911"/>
                  </a:lnTo>
                  <a:lnTo>
                    <a:pt x="46561" y="121911"/>
                  </a:lnTo>
                  <a:lnTo>
                    <a:pt x="41257" y="124733"/>
                  </a:lnTo>
                  <a:lnTo>
                    <a:pt x="32320" y="133683"/>
                  </a:lnTo>
                  <a:lnTo>
                    <a:pt x="16660" y="156073"/>
                  </a:lnTo>
                  <a:lnTo>
                    <a:pt x="5398" y="179537"/>
                  </a:lnTo>
                  <a:lnTo>
                    <a:pt x="448" y="202026"/>
                  </a:lnTo>
                  <a:lnTo>
                    <a:pt x="0" y="221227"/>
                  </a:lnTo>
                  <a:lnTo>
                    <a:pt x="1866" y="228845"/>
                  </a:lnTo>
                  <a:lnTo>
                    <a:pt x="5870" y="234348"/>
                  </a:lnTo>
                  <a:lnTo>
                    <a:pt x="17064" y="242193"/>
                  </a:lnTo>
                  <a:lnTo>
                    <a:pt x="26030" y="242750"/>
                  </a:lnTo>
                  <a:lnTo>
                    <a:pt x="36012" y="240704"/>
                  </a:lnTo>
                  <a:lnTo>
                    <a:pt x="56939" y="227820"/>
                  </a:lnTo>
                  <a:lnTo>
                    <a:pt x="71738" y="208408"/>
                  </a:lnTo>
                  <a:lnTo>
                    <a:pt x="84853" y="188738"/>
                  </a:lnTo>
                  <a:lnTo>
                    <a:pt x="90731" y="178070"/>
                  </a:lnTo>
                  <a:lnTo>
                    <a:pt x="97014" y="158247"/>
                  </a:lnTo>
                  <a:lnTo>
                    <a:pt x="102468" y="136790"/>
                  </a:lnTo>
                  <a:lnTo>
                    <a:pt x="102793" y="127465"/>
                  </a:lnTo>
                  <a:lnTo>
                    <a:pt x="100001" y="116795"/>
                  </a:lnTo>
                  <a:lnTo>
                    <a:pt x="95312" y="108935"/>
                  </a:lnTo>
                  <a:lnTo>
                    <a:pt x="94505" y="109027"/>
                  </a:lnTo>
                  <a:lnTo>
                    <a:pt x="92198" y="110540"/>
                  </a:lnTo>
                  <a:lnTo>
                    <a:pt x="90821" y="114388"/>
                  </a:lnTo>
                  <a:lnTo>
                    <a:pt x="89935" y="130537"/>
                  </a:lnTo>
                  <a:lnTo>
                    <a:pt x="93563" y="150837"/>
                  </a:lnTo>
                  <a:lnTo>
                    <a:pt x="100786" y="173270"/>
                  </a:lnTo>
                  <a:lnTo>
                    <a:pt x="112248" y="190617"/>
                  </a:lnTo>
                  <a:lnTo>
                    <a:pt x="124087" y="200947"/>
                  </a:lnTo>
                  <a:lnTo>
                    <a:pt x="140177" y="208182"/>
                  </a:lnTo>
                  <a:lnTo>
                    <a:pt x="155822" y="211149"/>
                  </a:lnTo>
                  <a:lnTo>
                    <a:pt x="170511" y="209500"/>
                  </a:lnTo>
                  <a:lnTo>
                    <a:pt x="189697" y="200400"/>
                  </a:lnTo>
                  <a:lnTo>
                    <a:pt x="204008" y="190440"/>
                  </a:lnTo>
                  <a:lnTo>
                    <a:pt x="223066" y="167236"/>
                  </a:lnTo>
                  <a:lnTo>
                    <a:pt x="237355" y="143630"/>
                  </a:lnTo>
                  <a:lnTo>
                    <a:pt x="246351" y="125743"/>
                  </a:lnTo>
                  <a:lnTo>
                    <a:pt x="253877" y="107210"/>
                  </a:lnTo>
                  <a:lnTo>
                    <a:pt x="260750" y="88389"/>
                  </a:lnTo>
                  <a:lnTo>
                    <a:pt x="267332" y="69970"/>
                  </a:lnTo>
                  <a:lnTo>
                    <a:pt x="273785" y="52965"/>
                  </a:lnTo>
                  <a:lnTo>
                    <a:pt x="280840" y="31044"/>
                  </a:lnTo>
                  <a:lnTo>
                    <a:pt x="281729" y="20495"/>
                  </a:lnTo>
                  <a:lnTo>
                    <a:pt x="279254" y="8606"/>
                  </a:lnTo>
                  <a:lnTo>
                    <a:pt x="277989" y="5099"/>
                  </a:lnTo>
                  <a:lnTo>
                    <a:pt x="276086" y="2761"/>
                  </a:lnTo>
                  <a:lnTo>
                    <a:pt x="271150" y="164"/>
                  </a:lnTo>
                  <a:lnTo>
                    <a:pt x="268881" y="0"/>
                  </a:lnTo>
                  <a:lnTo>
                    <a:pt x="264948" y="1229"/>
                  </a:lnTo>
                  <a:lnTo>
                    <a:pt x="261437" y="4951"/>
                  </a:lnTo>
                  <a:lnTo>
                    <a:pt x="249464" y="23860"/>
                  </a:lnTo>
                  <a:lnTo>
                    <a:pt x="240355" y="43528"/>
                  </a:lnTo>
                  <a:lnTo>
                    <a:pt x="231483" y="63526"/>
                  </a:lnTo>
                  <a:lnTo>
                    <a:pt x="225797" y="85444"/>
                  </a:lnTo>
                  <a:lnTo>
                    <a:pt x="223876" y="105579"/>
                  </a:lnTo>
                  <a:lnTo>
                    <a:pt x="223837" y="124421"/>
                  </a:lnTo>
                  <a:lnTo>
                    <a:pt x="225703" y="135197"/>
                  </a:lnTo>
                  <a:lnTo>
                    <a:pt x="232257" y="147661"/>
                  </a:lnTo>
                  <a:lnTo>
                    <a:pt x="243430" y="158056"/>
                  </a:lnTo>
                  <a:lnTo>
                    <a:pt x="256794" y="165311"/>
                  </a:lnTo>
                  <a:lnTo>
                    <a:pt x="270808" y="168284"/>
                  </a:lnTo>
                  <a:lnTo>
                    <a:pt x="285015" y="166636"/>
                  </a:lnTo>
                  <a:lnTo>
                    <a:pt x="293109" y="162779"/>
                  </a:lnTo>
                  <a:lnTo>
                    <a:pt x="313999" y="144833"/>
                  </a:lnTo>
                  <a:lnTo>
                    <a:pt x="331282" y="125086"/>
                  </a:lnTo>
                  <a:lnTo>
                    <a:pt x="343150" y="107153"/>
                  </a:lnTo>
                  <a:lnTo>
                    <a:pt x="361382" y="84658"/>
                  </a:lnTo>
                  <a:lnTo>
                    <a:pt x="384717" y="64467"/>
                  </a:lnTo>
                  <a:lnTo>
                    <a:pt x="388927" y="61984"/>
                  </a:lnTo>
                  <a:lnTo>
                    <a:pt x="390791" y="61322"/>
                  </a:lnTo>
                  <a:lnTo>
                    <a:pt x="392562" y="61410"/>
                  </a:lnTo>
                  <a:lnTo>
                    <a:pt x="395942" y="62919"/>
                  </a:lnTo>
                  <a:lnTo>
                    <a:pt x="400819" y="69271"/>
                  </a:lnTo>
                  <a:lnTo>
                    <a:pt x="405030" y="89167"/>
                  </a:lnTo>
                  <a:lnTo>
                    <a:pt x="410588" y="112797"/>
                  </a:lnTo>
                  <a:lnTo>
                    <a:pt x="420054" y="135338"/>
                  </a:lnTo>
                  <a:lnTo>
                    <a:pt x="427569" y="155078"/>
                  </a:lnTo>
                  <a:lnTo>
                    <a:pt x="436423" y="176890"/>
                  </a:lnTo>
                  <a:lnTo>
                    <a:pt x="442143" y="18382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6" name="SMARTInkShape-257">
              <a:extLst>
                <a:ext uri="{FF2B5EF4-FFF2-40B4-BE49-F238E27FC236}">
                  <a16:creationId xmlns:a16="http://schemas.microsoft.com/office/drawing/2014/main" id="{64691E79-5634-4EBF-8894-8A4716CF9BBA}"/>
                </a:ext>
              </a:extLst>
            </p:cNvPr>
            <p:cNvSpPr/>
            <p:nvPr>
              <p:custDataLst>
                <p:tags r:id="rId101"/>
              </p:custDataLst>
            </p:nvPr>
          </p:nvSpPr>
          <p:spPr>
            <a:xfrm>
              <a:off x="6729413" y="1819275"/>
              <a:ext cx="1" cy="14289"/>
            </a:xfrm>
            <a:custGeom>
              <a:avLst/>
              <a:gdLst/>
              <a:ahLst/>
              <a:cxnLst/>
              <a:rect l="0" t="0" r="0" b="0"/>
              <a:pathLst>
                <a:path w="1" h="14289">
                  <a:moveTo>
                    <a:pt x="0" y="0"/>
                  </a:moveTo>
                  <a:lnTo>
                    <a:pt x="0" y="0"/>
                  </a:lnTo>
                  <a:lnTo>
                    <a:pt x="0" y="142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7" name="SMARTInkShape-258">
              <a:extLst>
                <a:ext uri="{FF2B5EF4-FFF2-40B4-BE49-F238E27FC236}">
                  <a16:creationId xmlns:a16="http://schemas.microsoft.com/office/drawing/2014/main" id="{8ED3D580-A92E-40E0-BF98-C1C10018A427}"/>
                </a:ext>
              </a:extLst>
            </p:cNvPr>
            <p:cNvSpPr/>
            <p:nvPr>
              <p:custDataLst>
                <p:tags r:id="rId102"/>
              </p:custDataLst>
            </p:nvPr>
          </p:nvSpPr>
          <p:spPr>
            <a:xfrm>
              <a:off x="6824663" y="1828800"/>
              <a:ext cx="130282" cy="180692"/>
            </a:xfrm>
            <a:custGeom>
              <a:avLst/>
              <a:gdLst/>
              <a:ahLst/>
              <a:cxnLst/>
              <a:rect l="0" t="0" r="0" b="0"/>
              <a:pathLst>
                <a:path w="130282" h="180692">
                  <a:moveTo>
                    <a:pt x="80962" y="0"/>
                  </a:moveTo>
                  <a:lnTo>
                    <a:pt x="80962" y="0"/>
                  </a:lnTo>
                  <a:lnTo>
                    <a:pt x="78433" y="2528"/>
                  </a:lnTo>
                  <a:lnTo>
                    <a:pt x="75782" y="3770"/>
                  </a:lnTo>
                  <a:lnTo>
                    <a:pt x="74333" y="4101"/>
                  </a:lnTo>
                  <a:lnTo>
                    <a:pt x="69767" y="7095"/>
                  </a:lnTo>
                  <a:lnTo>
                    <a:pt x="59152" y="16120"/>
                  </a:lnTo>
                  <a:lnTo>
                    <a:pt x="40264" y="27751"/>
                  </a:lnTo>
                  <a:lnTo>
                    <a:pt x="27630" y="40368"/>
                  </a:lnTo>
                  <a:lnTo>
                    <a:pt x="17756" y="57155"/>
                  </a:lnTo>
                  <a:lnTo>
                    <a:pt x="17129" y="59799"/>
                  </a:lnTo>
                  <a:lnTo>
                    <a:pt x="17843" y="65559"/>
                  </a:lnTo>
                  <a:lnTo>
                    <a:pt x="21220" y="74752"/>
                  </a:lnTo>
                  <a:lnTo>
                    <a:pt x="30629" y="84179"/>
                  </a:lnTo>
                  <a:lnTo>
                    <a:pt x="51303" y="93573"/>
                  </a:lnTo>
                  <a:lnTo>
                    <a:pt x="72634" y="103660"/>
                  </a:lnTo>
                  <a:lnTo>
                    <a:pt x="90842" y="109207"/>
                  </a:lnTo>
                  <a:lnTo>
                    <a:pt x="113428" y="118351"/>
                  </a:lnTo>
                  <a:lnTo>
                    <a:pt x="120615" y="124214"/>
                  </a:lnTo>
                  <a:lnTo>
                    <a:pt x="129540" y="136602"/>
                  </a:lnTo>
                  <a:lnTo>
                    <a:pt x="130281" y="139751"/>
                  </a:lnTo>
                  <a:lnTo>
                    <a:pt x="129692" y="146073"/>
                  </a:lnTo>
                  <a:lnTo>
                    <a:pt x="127737" y="148711"/>
                  </a:lnTo>
                  <a:lnTo>
                    <a:pt x="108798" y="161001"/>
                  </a:lnTo>
                  <a:lnTo>
                    <a:pt x="87068" y="169367"/>
                  </a:lnTo>
                  <a:lnTo>
                    <a:pt x="65529" y="176114"/>
                  </a:lnTo>
                  <a:lnTo>
                    <a:pt x="47285" y="179535"/>
                  </a:lnTo>
                  <a:lnTo>
                    <a:pt x="24686" y="180691"/>
                  </a:lnTo>
                  <a:lnTo>
                    <a:pt x="0" y="17621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8" name="SMARTInkShape-259">
              <a:extLst>
                <a:ext uri="{FF2B5EF4-FFF2-40B4-BE49-F238E27FC236}">
                  <a16:creationId xmlns:a16="http://schemas.microsoft.com/office/drawing/2014/main" id="{FA45AC1E-9E9A-40D2-B24D-2F253D0B3D05}"/>
                </a:ext>
              </a:extLst>
            </p:cNvPr>
            <p:cNvSpPr/>
            <p:nvPr>
              <p:custDataLst>
                <p:tags r:id="rId103"/>
              </p:custDataLst>
            </p:nvPr>
          </p:nvSpPr>
          <p:spPr>
            <a:xfrm>
              <a:off x="7048500" y="1828800"/>
              <a:ext cx="19051" cy="128589"/>
            </a:xfrm>
            <a:custGeom>
              <a:avLst/>
              <a:gdLst/>
              <a:ahLst/>
              <a:cxnLst/>
              <a:rect l="0" t="0" r="0" b="0"/>
              <a:pathLst>
                <a:path w="19051" h="128589">
                  <a:moveTo>
                    <a:pt x="19050" y="0"/>
                  </a:moveTo>
                  <a:lnTo>
                    <a:pt x="19050" y="0"/>
                  </a:lnTo>
                  <a:lnTo>
                    <a:pt x="19050" y="19193"/>
                  </a:lnTo>
                  <a:lnTo>
                    <a:pt x="18521" y="36790"/>
                  </a:lnTo>
                  <a:lnTo>
                    <a:pt x="14718" y="56174"/>
                  </a:lnTo>
                  <a:lnTo>
                    <a:pt x="7654" y="77910"/>
                  </a:lnTo>
                  <a:lnTo>
                    <a:pt x="2503" y="97462"/>
                  </a:lnTo>
                  <a:lnTo>
                    <a:pt x="329" y="120961"/>
                  </a:lnTo>
                  <a:lnTo>
                    <a:pt x="0" y="1285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9" name="SMARTInkShape-260">
              <a:extLst>
                <a:ext uri="{FF2B5EF4-FFF2-40B4-BE49-F238E27FC236}">
                  <a16:creationId xmlns:a16="http://schemas.microsoft.com/office/drawing/2014/main" id="{838F12E0-AC34-422E-922F-871D52B765D7}"/>
                </a:ext>
              </a:extLst>
            </p:cNvPr>
            <p:cNvSpPr/>
            <p:nvPr>
              <p:custDataLst>
                <p:tags r:id="rId104"/>
              </p:custDataLst>
            </p:nvPr>
          </p:nvSpPr>
          <p:spPr>
            <a:xfrm>
              <a:off x="7010400" y="1876425"/>
              <a:ext cx="123826" cy="52389"/>
            </a:xfrm>
            <a:custGeom>
              <a:avLst/>
              <a:gdLst/>
              <a:ahLst/>
              <a:cxnLst/>
              <a:rect l="0" t="0" r="0" b="0"/>
              <a:pathLst>
                <a:path w="123826" h="52389">
                  <a:moveTo>
                    <a:pt x="0" y="52388"/>
                  </a:moveTo>
                  <a:lnTo>
                    <a:pt x="0" y="52388"/>
                  </a:lnTo>
                  <a:lnTo>
                    <a:pt x="2529" y="49859"/>
                  </a:lnTo>
                  <a:lnTo>
                    <a:pt x="14670" y="44793"/>
                  </a:lnTo>
                  <a:lnTo>
                    <a:pt x="22456" y="42376"/>
                  </a:lnTo>
                  <a:lnTo>
                    <a:pt x="41595" y="32614"/>
                  </a:lnTo>
                  <a:lnTo>
                    <a:pt x="64360" y="23598"/>
                  </a:lnTo>
                  <a:lnTo>
                    <a:pt x="80992" y="17367"/>
                  </a:lnTo>
                  <a:lnTo>
                    <a:pt x="101726" y="8438"/>
                  </a:lnTo>
                  <a:lnTo>
                    <a:pt x="12382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7" name="SMARTInkShape-Group56">
            <a:extLst>
              <a:ext uri="{FF2B5EF4-FFF2-40B4-BE49-F238E27FC236}">
                <a16:creationId xmlns:a16="http://schemas.microsoft.com/office/drawing/2014/main" id="{EE23BA67-5B0A-476F-8ECD-BD626D094DC2}"/>
              </a:ext>
            </a:extLst>
          </p:cNvPr>
          <p:cNvGrpSpPr/>
          <p:nvPr/>
        </p:nvGrpSpPr>
        <p:grpSpPr>
          <a:xfrm>
            <a:off x="7324725" y="1752865"/>
            <a:ext cx="1204914" cy="294136"/>
            <a:chOff x="7324725" y="1752865"/>
            <a:chExt cx="1204914" cy="294136"/>
          </a:xfrm>
        </p:grpSpPr>
        <p:sp>
          <p:nvSpPr>
            <p:cNvPr id="281" name="SMARTInkShape-261">
              <a:extLst>
                <a:ext uri="{FF2B5EF4-FFF2-40B4-BE49-F238E27FC236}">
                  <a16:creationId xmlns:a16="http://schemas.microsoft.com/office/drawing/2014/main" id="{87933A85-6ECD-4624-9607-B224F5ABC363}"/>
                </a:ext>
              </a:extLst>
            </p:cNvPr>
            <p:cNvSpPr/>
            <p:nvPr>
              <p:custDataLst>
                <p:tags r:id="rId91"/>
              </p:custDataLst>
            </p:nvPr>
          </p:nvSpPr>
          <p:spPr>
            <a:xfrm>
              <a:off x="7401056" y="1785938"/>
              <a:ext cx="4633" cy="161926"/>
            </a:xfrm>
            <a:custGeom>
              <a:avLst/>
              <a:gdLst/>
              <a:ahLst/>
              <a:cxnLst/>
              <a:rect l="0" t="0" r="0" b="0"/>
              <a:pathLst>
                <a:path w="4633" h="161926">
                  <a:moveTo>
                    <a:pt x="4632" y="0"/>
                  </a:moveTo>
                  <a:lnTo>
                    <a:pt x="4632" y="0"/>
                  </a:lnTo>
                  <a:lnTo>
                    <a:pt x="4632" y="20842"/>
                  </a:lnTo>
                  <a:lnTo>
                    <a:pt x="3220" y="29195"/>
                  </a:lnTo>
                  <a:lnTo>
                    <a:pt x="1359" y="37317"/>
                  </a:lnTo>
                  <a:lnTo>
                    <a:pt x="310" y="59211"/>
                  </a:lnTo>
                  <a:lnTo>
                    <a:pt x="0" y="82690"/>
                  </a:lnTo>
                  <a:lnTo>
                    <a:pt x="437" y="106404"/>
                  </a:lnTo>
                  <a:lnTo>
                    <a:pt x="3154" y="129128"/>
                  </a:lnTo>
                  <a:lnTo>
                    <a:pt x="4340" y="150155"/>
                  </a:lnTo>
                  <a:lnTo>
                    <a:pt x="4632" y="1619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2" name="SMARTInkShape-262">
              <a:extLst>
                <a:ext uri="{FF2B5EF4-FFF2-40B4-BE49-F238E27FC236}">
                  <a16:creationId xmlns:a16="http://schemas.microsoft.com/office/drawing/2014/main" id="{373715E0-C4F3-433E-9B7D-6FCEDF48C0D0}"/>
                </a:ext>
              </a:extLst>
            </p:cNvPr>
            <p:cNvSpPr/>
            <p:nvPr>
              <p:custDataLst>
                <p:tags r:id="rId92"/>
              </p:custDataLst>
            </p:nvPr>
          </p:nvSpPr>
          <p:spPr>
            <a:xfrm>
              <a:off x="7324725" y="1752865"/>
              <a:ext cx="248546" cy="128324"/>
            </a:xfrm>
            <a:custGeom>
              <a:avLst/>
              <a:gdLst/>
              <a:ahLst/>
              <a:cxnLst/>
              <a:rect l="0" t="0" r="0" b="0"/>
              <a:pathLst>
                <a:path w="248546" h="128324">
                  <a:moveTo>
                    <a:pt x="0" y="18785"/>
                  </a:moveTo>
                  <a:lnTo>
                    <a:pt x="0" y="18785"/>
                  </a:lnTo>
                  <a:lnTo>
                    <a:pt x="10877" y="12239"/>
                  </a:lnTo>
                  <a:lnTo>
                    <a:pt x="34541" y="7124"/>
                  </a:lnTo>
                  <a:lnTo>
                    <a:pt x="51688" y="4254"/>
                  </a:lnTo>
                  <a:lnTo>
                    <a:pt x="71655" y="1743"/>
                  </a:lnTo>
                  <a:lnTo>
                    <a:pt x="92877" y="628"/>
                  </a:lnTo>
                  <a:lnTo>
                    <a:pt x="116068" y="132"/>
                  </a:lnTo>
                  <a:lnTo>
                    <a:pt x="128179" y="0"/>
                  </a:lnTo>
                  <a:lnTo>
                    <a:pt x="151513" y="1264"/>
                  </a:lnTo>
                  <a:lnTo>
                    <a:pt x="173702" y="3589"/>
                  </a:lnTo>
                  <a:lnTo>
                    <a:pt x="194147" y="6387"/>
                  </a:lnTo>
                  <a:lnTo>
                    <a:pt x="210994" y="9394"/>
                  </a:lnTo>
                  <a:lnTo>
                    <a:pt x="230969" y="14062"/>
                  </a:lnTo>
                  <a:lnTo>
                    <a:pt x="244118" y="18797"/>
                  </a:lnTo>
                  <a:lnTo>
                    <a:pt x="246883" y="20380"/>
                  </a:lnTo>
                  <a:lnTo>
                    <a:pt x="248197" y="22494"/>
                  </a:lnTo>
                  <a:lnTo>
                    <a:pt x="248545" y="24962"/>
                  </a:lnTo>
                  <a:lnTo>
                    <a:pt x="248246" y="27665"/>
                  </a:lnTo>
                  <a:lnTo>
                    <a:pt x="243681" y="33491"/>
                  </a:lnTo>
                  <a:lnTo>
                    <a:pt x="222760" y="48384"/>
                  </a:lnTo>
                  <a:lnTo>
                    <a:pt x="206954" y="57340"/>
                  </a:lnTo>
                  <a:lnTo>
                    <a:pt x="188817" y="66612"/>
                  </a:lnTo>
                  <a:lnTo>
                    <a:pt x="168409" y="76025"/>
                  </a:lnTo>
                  <a:lnTo>
                    <a:pt x="149813" y="85500"/>
                  </a:lnTo>
                  <a:lnTo>
                    <a:pt x="133259" y="95003"/>
                  </a:lnTo>
                  <a:lnTo>
                    <a:pt x="113097" y="108749"/>
                  </a:lnTo>
                  <a:lnTo>
                    <a:pt x="90488" y="12832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3" name="SMARTInkShape-263">
              <a:extLst>
                <a:ext uri="{FF2B5EF4-FFF2-40B4-BE49-F238E27FC236}">
                  <a16:creationId xmlns:a16="http://schemas.microsoft.com/office/drawing/2014/main" id="{E87BD40E-3500-46D1-B214-9B6A789CEE95}"/>
                </a:ext>
              </a:extLst>
            </p:cNvPr>
            <p:cNvSpPr/>
            <p:nvPr>
              <p:custDataLst>
                <p:tags r:id="rId93"/>
              </p:custDataLst>
            </p:nvPr>
          </p:nvSpPr>
          <p:spPr>
            <a:xfrm>
              <a:off x="7542559" y="1852613"/>
              <a:ext cx="115542" cy="90488"/>
            </a:xfrm>
            <a:custGeom>
              <a:avLst/>
              <a:gdLst/>
              <a:ahLst/>
              <a:cxnLst/>
              <a:rect l="0" t="0" r="0" b="0"/>
              <a:pathLst>
                <a:path w="115542" h="90488">
                  <a:moveTo>
                    <a:pt x="115541" y="0"/>
                  </a:moveTo>
                  <a:lnTo>
                    <a:pt x="115541" y="0"/>
                  </a:lnTo>
                  <a:lnTo>
                    <a:pt x="103856" y="0"/>
                  </a:lnTo>
                  <a:lnTo>
                    <a:pt x="80975" y="7584"/>
                  </a:lnTo>
                  <a:lnTo>
                    <a:pt x="58321" y="19886"/>
                  </a:lnTo>
                  <a:lnTo>
                    <a:pt x="38203" y="33585"/>
                  </a:lnTo>
                  <a:lnTo>
                    <a:pt x="16773" y="49163"/>
                  </a:lnTo>
                  <a:lnTo>
                    <a:pt x="967" y="69111"/>
                  </a:lnTo>
                  <a:lnTo>
                    <a:pt x="0" y="72532"/>
                  </a:lnTo>
                  <a:lnTo>
                    <a:pt x="336" y="79156"/>
                  </a:lnTo>
                  <a:lnTo>
                    <a:pt x="1696" y="81875"/>
                  </a:lnTo>
                  <a:lnTo>
                    <a:pt x="6030" y="86306"/>
                  </a:lnTo>
                  <a:lnTo>
                    <a:pt x="11484" y="88629"/>
                  </a:lnTo>
                  <a:lnTo>
                    <a:pt x="25054" y="904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4" name="SMARTInkShape-264">
              <a:extLst>
                <a:ext uri="{FF2B5EF4-FFF2-40B4-BE49-F238E27FC236}">
                  <a16:creationId xmlns:a16="http://schemas.microsoft.com/office/drawing/2014/main" id="{F330835E-DA23-4430-9489-E39D6DDFF8F5}"/>
                </a:ext>
              </a:extLst>
            </p:cNvPr>
            <p:cNvSpPr/>
            <p:nvPr>
              <p:custDataLst>
                <p:tags r:id="rId94"/>
              </p:custDataLst>
            </p:nvPr>
          </p:nvSpPr>
          <p:spPr>
            <a:xfrm>
              <a:off x="7659240" y="1825361"/>
              <a:ext cx="165434" cy="221640"/>
            </a:xfrm>
            <a:custGeom>
              <a:avLst/>
              <a:gdLst/>
              <a:ahLst/>
              <a:cxnLst/>
              <a:rect l="0" t="0" r="0" b="0"/>
              <a:pathLst>
                <a:path w="165434" h="221640">
                  <a:moveTo>
                    <a:pt x="8385" y="27252"/>
                  </a:moveTo>
                  <a:lnTo>
                    <a:pt x="8385" y="27252"/>
                  </a:lnTo>
                  <a:lnTo>
                    <a:pt x="12951" y="22685"/>
                  </a:lnTo>
                  <a:lnTo>
                    <a:pt x="13130" y="18406"/>
                  </a:lnTo>
                  <a:lnTo>
                    <a:pt x="5023" y="42136"/>
                  </a:lnTo>
                  <a:lnTo>
                    <a:pt x="234" y="60707"/>
                  </a:lnTo>
                  <a:lnTo>
                    <a:pt x="0" y="70167"/>
                  </a:lnTo>
                  <a:lnTo>
                    <a:pt x="1660" y="79662"/>
                  </a:lnTo>
                  <a:lnTo>
                    <a:pt x="8097" y="91405"/>
                  </a:lnTo>
                  <a:lnTo>
                    <a:pt x="19236" y="101587"/>
                  </a:lnTo>
                  <a:lnTo>
                    <a:pt x="28024" y="105269"/>
                  </a:lnTo>
                  <a:lnTo>
                    <a:pt x="49130" y="107632"/>
                  </a:lnTo>
                  <a:lnTo>
                    <a:pt x="64907" y="105513"/>
                  </a:lnTo>
                  <a:lnTo>
                    <a:pt x="84990" y="95725"/>
                  </a:lnTo>
                  <a:lnTo>
                    <a:pt x="107381" y="79053"/>
                  </a:lnTo>
                  <a:lnTo>
                    <a:pt x="127246" y="57945"/>
                  </a:lnTo>
                  <a:lnTo>
                    <a:pt x="141675" y="39639"/>
                  </a:lnTo>
                  <a:lnTo>
                    <a:pt x="156442" y="18821"/>
                  </a:lnTo>
                  <a:lnTo>
                    <a:pt x="163592" y="5380"/>
                  </a:lnTo>
                  <a:lnTo>
                    <a:pt x="165161" y="0"/>
                  </a:lnTo>
                  <a:lnTo>
                    <a:pt x="165290" y="88"/>
                  </a:lnTo>
                  <a:lnTo>
                    <a:pt x="165433" y="1597"/>
                  </a:lnTo>
                  <a:lnTo>
                    <a:pt x="160690" y="20636"/>
                  </a:lnTo>
                  <a:lnTo>
                    <a:pt x="154279" y="43838"/>
                  </a:lnTo>
                  <a:lnTo>
                    <a:pt x="145980" y="67444"/>
                  </a:lnTo>
                  <a:lnTo>
                    <a:pt x="140447" y="84802"/>
                  </a:lnTo>
                  <a:lnTo>
                    <a:pt x="136224" y="101337"/>
                  </a:lnTo>
                  <a:lnTo>
                    <a:pt x="132583" y="118916"/>
                  </a:lnTo>
                  <a:lnTo>
                    <a:pt x="129730" y="137312"/>
                  </a:lnTo>
                  <a:lnTo>
                    <a:pt x="128462" y="156071"/>
                  </a:lnTo>
                  <a:lnTo>
                    <a:pt x="127748" y="179426"/>
                  </a:lnTo>
                  <a:lnTo>
                    <a:pt x="128036" y="202479"/>
                  </a:lnTo>
                  <a:lnTo>
                    <a:pt x="132016" y="221639"/>
                  </a:lnTo>
                  <a:lnTo>
                    <a:pt x="132124" y="220714"/>
                  </a:lnTo>
                  <a:lnTo>
                    <a:pt x="132210" y="21775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5" name="SMARTInkShape-265">
              <a:extLst>
                <a:ext uri="{FF2B5EF4-FFF2-40B4-BE49-F238E27FC236}">
                  <a16:creationId xmlns:a16="http://schemas.microsoft.com/office/drawing/2014/main" id="{01004777-1018-437C-BD0D-3A0E76C933ED}"/>
                </a:ext>
              </a:extLst>
            </p:cNvPr>
            <p:cNvSpPr/>
            <p:nvPr>
              <p:custDataLst>
                <p:tags r:id="rId95"/>
              </p:custDataLst>
            </p:nvPr>
          </p:nvSpPr>
          <p:spPr>
            <a:xfrm>
              <a:off x="7777163" y="1795463"/>
              <a:ext cx="566738" cy="166106"/>
            </a:xfrm>
            <a:custGeom>
              <a:avLst/>
              <a:gdLst/>
              <a:ahLst/>
              <a:cxnLst/>
              <a:rect l="0" t="0" r="0" b="0"/>
              <a:pathLst>
                <a:path w="566738" h="166106">
                  <a:moveTo>
                    <a:pt x="0" y="119062"/>
                  </a:moveTo>
                  <a:lnTo>
                    <a:pt x="0" y="119062"/>
                  </a:lnTo>
                  <a:lnTo>
                    <a:pt x="2528" y="96647"/>
                  </a:lnTo>
                  <a:lnTo>
                    <a:pt x="9156" y="76320"/>
                  </a:lnTo>
                  <a:lnTo>
                    <a:pt x="18134" y="53881"/>
                  </a:lnTo>
                  <a:lnTo>
                    <a:pt x="29185" y="42717"/>
                  </a:lnTo>
                  <a:lnTo>
                    <a:pt x="36078" y="37858"/>
                  </a:lnTo>
                  <a:lnTo>
                    <a:pt x="48437" y="34677"/>
                  </a:lnTo>
                  <a:lnTo>
                    <a:pt x="64681" y="33734"/>
                  </a:lnTo>
                  <a:lnTo>
                    <a:pt x="75314" y="36336"/>
                  </a:lnTo>
                  <a:lnTo>
                    <a:pt x="95074" y="44101"/>
                  </a:lnTo>
                  <a:lnTo>
                    <a:pt x="106957" y="51637"/>
                  </a:lnTo>
                  <a:lnTo>
                    <a:pt x="117180" y="65629"/>
                  </a:lnTo>
                  <a:lnTo>
                    <a:pt x="125785" y="85518"/>
                  </a:lnTo>
                  <a:lnTo>
                    <a:pt x="127342" y="95158"/>
                  </a:lnTo>
                  <a:lnTo>
                    <a:pt x="125212" y="104734"/>
                  </a:lnTo>
                  <a:lnTo>
                    <a:pt x="115011" y="128053"/>
                  </a:lnTo>
                  <a:lnTo>
                    <a:pt x="107736" y="135581"/>
                  </a:lnTo>
                  <a:lnTo>
                    <a:pt x="86858" y="145765"/>
                  </a:lnTo>
                  <a:lnTo>
                    <a:pt x="65487" y="156008"/>
                  </a:lnTo>
                  <a:lnTo>
                    <a:pt x="42372" y="161145"/>
                  </a:lnTo>
                  <a:lnTo>
                    <a:pt x="35413" y="161578"/>
                  </a:lnTo>
                  <a:lnTo>
                    <a:pt x="33134" y="161164"/>
                  </a:lnTo>
                  <a:lnTo>
                    <a:pt x="31614" y="160359"/>
                  </a:lnTo>
                  <a:lnTo>
                    <a:pt x="30601" y="159294"/>
                  </a:lnTo>
                  <a:lnTo>
                    <a:pt x="30455" y="158054"/>
                  </a:lnTo>
                  <a:lnTo>
                    <a:pt x="31703" y="155265"/>
                  </a:lnTo>
                  <a:lnTo>
                    <a:pt x="37910" y="150720"/>
                  </a:lnTo>
                  <a:lnTo>
                    <a:pt x="60895" y="140642"/>
                  </a:lnTo>
                  <a:lnTo>
                    <a:pt x="83718" y="131571"/>
                  </a:lnTo>
                  <a:lnTo>
                    <a:pt x="101237" y="125327"/>
                  </a:lnTo>
                  <a:lnTo>
                    <a:pt x="121018" y="119024"/>
                  </a:lnTo>
                  <a:lnTo>
                    <a:pt x="141627" y="113224"/>
                  </a:lnTo>
                  <a:lnTo>
                    <a:pt x="161369" y="108883"/>
                  </a:lnTo>
                  <a:lnTo>
                    <a:pt x="179317" y="105189"/>
                  </a:lnTo>
                  <a:lnTo>
                    <a:pt x="196113" y="102313"/>
                  </a:lnTo>
                  <a:lnTo>
                    <a:pt x="219385" y="100165"/>
                  </a:lnTo>
                  <a:lnTo>
                    <a:pt x="242007" y="96377"/>
                  </a:lnTo>
                  <a:lnTo>
                    <a:pt x="250962" y="95222"/>
                  </a:lnTo>
                  <a:lnTo>
                    <a:pt x="258979" y="91596"/>
                  </a:lnTo>
                  <a:lnTo>
                    <a:pt x="268106" y="84074"/>
                  </a:lnTo>
                  <a:lnTo>
                    <a:pt x="269971" y="80934"/>
                  </a:lnTo>
                  <a:lnTo>
                    <a:pt x="271020" y="74780"/>
                  </a:lnTo>
                  <a:lnTo>
                    <a:pt x="271167" y="72078"/>
                  </a:lnTo>
                  <a:lnTo>
                    <a:pt x="269920" y="67665"/>
                  </a:lnTo>
                  <a:lnTo>
                    <a:pt x="268847" y="65747"/>
                  </a:lnTo>
                  <a:lnTo>
                    <a:pt x="262279" y="60520"/>
                  </a:lnTo>
                  <a:lnTo>
                    <a:pt x="251102" y="58148"/>
                  </a:lnTo>
                  <a:lnTo>
                    <a:pt x="229301" y="61149"/>
                  </a:lnTo>
                  <a:lnTo>
                    <a:pt x="210346" y="66390"/>
                  </a:lnTo>
                  <a:lnTo>
                    <a:pt x="188207" y="76997"/>
                  </a:lnTo>
                  <a:lnTo>
                    <a:pt x="166478" y="87607"/>
                  </a:lnTo>
                  <a:lnTo>
                    <a:pt x="148850" y="105146"/>
                  </a:lnTo>
                  <a:lnTo>
                    <a:pt x="142885" y="114465"/>
                  </a:lnTo>
                  <a:lnTo>
                    <a:pt x="140234" y="123898"/>
                  </a:lnTo>
                  <a:lnTo>
                    <a:pt x="141877" y="133382"/>
                  </a:lnTo>
                  <a:lnTo>
                    <a:pt x="148752" y="146236"/>
                  </a:lnTo>
                  <a:lnTo>
                    <a:pt x="151556" y="149878"/>
                  </a:lnTo>
                  <a:lnTo>
                    <a:pt x="168142" y="160060"/>
                  </a:lnTo>
                  <a:lnTo>
                    <a:pt x="183739" y="163742"/>
                  </a:lnTo>
                  <a:lnTo>
                    <a:pt x="201253" y="165378"/>
                  </a:lnTo>
                  <a:lnTo>
                    <a:pt x="219620" y="166105"/>
                  </a:lnTo>
                  <a:lnTo>
                    <a:pt x="239778" y="163606"/>
                  </a:lnTo>
                  <a:lnTo>
                    <a:pt x="261084" y="158438"/>
                  </a:lnTo>
                  <a:lnTo>
                    <a:pt x="282901" y="150850"/>
                  </a:lnTo>
                  <a:lnTo>
                    <a:pt x="303533" y="142186"/>
                  </a:lnTo>
                  <a:lnTo>
                    <a:pt x="323815" y="132514"/>
                  </a:lnTo>
                  <a:lnTo>
                    <a:pt x="345178" y="121160"/>
                  </a:lnTo>
                  <a:lnTo>
                    <a:pt x="367019" y="109058"/>
                  </a:lnTo>
                  <a:lnTo>
                    <a:pt x="388015" y="96624"/>
                  </a:lnTo>
                  <a:lnTo>
                    <a:pt x="406166" y="84042"/>
                  </a:lnTo>
                  <a:lnTo>
                    <a:pt x="426204" y="70115"/>
                  </a:lnTo>
                  <a:lnTo>
                    <a:pt x="442336" y="56457"/>
                  </a:lnTo>
                  <a:lnTo>
                    <a:pt x="445302" y="51903"/>
                  </a:lnTo>
                  <a:lnTo>
                    <a:pt x="445564" y="49948"/>
                  </a:lnTo>
                  <a:lnTo>
                    <a:pt x="444444" y="46364"/>
                  </a:lnTo>
                  <a:lnTo>
                    <a:pt x="443403" y="45726"/>
                  </a:lnTo>
                  <a:lnTo>
                    <a:pt x="442181" y="45830"/>
                  </a:lnTo>
                  <a:lnTo>
                    <a:pt x="440837" y="46428"/>
                  </a:lnTo>
                  <a:lnTo>
                    <a:pt x="439942" y="47356"/>
                  </a:lnTo>
                  <a:lnTo>
                    <a:pt x="433074" y="67588"/>
                  </a:lnTo>
                  <a:lnTo>
                    <a:pt x="425938" y="91136"/>
                  </a:lnTo>
                  <a:lnTo>
                    <a:pt x="422861" y="111919"/>
                  </a:lnTo>
                  <a:lnTo>
                    <a:pt x="419842" y="126529"/>
                  </a:lnTo>
                  <a:lnTo>
                    <a:pt x="418717" y="138548"/>
                  </a:lnTo>
                  <a:lnTo>
                    <a:pt x="417786" y="139990"/>
                  </a:lnTo>
                  <a:lnTo>
                    <a:pt x="415018" y="142305"/>
                  </a:lnTo>
                  <a:lnTo>
                    <a:pt x="414791" y="141966"/>
                  </a:lnTo>
                  <a:lnTo>
                    <a:pt x="414355" y="120935"/>
                  </a:lnTo>
                  <a:lnTo>
                    <a:pt x="415399" y="100402"/>
                  </a:lnTo>
                  <a:lnTo>
                    <a:pt x="422471" y="81665"/>
                  </a:lnTo>
                  <a:lnTo>
                    <a:pt x="434916" y="60121"/>
                  </a:lnTo>
                  <a:lnTo>
                    <a:pt x="452302" y="40626"/>
                  </a:lnTo>
                  <a:lnTo>
                    <a:pt x="474504" y="25090"/>
                  </a:lnTo>
                  <a:lnTo>
                    <a:pt x="491878" y="17148"/>
                  </a:lnTo>
                  <a:lnTo>
                    <a:pt x="510183" y="10090"/>
                  </a:lnTo>
                  <a:lnTo>
                    <a:pt x="528901" y="4484"/>
                  </a:lnTo>
                  <a:lnTo>
                    <a:pt x="566737"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6" name="SMARTInkShape-266">
              <a:extLst>
                <a:ext uri="{FF2B5EF4-FFF2-40B4-BE49-F238E27FC236}">
                  <a16:creationId xmlns:a16="http://schemas.microsoft.com/office/drawing/2014/main" id="{F26056AE-F994-47BB-9914-CEA8F7220B48}"/>
                </a:ext>
              </a:extLst>
            </p:cNvPr>
            <p:cNvSpPr/>
            <p:nvPr>
              <p:custDataLst>
                <p:tags r:id="rId96"/>
              </p:custDataLst>
            </p:nvPr>
          </p:nvSpPr>
          <p:spPr>
            <a:xfrm>
              <a:off x="8415338" y="1910488"/>
              <a:ext cx="114301" cy="94526"/>
            </a:xfrm>
            <a:custGeom>
              <a:avLst/>
              <a:gdLst/>
              <a:ahLst/>
              <a:cxnLst/>
              <a:rect l="0" t="0" r="0" b="0"/>
              <a:pathLst>
                <a:path w="114301" h="94526">
                  <a:moveTo>
                    <a:pt x="114300" y="13562"/>
                  </a:moveTo>
                  <a:lnTo>
                    <a:pt x="114300" y="13562"/>
                  </a:lnTo>
                  <a:lnTo>
                    <a:pt x="114300" y="11034"/>
                  </a:lnTo>
                  <a:lnTo>
                    <a:pt x="113771" y="10289"/>
                  </a:lnTo>
                  <a:lnTo>
                    <a:pt x="112888" y="9792"/>
                  </a:lnTo>
                  <a:lnTo>
                    <a:pt x="111771" y="9461"/>
                  </a:lnTo>
                  <a:lnTo>
                    <a:pt x="111027" y="8712"/>
                  </a:lnTo>
                  <a:lnTo>
                    <a:pt x="110199" y="6467"/>
                  </a:lnTo>
                  <a:lnTo>
                    <a:pt x="109449" y="5657"/>
                  </a:lnTo>
                  <a:lnTo>
                    <a:pt x="97651" y="906"/>
                  </a:lnTo>
                  <a:lnTo>
                    <a:pt x="91730" y="0"/>
                  </a:lnTo>
                  <a:lnTo>
                    <a:pt x="82447" y="2018"/>
                  </a:lnTo>
                  <a:lnTo>
                    <a:pt x="77565" y="5962"/>
                  </a:lnTo>
                  <a:lnTo>
                    <a:pt x="65167" y="26375"/>
                  </a:lnTo>
                  <a:lnTo>
                    <a:pt x="59282" y="43316"/>
                  </a:lnTo>
                  <a:lnTo>
                    <a:pt x="56723" y="59361"/>
                  </a:lnTo>
                  <a:lnTo>
                    <a:pt x="49733" y="71288"/>
                  </a:lnTo>
                  <a:lnTo>
                    <a:pt x="43975" y="78200"/>
                  </a:lnTo>
                  <a:lnTo>
                    <a:pt x="21257" y="91031"/>
                  </a:lnTo>
                  <a:lnTo>
                    <a:pt x="0" y="945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88" name="SMARTInkShape-267">
            <a:extLst>
              <a:ext uri="{FF2B5EF4-FFF2-40B4-BE49-F238E27FC236}">
                <a16:creationId xmlns:a16="http://schemas.microsoft.com/office/drawing/2014/main" id="{7A86534B-A92D-4CD3-8F42-493066DDA969}"/>
              </a:ext>
            </a:extLst>
          </p:cNvPr>
          <p:cNvSpPr/>
          <p:nvPr>
            <p:custDataLst>
              <p:tags r:id="rId15"/>
            </p:custDataLst>
          </p:nvPr>
        </p:nvSpPr>
        <p:spPr>
          <a:xfrm>
            <a:off x="8477250" y="1824251"/>
            <a:ext cx="66676" cy="9313"/>
          </a:xfrm>
          <a:custGeom>
            <a:avLst/>
            <a:gdLst/>
            <a:ahLst/>
            <a:cxnLst/>
            <a:rect l="0" t="0" r="0" b="0"/>
            <a:pathLst>
              <a:path w="66676" h="9313">
                <a:moveTo>
                  <a:pt x="66675" y="9312"/>
                </a:moveTo>
                <a:lnTo>
                  <a:pt x="66675" y="9312"/>
                </a:lnTo>
                <a:lnTo>
                  <a:pt x="66675" y="5211"/>
                </a:lnTo>
                <a:lnTo>
                  <a:pt x="64146" y="2217"/>
                </a:lnTo>
                <a:lnTo>
                  <a:pt x="61495" y="867"/>
                </a:lnTo>
                <a:lnTo>
                  <a:pt x="47896" y="0"/>
                </a:lnTo>
                <a:lnTo>
                  <a:pt x="25884" y="887"/>
                </a:lnTo>
                <a:lnTo>
                  <a:pt x="0" y="93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93" name="SMARTInkShape-Group58">
            <a:extLst>
              <a:ext uri="{FF2B5EF4-FFF2-40B4-BE49-F238E27FC236}">
                <a16:creationId xmlns:a16="http://schemas.microsoft.com/office/drawing/2014/main" id="{E2EE1CC3-8D89-4AC1-AA18-E96DDEAED413}"/>
              </a:ext>
            </a:extLst>
          </p:cNvPr>
          <p:cNvGrpSpPr/>
          <p:nvPr/>
        </p:nvGrpSpPr>
        <p:grpSpPr>
          <a:xfrm>
            <a:off x="4438650" y="2371725"/>
            <a:ext cx="352426" cy="280989"/>
            <a:chOff x="4438650" y="2371725"/>
            <a:chExt cx="352426" cy="280989"/>
          </a:xfrm>
        </p:grpSpPr>
        <p:sp>
          <p:nvSpPr>
            <p:cNvPr id="289" name="SMARTInkShape-268">
              <a:extLst>
                <a:ext uri="{FF2B5EF4-FFF2-40B4-BE49-F238E27FC236}">
                  <a16:creationId xmlns:a16="http://schemas.microsoft.com/office/drawing/2014/main" id="{2F65B5E2-2849-4D8C-BB43-0200ED19A8C1}"/>
                </a:ext>
              </a:extLst>
            </p:cNvPr>
            <p:cNvSpPr/>
            <p:nvPr>
              <p:custDataLst>
                <p:tags r:id="rId87"/>
              </p:custDataLst>
            </p:nvPr>
          </p:nvSpPr>
          <p:spPr>
            <a:xfrm>
              <a:off x="4438650" y="2476500"/>
              <a:ext cx="290514" cy="71439"/>
            </a:xfrm>
            <a:custGeom>
              <a:avLst/>
              <a:gdLst/>
              <a:ahLst/>
              <a:cxnLst/>
              <a:rect l="0" t="0" r="0" b="0"/>
              <a:pathLst>
                <a:path w="290514" h="71439">
                  <a:moveTo>
                    <a:pt x="0" y="0"/>
                  </a:moveTo>
                  <a:lnTo>
                    <a:pt x="0" y="0"/>
                  </a:lnTo>
                  <a:lnTo>
                    <a:pt x="3802" y="4331"/>
                  </a:lnTo>
                  <a:lnTo>
                    <a:pt x="6629" y="9157"/>
                  </a:lnTo>
                  <a:lnTo>
                    <a:pt x="8652" y="10867"/>
                  </a:lnTo>
                  <a:lnTo>
                    <a:pt x="19505" y="16434"/>
                  </a:lnTo>
                  <a:lnTo>
                    <a:pt x="32943" y="24449"/>
                  </a:lnTo>
                  <a:lnTo>
                    <a:pt x="55093" y="32115"/>
                  </a:lnTo>
                  <a:lnTo>
                    <a:pt x="73169" y="36498"/>
                  </a:lnTo>
                  <a:lnTo>
                    <a:pt x="93550" y="41974"/>
                  </a:lnTo>
                  <a:lnTo>
                    <a:pt x="116367" y="46524"/>
                  </a:lnTo>
                  <a:lnTo>
                    <a:pt x="140090" y="50311"/>
                  </a:lnTo>
                  <a:lnTo>
                    <a:pt x="162980" y="53758"/>
                  </a:lnTo>
                  <a:lnTo>
                    <a:pt x="185501" y="57053"/>
                  </a:lnTo>
                  <a:lnTo>
                    <a:pt x="207857" y="60282"/>
                  </a:lnTo>
                  <a:lnTo>
                    <a:pt x="230141" y="63481"/>
                  </a:lnTo>
                  <a:lnTo>
                    <a:pt x="249569" y="65255"/>
                  </a:lnTo>
                  <a:lnTo>
                    <a:pt x="272560" y="67665"/>
                  </a:lnTo>
                  <a:lnTo>
                    <a:pt x="290513" y="7143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0" name="SMARTInkShape-269">
              <a:extLst>
                <a:ext uri="{FF2B5EF4-FFF2-40B4-BE49-F238E27FC236}">
                  <a16:creationId xmlns:a16="http://schemas.microsoft.com/office/drawing/2014/main" id="{53EFB907-8FB3-4699-BA37-7F55A99208D9}"/>
                </a:ext>
              </a:extLst>
            </p:cNvPr>
            <p:cNvSpPr/>
            <p:nvPr>
              <p:custDataLst>
                <p:tags r:id="rId88"/>
              </p:custDataLst>
            </p:nvPr>
          </p:nvSpPr>
          <p:spPr>
            <a:xfrm>
              <a:off x="4624388" y="2371725"/>
              <a:ext cx="166688" cy="242889"/>
            </a:xfrm>
            <a:custGeom>
              <a:avLst/>
              <a:gdLst/>
              <a:ahLst/>
              <a:cxnLst/>
              <a:rect l="0" t="0" r="0" b="0"/>
              <a:pathLst>
                <a:path w="166688" h="242889">
                  <a:moveTo>
                    <a:pt x="166687" y="0"/>
                  </a:moveTo>
                  <a:lnTo>
                    <a:pt x="166687" y="0"/>
                  </a:lnTo>
                  <a:lnTo>
                    <a:pt x="162885" y="4331"/>
                  </a:lnTo>
                  <a:lnTo>
                    <a:pt x="148259" y="25522"/>
                  </a:lnTo>
                  <a:lnTo>
                    <a:pt x="132532" y="47532"/>
                  </a:lnTo>
                  <a:lnTo>
                    <a:pt x="118291" y="69175"/>
                  </a:lnTo>
                  <a:lnTo>
                    <a:pt x="101430" y="92346"/>
                  </a:lnTo>
                  <a:lnTo>
                    <a:pt x="91117" y="108070"/>
                  </a:lnTo>
                  <a:lnTo>
                    <a:pt x="79831" y="125289"/>
                  </a:lnTo>
                  <a:lnTo>
                    <a:pt x="68288" y="143526"/>
                  </a:lnTo>
                  <a:lnTo>
                    <a:pt x="57867" y="162214"/>
                  </a:lnTo>
                  <a:lnTo>
                    <a:pt x="46532" y="179692"/>
                  </a:lnTo>
                  <a:lnTo>
                    <a:pt x="29662" y="202996"/>
                  </a:lnTo>
                  <a:lnTo>
                    <a:pt x="12267" y="224777"/>
                  </a:lnTo>
                  <a:lnTo>
                    <a:pt x="0" y="2428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1" name="SMARTInkShape-270">
              <a:extLst>
                <a:ext uri="{FF2B5EF4-FFF2-40B4-BE49-F238E27FC236}">
                  <a16:creationId xmlns:a16="http://schemas.microsoft.com/office/drawing/2014/main" id="{FE3E5DC7-59C5-407B-B46A-7386B962C3E3}"/>
                </a:ext>
              </a:extLst>
            </p:cNvPr>
            <p:cNvSpPr/>
            <p:nvPr>
              <p:custDataLst>
                <p:tags r:id="rId89"/>
              </p:custDataLst>
            </p:nvPr>
          </p:nvSpPr>
          <p:spPr>
            <a:xfrm>
              <a:off x="4633913" y="2457450"/>
              <a:ext cx="42863" cy="123826"/>
            </a:xfrm>
            <a:custGeom>
              <a:avLst/>
              <a:gdLst/>
              <a:ahLst/>
              <a:cxnLst/>
              <a:rect l="0" t="0" r="0" b="0"/>
              <a:pathLst>
                <a:path w="42863" h="123826">
                  <a:moveTo>
                    <a:pt x="0" y="0"/>
                  </a:moveTo>
                  <a:lnTo>
                    <a:pt x="0" y="0"/>
                  </a:lnTo>
                  <a:lnTo>
                    <a:pt x="6628" y="22414"/>
                  </a:lnTo>
                  <a:lnTo>
                    <a:pt x="11965" y="42724"/>
                  </a:lnTo>
                  <a:lnTo>
                    <a:pt x="19772" y="64694"/>
                  </a:lnTo>
                  <a:lnTo>
                    <a:pt x="25721" y="81669"/>
                  </a:lnTo>
                  <a:lnTo>
                    <a:pt x="34491" y="104514"/>
                  </a:lnTo>
                  <a:lnTo>
                    <a:pt x="42862" y="1238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2" name="SMARTInkShape-271">
              <a:extLst>
                <a:ext uri="{FF2B5EF4-FFF2-40B4-BE49-F238E27FC236}">
                  <a16:creationId xmlns:a16="http://schemas.microsoft.com/office/drawing/2014/main" id="{CBB14F8A-80F5-4DC8-93AA-4429D63FCC73}"/>
                </a:ext>
              </a:extLst>
            </p:cNvPr>
            <p:cNvSpPr/>
            <p:nvPr>
              <p:custDataLst>
                <p:tags r:id="rId90"/>
              </p:custDataLst>
            </p:nvPr>
          </p:nvSpPr>
          <p:spPr>
            <a:xfrm>
              <a:off x="4643438" y="2576513"/>
              <a:ext cx="71438" cy="76201"/>
            </a:xfrm>
            <a:custGeom>
              <a:avLst/>
              <a:gdLst/>
              <a:ahLst/>
              <a:cxnLst/>
              <a:rect l="0" t="0" r="0" b="0"/>
              <a:pathLst>
                <a:path w="71438" h="76201">
                  <a:moveTo>
                    <a:pt x="0" y="76200"/>
                  </a:moveTo>
                  <a:lnTo>
                    <a:pt x="0" y="76200"/>
                  </a:lnTo>
                  <a:lnTo>
                    <a:pt x="0" y="73671"/>
                  </a:lnTo>
                  <a:lnTo>
                    <a:pt x="17305" y="50990"/>
                  </a:lnTo>
                  <a:lnTo>
                    <a:pt x="39009" y="27985"/>
                  </a:lnTo>
                  <a:lnTo>
                    <a:pt x="61151" y="8115"/>
                  </a:lnTo>
                  <a:lnTo>
                    <a:pt x="71437"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01" name="SMARTInkShape-Group59">
            <a:extLst>
              <a:ext uri="{FF2B5EF4-FFF2-40B4-BE49-F238E27FC236}">
                <a16:creationId xmlns:a16="http://schemas.microsoft.com/office/drawing/2014/main" id="{10E5721F-C843-4EE9-9329-9A26D00A5FB9}"/>
              </a:ext>
            </a:extLst>
          </p:cNvPr>
          <p:cNvGrpSpPr/>
          <p:nvPr/>
        </p:nvGrpSpPr>
        <p:grpSpPr>
          <a:xfrm>
            <a:off x="5001381" y="2300540"/>
            <a:ext cx="1147008" cy="330026"/>
            <a:chOff x="5001381" y="2300540"/>
            <a:chExt cx="1147008" cy="330026"/>
          </a:xfrm>
        </p:grpSpPr>
        <p:sp>
          <p:nvSpPr>
            <p:cNvPr id="294" name="SMARTInkShape-272">
              <a:extLst>
                <a:ext uri="{FF2B5EF4-FFF2-40B4-BE49-F238E27FC236}">
                  <a16:creationId xmlns:a16="http://schemas.microsoft.com/office/drawing/2014/main" id="{D8E89891-E988-4606-8EDF-95A9E5BE7B64}"/>
                </a:ext>
              </a:extLst>
            </p:cNvPr>
            <p:cNvSpPr/>
            <p:nvPr>
              <p:custDataLst>
                <p:tags r:id="rId80"/>
              </p:custDataLst>
            </p:nvPr>
          </p:nvSpPr>
          <p:spPr>
            <a:xfrm>
              <a:off x="5001381" y="2361934"/>
              <a:ext cx="208795" cy="268632"/>
            </a:xfrm>
            <a:custGeom>
              <a:avLst/>
              <a:gdLst/>
              <a:ahLst/>
              <a:cxnLst/>
              <a:rect l="0" t="0" r="0" b="0"/>
              <a:pathLst>
                <a:path w="208795" h="268632">
                  <a:moveTo>
                    <a:pt x="13532" y="28841"/>
                  </a:moveTo>
                  <a:lnTo>
                    <a:pt x="13532" y="28841"/>
                  </a:lnTo>
                  <a:lnTo>
                    <a:pt x="13532" y="50497"/>
                  </a:lnTo>
                  <a:lnTo>
                    <a:pt x="11003" y="68691"/>
                  </a:lnTo>
                  <a:lnTo>
                    <a:pt x="9762" y="84123"/>
                  </a:lnTo>
                  <a:lnTo>
                    <a:pt x="8681" y="102094"/>
                  </a:lnTo>
                  <a:lnTo>
                    <a:pt x="6437" y="122428"/>
                  </a:lnTo>
                  <a:lnTo>
                    <a:pt x="5087" y="142402"/>
                  </a:lnTo>
                  <a:lnTo>
                    <a:pt x="5016" y="162392"/>
                  </a:lnTo>
                  <a:lnTo>
                    <a:pt x="6748" y="183623"/>
                  </a:lnTo>
                  <a:lnTo>
                    <a:pt x="5049" y="202584"/>
                  </a:lnTo>
                  <a:lnTo>
                    <a:pt x="1824" y="219302"/>
                  </a:lnTo>
                  <a:lnTo>
                    <a:pt x="8" y="240085"/>
                  </a:lnTo>
                  <a:lnTo>
                    <a:pt x="0" y="255473"/>
                  </a:lnTo>
                  <a:lnTo>
                    <a:pt x="3375" y="267876"/>
                  </a:lnTo>
                  <a:lnTo>
                    <a:pt x="4114" y="268631"/>
                  </a:lnTo>
                  <a:lnTo>
                    <a:pt x="5137" y="268605"/>
                  </a:lnTo>
                  <a:lnTo>
                    <a:pt x="6347" y="268059"/>
                  </a:lnTo>
                  <a:lnTo>
                    <a:pt x="7154" y="266636"/>
                  </a:lnTo>
                  <a:lnTo>
                    <a:pt x="8450" y="255337"/>
                  </a:lnTo>
                  <a:lnTo>
                    <a:pt x="8706" y="232919"/>
                  </a:lnTo>
                  <a:lnTo>
                    <a:pt x="12975" y="215498"/>
                  </a:lnTo>
                  <a:lnTo>
                    <a:pt x="19105" y="194879"/>
                  </a:lnTo>
                  <a:lnTo>
                    <a:pt x="23593" y="171604"/>
                  </a:lnTo>
                  <a:lnTo>
                    <a:pt x="25531" y="159470"/>
                  </a:lnTo>
                  <a:lnTo>
                    <a:pt x="27352" y="147148"/>
                  </a:lnTo>
                  <a:lnTo>
                    <a:pt x="29095" y="134700"/>
                  </a:lnTo>
                  <a:lnTo>
                    <a:pt x="30786" y="121638"/>
                  </a:lnTo>
                  <a:lnTo>
                    <a:pt x="32443" y="108168"/>
                  </a:lnTo>
                  <a:lnTo>
                    <a:pt x="34077" y="94426"/>
                  </a:lnTo>
                  <a:lnTo>
                    <a:pt x="36224" y="81560"/>
                  </a:lnTo>
                  <a:lnTo>
                    <a:pt x="38714" y="69279"/>
                  </a:lnTo>
                  <a:lnTo>
                    <a:pt x="44303" y="46813"/>
                  </a:lnTo>
                  <a:lnTo>
                    <a:pt x="50315" y="28009"/>
                  </a:lnTo>
                  <a:lnTo>
                    <a:pt x="62268" y="6314"/>
                  </a:lnTo>
                  <a:lnTo>
                    <a:pt x="66590" y="661"/>
                  </a:lnTo>
                  <a:lnTo>
                    <a:pt x="68483" y="0"/>
                  </a:lnTo>
                  <a:lnTo>
                    <a:pt x="70274" y="618"/>
                  </a:lnTo>
                  <a:lnTo>
                    <a:pt x="79479" y="9214"/>
                  </a:lnTo>
                  <a:lnTo>
                    <a:pt x="88399" y="25613"/>
                  </a:lnTo>
                  <a:lnTo>
                    <a:pt x="96018" y="41164"/>
                  </a:lnTo>
                  <a:lnTo>
                    <a:pt x="105226" y="58660"/>
                  </a:lnTo>
                  <a:lnTo>
                    <a:pt x="116373" y="77019"/>
                  </a:lnTo>
                  <a:lnTo>
                    <a:pt x="126972" y="97172"/>
                  </a:lnTo>
                  <a:lnTo>
                    <a:pt x="137504" y="117948"/>
                  </a:lnTo>
                  <a:lnTo>
                    <a:pt x="149240" y="137765"/>
                  </a:lnTo>
                  <a:lnTo>
                    <a:pt x="160100" y="155745"/>
                  </a:lnTo>
                  <a:lnTo>
                    <a:pt x="175139" y="179331"/>
                  </a:lnTo>
                  <a:lnTo>
                    <a:pt x="186828" y="198314"/>
                  </a:lnTo>
                  <a:lnTo>
                    <a:pt x="198047" y="216422"/>
                  </a:lnTo>
                  <a:lnTo>
                    <a:pt x="208794" y="22886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5" name="SMARTInkShape-273">
              <a:extLst>
                <a:ext uri="{FF2B5EF4-FFF2-40B4-BE49-F238E27FC236}">
                  <a16:creationId xmlns:a16="http://schemas.microsoft.com/office/drawing/2014/main" id="{C6C8CE12-197C-4227-B7CA-73FCDF3D75E0}"/>
                </a:ext>
              </a:extLst>
            </p:cNvPr>
            <p:cNvSpPr/>
            <p:nvPr>
              <p:custDataLst>
                <p:tags r:id="rId81"/>
              </p:custDataLst>
            </p:nvPr>
          </p:nvSpPr>
          <p:spPr>
            <a:xfrm>
              <a:off x="5033963" y="2452688"/>
              <a:ext cx="190501" cy="80963"/>
            </a:xfrm>
            <a:custGeom>
              <a:avLst/>
              <a:gdLst/>
              <a:ahLst/>
              <a:cxnLst/>
              <a:rect l="0" t="0" r="0" b="0"/>
              <a:pathLst>
                <a:path w="190501" h="80963">
                  <a:moveTo>
                    <a:pt x="0" y="80962"/>
                  </a:moveTo>
                  <a:lnTo>
                    <a:pt x="0" y="80962"/>
                  </a:lnTo>
                  <a:lnTo>
                    <a:pt x="18313" y="71805"/>
                  </a:lnTo>
                  <a:lnTo>
                    <a:pt x="38175" y="63138"/>
                  </a:lnTo>
                  <a:lnTo>
                    <a:pt x="54537" y="56989"/>
                  </a:lnTo>
                  <a:lnTo>
                    <a:pt x="72393" y="50199"/>
                  </a:lnTo>
                  <a:lnTo>
                    <a:pt x="90912" y="41890"/>
                  </a:lnTo>
                  <a:lnTo>
                    <a:pt x="112548" y="31494"/>
                  </a:lnTo>
                  <a:lnTo>
                    <a:pt x="134688" y="20876"/>
                  </a:lnTo>
                  <a:lnTo>
                    <a:pt x="153347" y="12629"/>
                  </a:lnTo>
                  <a:lnTo>
                    <a:pt x="176199" y="4565"/>
                  </a:lnTo>
                  <a:lnTo>
                    <a:pt x="1905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6" name="SMARTInkShape-274">
              <a:extLst>
                <a:ext uri="{FF2B5EF4-FFF2-40B4-BE49-F238E27FC236}">
                  <a16:creationId xmlns:a16="http://schemas.microsoft.com/office/drawing/2014/main" id="{2B3555F6-567A-4C5D-8912-97570C85CEAA}"/>
                </a:ext>
              </a:extLst>
            </p:cNvPr>
            <p:cNvSpPr/>
            <p:nvPr>
              <p:custDataLst>
                <p:tags r:id="rId82"/>
              </p:custDataLst>
            </p:nvPr>
          </p:nvSpPr>
          <p:spPr>
            <a:xfrm>
              <a:off x="5298192" y="2366963"/>
              <a:ext cx="45334" cy="228601"/>
            </a:xfrm>
            <a:custGeom>
              <a:avLst/>
              <a:gdLst/>
              <a:ahLst/>
              <a:cxnLst/>
              <a:rect l="0" t="0" r="0" b="0"/>
              <a:pathLst>
                <a:path w="45334" h="228601">
                  <a:moveTo>
                    <a:pt x="7233" y="0"/>
                  </a:moveTo>
                  <a:lnTo>
                    <a:pt x="7233" y="0"/>
                  </a:lnTo>
                  <a:lnTo>
                    <a:pt x="4704" y="2528"/>
                  </a:lnTo>
                  <a:lnTo>
                    <a:pt x="3132" y="11685"/>
                  </a:lnTo>
                  <a:lnTo>
                    <a:pt x="0" y="35145"/>
                  </a:lnTo>
                  <a:lnTo>
                    <a:pt x="138" y="50544"/>
                  </a:lnTo>
                  <a:lnTo>
                    <a:pt x="1963" y="67972"/>
                  </a:lnTo>
                  <a:lnTo>
                    <a:pt x="4538" y="86301"/>
                  </a:lnTo>
                  <a:lnTo>
                    <a:pt x="10268" y="106442"/>
                  </a:lnTo>
                  <a:lnTo>
                    <a:pt x="17578" y="127211"/>
                  </a:lnTo>
                  <a:lnTo>
                    <a:pt x="24354" y="147026"/>
                  </a:lnTo>
                  <a:lnTo>
                    <a:pt x="30894" y="165004"/>
                  </a:lnTo>
                  <a:lnTo>
                    <a:pt x="35741" y="181285"/>
                  </a:lnTo>
                  <a:lnTo>
                    <a:pt x="36552" y="201292"/>
                  </a:lnTo>
                  <a:lnTo>
                    <a:pt x="45333" y="2286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7" name="SMARTInkShape-275">
              <a:extLst>
                <a:ext uri="{FF2B5EF4-FFF2-40B4-BE49-F238E27FC236}">
                  <a16:creationId xmlns:a16="http://schemas.microsoft.com/office/drawing/2014/main" id="{CD91BAF2-5639-4ABE-8B1F-3D767441C187}"/>
                </a:ext>
              </a:extLst>
            </p:cNvPr>
            <p:cNvSpPr/>
            <p:nvPr>
              <p:custDataLst>
                <p:tags r:id="rId83"/>
              </p:custDataLst>
            </p:nvPr>
          </p:nvSpPr>
          <p:spPr>
            <a:xfrm>
              <a:off x="5248275" y="2447925"/>
              <a:ext cx="171451" cy="71439"/>
            </a:xfrm>
            <a:custGeom>
              <a:avLst/>
              <a:gdLst/>
              <a:ahLst/>
              <a:cxnLst/>
              <a:rect l="0" t="0" r="0" b="0"/>
              <a:pathLst>
                <a:path w="171451" h="71439">
                  <a:moveTo>
                    <a:pt x="0" y="71438"/>
                  </a:moveTo>
                  <a:lnTo>
                    <a:pt x="0" y="71438"/>
                  </a:lnTo>
                  <a:lnTo>
                    <a:pt x="0" y="68909"/>
                  </a:lnTo>
                  <a:lnTo>
                    <a:pt x="1412" y="66257"/>
                  </a:lnTo>
                  <a:lnTo>
                    <a:pt x="2529" y="64809"/>
                  </a:lnTo>
                  <a:lnTo>
                    <a:pt x="5180" y="63200"/>
                  </a:lnTo>
                  <a:lnTo>
                    <a:pt x="17086" y="57751"/>
                  </a:lnTo>
                  <a:lnTo>
                    <a:pt x="38469" y="46639"/>
                  </a:lnTo>
                  <a:lnTo>
                    <a:pt x="57553" y="38925"/>
                  </a:lnTo>
                  <a:lnTo>
                    <a:pt x="73733" y="32999"/>
                  </a:lnTo>
                  <a:lnTo>
                    <a:pt x="92037" y="26837"/>
                  </a:lnTo>
                  <a:lnTo>
                    <a:pt x="112519" y="20570"/>
                  </a:lnTo>
                  <a:lnTo>
                    <a:pt x="129736" y="14258"/>
                  </a:lnTo>
                  <a:lnTo>
                    <a:pt x="151329" y="6165"/>
                  </a:lnTo>
                  <a:lnTo>
                    <a:pt x="17145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8" name="SMARTInkShape-276">
              <a:extLst>
                <a:ext uri="{FF2B5EF4-FFF2-40B4-BE49-F238E27FC236}">
                  <a16:creationId xmlns:a16="http://schemas.microsoft.com/office/drawing/2014/main" id="{0C177016-4EA1-4306-AEBF-CA491712C0A6}"/>
                </a:ext>
              </a:extLst>
            </p:cNvPr>
            <p:cNvSpPr/>
            <p:nvPr>
              <p:custDataLst>
                <p:tags r:id="rId84"/>
              </p:custDataLst>
            </p:nvPr>
          </p:nvSpPr>
          <p:spPr>
            <a:xfrm>
              <a:off x="5458487" y="2357438"/>
              <a:ext cx="29373" cy="214313"/>
            </a:xfrm>
            <a:custGeom>
              <a:avLst/>
              <a:gdLst/>
              <a:ahLst/>
              <a:cxnLst/>
              <a:rect l="0" t="0" r="0" b="0"/>
              <a:pathLst>
                <a:path w="29373" h="214313">
                  <a:moveTo>
                    <a:pt x="4101" y="0"/>
                  </a:moveTo>
                  <a:lnTo>
                    <a:pt x="4101" y="0"/>
                  </a:lnTo>
                  <a:lnTo>
                    <a:pt x="3571" y="18363"/>
                  </a:lnTo>
                  <a:lnTo>
                    <a:pt x="827" y="40189"/>
                  </a:lnTo>
                  <a:lnTo>
                    <a:pt x="0" y="55785"/>
                  </a:lnTo>
                  <a:lnTo>
                    <a:pt x="1043" y="72947"/>
                  </a:lnTo>
                  <a:lnTo>
                    <a:pt x="3271" y="91158"/>
                  </a:lnTo>
                  <a:lnTo>
                    <a:pt x="6025" y="109835"/>
                  </a:lnTo>
                  <a:lnTo>
                    <a:pt x="9013" y="127309"/>
                  </a:lnTo>
                  <a:lnTo>
                    <a:pt x="12634" y="143894"/>
                  </a:lnTo>
                  <a:lnTo>
                    <a:pt x="20093" y="167577"/>
                  </a:lnTo>
                  <a:lnTo>
                    <a:pt x="25890" y="187176"/>
                  </a:lnTo>
                  <a:lnTo>
                    <a:pt x="29307" y="196254"/>
                  </a:lnTo>
                  <a:lnTo>
                    <a:pt x="29372" y="200157"/>
                  </a:lnTo>
                  <a:lnTo>
                    <a:pt x="23151" y="2143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9" name="SMARTInkShape-277">
              <a:extLst>
                <a:ext uri="{FF2B5EF4-FFF2-40B4-BE49-F238E27FC236}">
                  <a16:creationId xmlns:a16="http://schemas.microsoft.com/office/drawing/2014/main" id="{734DF43D-24C8-46AF-8928-47B4D8EC1C9C}"/>
                </a:ext>
              </a:extLst>
            </p:cNvPr>
            <p:cNvSpPr/>
            <p:nvPr>
              <p:custDataLst>
                <p:tags r:id="rId85"/>
              </p:custDataLst>
            </p:nvPr>
          </p:nvSpPr>
          <p:spPr>
            <a:xfrm>
              <a:off x="5448300" y="2393645"/>
              <a:ext cx="428626" cy="136929"/>
            </a:xfrm>
            <a:custGeom>
              <a:avLst/>
              <a:gdLst/>
              <a:ahLst/>
              <a:cxnLst/>
              <a:rect l="0" t="0" r="0" b="0"/>
              <a:pathLst>
                <a:path w="428626" h="136929">
                  <a:moveTo>
                    <a:pt x="0" y="97143"/>
                  </a:moveTo>
                  <a:lnTo>
                    <a:pt x="0" y="97143"/>
                  </a:lnTo>
                  <a:lnTo>
                    <a:pt x="22120" y="95732"/>
                  </a:lnTo>
                  <a:lnTo>
                    <a:pt x="45057" y="90514"/>
                  </a:lnTo>
                  <a:lnTo>
                    <a:pt x="66208" y="83419"/>
                  </a:lnTo>
                  <a:lnTo>
                    <a:pt x="82872" y="77637"/>
                  </a:lnTo>
                  <a:lnTo>
                    <a:pt x="99802" y="71540"/>
                  </a:lnTo>
                  <a:lnTo>
                    <a:pt x="121763" y="62158"/>
                  </a:lnTo>
                  <a:lnTo>
                    <a:pt x="144263" y="52675"/>
                  </a:lnTo>
                  <a:lnTo>
                    <a:pt x="164041" y="43162"/>
                  </a:lnTo>
                  <a:lnTo>
                    <a:pt x="179132" y="33112"/>
                  </a:lnTo>
                  <a:lnTo>
                    <a:pt x="191427" y="13667"/>
                  </a:lnTo>
                  <a:lnTo>
                    <a:pt x="194126" y="6204"/>
                  </a:lnTo>
                  <a:lnTo>
                    <a:pt x="193975" y="4238"/>
                  </a:lnTo>
                  <a:lnTo>
                    <a:pt x="192398" y="642"/>
                  </a:lnTo>
                  <a:lnTo>
                    <a:pt x="190707" y="0"/>
                  </a:lnTo>
                  <a:lnTo>
                    <a:pt x="170562" y="2715"/>
                  </a:lnTo>
                  <a:lnTo>
                    <a:pt x="150813" y="13618"/>
                  </a:lnTo>
                  <a:lnTo>
                    <a:pt x="140053" y="22450"/>
                  </a:lnTo>
                  <a:lnTo>
                    <a:pt x="123111" y="45366"/>
                  </a:lnTo>
                  <a:lnTo>
                    <a:pt x="109690" y="67747"/>
                  </a:lnTo>
                  <a:lnTo>
                    <a:pt x="106232" y="85140"/>
                  </a:lnTo>
                  <a:lnTo>
                    <a:pt x="107735" y="101171"/>
                  </a:lnTo>
                  <a:lnTo>
                    <a:pt x="111558" y="109693"/>
                  </a:lnTo>
                  <a:lnTo>
                    <a:pt x="117315" y="117008"/>
                  </a:lnTo>
                  <a:lnTo>
                    <a:pt x="125165" y="123787"/>
                  </a:lnTo>
                  <a:lnTo>
                    <a:pt x="135357" y="127505"/>
                  </a:lnTo>
                  <a:lnTo>
                    <a:pt x="156618" y="129892"/>
                  </a:lnTo>
                  <a:lnTo>
                    <a:pt x="173817" y="125250"/>
                  </a:lnTo>
                  <a:lnTo>
                    <a:pt x="192318" y="117171"/>
                  </a:lnTo>
                  <a:lnTo>
                    <a:pt x="211206" y="105546"/>
                  </a:lnTo>
                  <a:lnTo>
                    <a:pt x="233278" y="83594"/>
                  </a:lnTo>
                  <a:lnTo>
                    <a:pt x="250212" y="65141"/>
                  </a:lnTo>
                  <a:lnTo>
                    <a:pt x="261345" y="46797"/>
                  </a:lnTo>
                  <a:lnTo>
                    <a:pt x="267053" y="26108"/>
                  </a:lnTo>
                  <a:lnTo>
                    <a:pt x="271386" y="2539"/>
                  </a:lnTo>
                  <a:lnTo>
                    <a:pt x="271456" y="21835"/>
                  </a:lnTo>
                  <a:lnTo>
                    <a:pt x="271460" y="40551"/>
                  </a:lnTo>
                  <a:lnTo>
                    <a:pt x="271462" y="62853"/>
                  </a:lnTo>
                  <a:lnTo>
                    <a:pt x="271462" y="83690"/>
                  </a:lnTo>
                  <a:lnTo>
                    <a:pt x="273990" y="103269"/>
                  </a:lnTo>
                  <a:lnTo>
                    <a:pt x="276313" y="123988"/>
                  </a:lnTo>
                  <a:lnTo>
                    <a:pt x="279896" y="132202"/>
                  </a:lnTo>
                  <a:lnTo>
                    <a:pt x="282796" y="136184"/>
                  </a:lnTo>
                  <a:lnTo>
                    <a:pt x="283780" y="136928"/>
                  </a:lnTo>
                  <a:lnTo>
                    <a:pt x="284437" y="136895"/>
                  </a:lnTo>
                  <a:lnTo>
                    <a:pt x="289379" y="130600"/>
                  </a:lnTo>
                  <a:lnTo>
                    <a:pt x="296923" y="110819"/>
                  </a:lnTo>
                  <a:lnTo>
                    <a:pt x="303754" y="87928"/>
                  </a:lnTo>
                  <a:lnTo>
                    <a:pt x="311780" y="66131"/>
                  </a:lnTo>
                  <a:lnTo>
                    <a:pt x="320862" y="43974"/>
                  </a:lnTo>
                  <a:lnTo>
                    <a:pt x="332001" y="20318"/>
                  </a:lnTo>
                  <a:lnTo>
                    <a:pt x="336469" y="9552"/>
                  </a:lnTo>
                  <a:lnTo>
                    <a:pt x="341982" y="3004"/>
                  </a:lnTo>
                  <a:lnTo>
                    <a:pt x="345463" y="1575"/>
                  </a:lnTo>
                  <a:lnTo>
                    <a:pt x="353564" y="1399"/>
                  </a:lnTo>
                  <a:lnTo>
                    <a:pt x="361045" y="4495"/>
                  </a:lnTo>
                  <a:lnTo>
                    <a:pt x="364522" y="6803"/>
                  </a:lnTo>
                  <a:lnTo>
                    <a:pt x="369796" y="13600"/>
                  </a:lnTo>
                  <a:lnTo>
                    <a:pt x="380022" y="33427"/>
                  </a:lnTo>
                  <a:lnTo>
                    <a:pt x="395506" y="57197"/>
                  </a:lnTo>
                  <a:lnTo>
                    <a:pt x="407894" y="77728"/>
                  </a:lnTo>
                  <a:lnTo>
                    <a:pt x="418952" y="100044"/>
                  </a:lnTo>
                  <a:lnTo>
                    <a:pt x="422209" y="103724"/>
                  </a:lnTo>
                  <a:lnTo>
                    <a:pt x="428625" y="10666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0" name="SMARTInkShape-278">
              <a:extLst>
                <a:ext uri="{FF2B5EF4-FFF2-40B4-BE49-F238E27FC236}">
                  <a16:creationId xmlns:a16="http://schemas.microsoft.com/office/drawing/2014/main" id="{CE59FB0E-C91E-450B-B53D-13EAA2F240DC}"/>
                </a:ext>
              </a:extLst>
            </p:cNvPr>
            <p:cNvSpPr/>
            <p:nvPr>
              <p:custDataLst>
                <p:tags r:id="rId86"/>
              </p:custDataLst>
            </p:nvPr>
          </p:nvSpPr>
          <p:spPr>
            <a:xfrm>
              <a:off x="5904010" y="2300540"/>
              <a:ext cx="244379" cy="212508"/>
            </a:xfrm>
            <a:custGeom>
              <a:avLst/>
              <a:gdLst/>
              <a:ahLst/>
              <a:cxnLst/>
              <a:rect l="0" t="0" r="0" b="0"/>
              <a:pathLst>
                <a:path w="244379" h="212508">
                  <a:moveTo>
                    <a:pt x="68165" y="71185"/>
                  </a:moveTo>
                  <a:lnTo>
                    <a:pt x="68165" y="71185"/>
                  </a:lnTo>
                  <a:lnTo>
                    <a:pt x="68165" y="73713"/>
                  </a:lnTo>
                  <a:lnTo>
                    <a:pt x="67636" y="74458"/>
                  </a:lnTo>
                  <a:lnTo>
                    <a:pt x="66753" y="74955"/>
                  </a:lnTo>
                  <a:lnTo>
                    <a:pt x="65636" y="75286"/>
                  </a:lnTo>
                  <a:lnTo>
                    <a:pt x="59513" y="80148"/>
                  </a:lnTo>
                  <a:lnTo>
                    <a:pt x="38761" y="100617"/>
                  </a:lnTo>
                  <a:lnTo>
                    <a:pt x="21788" y="120390"/>
                  </a:lnTo>
                  <a:lnTo>
                    <a:pt x="11385" y="138328"/>
                  </a:lnTo>
                  <a:lnTo>
                    <a:pt x="916" y="160824"/>
                  </a:lnTo>
                  <a:lnTo>
                    <a:pt x="0" y="172232"/>
                  </a:lnTo>
                  <a:lnTo>
                    <a:pt x="3724" y="194273"/>
                  </a:lnTo>
                  <a:lnTo>
                    <a:pt x="7951" y="201385"/>
                  </a:lnTo>
                  <a:lnTo>
                    <a:pt x="10560" y="204023"/>
                  </a:lnTo>
                  <a:lnTo>
                    <a:pt x="16281" y="206953"/>
                  </a:lnTo>
                  <a:lnTo>
                    <a:pt x="31105" y="208834"/>
                  </a:lnTo>
                  <a:lnTo>
                    <a:pt x="40053" y="206269"/>
                  </a:lnTo>
                  <a:lnTo>
                    <a:pt x="48791" y="201072"/>
                  </a:lnTo>
                  <a:lnTo>
                    <a:pt x="66326" y="180266"/>
                  </a:lnTo>
                  <a:lnTo>
                    <a:pt x="79228" y="157251"/>
                  </a:lnTo>
                  <a:lnTo>
                    <a:pt x="88258" y="134904"/>
                  </a:lnTo>
                  <a:lnTo>
                    <a:pt x="92618" y="117496"/>
                  </a:lnTo>
                  <a:lnTo>
                    <a:pt x="94908" y="99176"/>
                  </a:lnTo>
                  <a:lnTo>
                    <a:pt x="95397" y="80450"/>
                  </a:lnTo>
                  <a:lnTo>
                    <a:pt x="93850" y="61545"/>
                  </a:lnTo>
                  <a:lnTo>
                    <a:pt x="90004" y="38107"/>
                  </a:lnTo>
                  <a:lnTo>
                    <a:pt x="85514" y="17757"/>
                  </a:lnTo>
                  <a:lnTo>
                    <a:pt x="78303" y="3379"/>
                  </a:lnTo>
                  <a:lnTo>
                    <a:pt x="75982" y="1110"/>
                  </a:lnTo>
                  <a:lnTo>
                    <a:pt x="73905" y="127"/>
                  </a:lnTo>
                  <a:lnTo>
                    <a:pt x="71992" y="0"/>
                  </a:lnTo>
                  <a:lnTo>
                    <a:pt x="70187" y="1504"/>
                  </a:lnTo>
                  <a:lnTo>
                    <a:pt x="66771" y="7407"/>
                  </a:lnTo>
                  <a:lnTo>
                    <a:pt x="64401" y="19656"/>
                  </a:lnTo>
                  <a:lnTo>
                    <a:pt x="63698" y="38396"/>
                  </a:lnTo>
                  <a:lnTo>
                    <a:pt x="64945" y="54495"/>
                  </a:lnTo>
                  <a:lnTo>
                    <a:pt x="67792" y="72234"/>
                  </a:lnTo>
                  <a:lnTo>
                    <a:pt x="72586" y="90701"/>
                  </a:lnTo>
                  <a:lnTo>
                    <a:pt x="79655" y="108081"/>
                  </a:lnTo>
                  <a:lnTo>
                    <a:pt x="88088" y="125154"/>
                  </a:lnTo>
                  <a:lnTo>
                    <a:pt x="97128" y="143325"/>
                  </a:lnTo>
                  <a:lnTo>
                    <a:pt x="111143" y="166349"/>
                  </a:lnTo>
                  <a:lnTo>
                    <a:pt x="134432" y="189290"/>
                  </a:lnTo>
                  <a:lnTo>
                    <a:pt x="156298" y="203193"/>
                  </a:lnTo>
                  <a:lnTo>
                    <a:pt x="179533" y="210605"/>
                  </a:lnTo>
                  <a:lnTo>
                    <a:pt x="203174" y="212507"/>
                  </a:lnTo>
                  <a:lnTo>
                    <a:pt x="225349" y="210484"/>
                  </a:lnTo>
                  <a:lnTo>
                    <a:pt x="244378" y="20929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02" name="SMARTInkShape-279">
            <a:extLst>
              <a:ext uri="{FF2B5EF4-FFF2-40B4-BE49-F238E27FC236}">
                <a16:creationId xmlns:a16="http://schemas.microsoft.com/office/drawing/2014/main" id="{B01B73DE-317E-4927-BBAE-7FF8DC0C50A4}"/>
              </a:ext>
            </a:extLst>
          </p:cNvPr>
          <p:cNvSpPr/>
          <p:nvPr>
            <p:custDataLst>
              <p:tags r:id="rId16"/>
            </p:custDataLst>
          </p:nvPr>
        </p:nvSpPr>
        <p:spPr>
          <a:xfrm>
            <a:off x="6340197" y="2234959"/>
            <a:ext cx="163361" cy="248604"/>
          </a:xfrm>
          <a:custGeom>
            <a:avLst/>
            <a:gdLst/>
            <a:ahLst/>
            <a:cxnLst/>
            <a:rect l="0" t="0" r="0" b="0"/>
            <a:pathLst>
              <a:path w="163361" h="248604">
                <a:moveTo>
                  <a:pt x="160616" y="89141"/>
                </a:moveTo>
                <a:lnTo>
                  <a:pt x="160616" y="89141"/>
                </a:lnTo>
                <a:lnTo>
                  <a:pt x="160616" y="66147"/>
                </a:lnTo>
                <a:lnTo>
                  <a:pt x="163360" y="50262"/>
                </a:lnTo>
                <a:lnTo>
                  <a:pt x="161081" y="29654"/>
                </a:lnTo>
                <a:lnTo>
                  <a:pt x="158000" y="22838"/>
                </a:lnTo>
                <a:lnTo>
                  <a:pt x="152574" y="16282"/>
                </a:lnTo>
                <a:lnTo>
                  <a:pt x="140594" y="7169"/>
                </a:lnTo>
                <a:lnTo>
                  <a:pt x="126461" y="1412"/>
                </a:lnTo>
                <a:lnTo>
                  <a:pt x="108574" y="0"/>
                </a:lnTo>
                <a:lnTo>
                  <a:pt x="87282" y="3227"/>
                </a:lnTo>
                <a:lnTo>
                  <a:pt x="67332" y="11180"/>
                </a:lnTo>
                <a:lnTo>
                  <a:pt x="48544" y="24414"/>
                </a:lnTo>
                <a:lnTo>
                  <a:pt x="32688" y="44621"/>
                </a:lnTo>
                <a:lnTo>
                  <a:pt x="18465" y="68424"/>
                </a:lnTo>
                <a:lnTo>
                  <a:pt x="10830" y="88047"/>
                </a:lnTo>
                <a:lnTo>
                  <a:pt x="5321" y="107705"/>
                </a:lnTo>
                <a:lnTo>
                  <a:pt x="1638" y="126496"/>
                </a:lnTo>
                <a:lnTo>
                  <a:pt x="0" y="143667"/>
                </a:lnTo>
                <a:lnTo>
                  <a:pt x="2095" y="160118"/>
                </a:lnTo>
                <a:lnTo>
                  <a:pt x="9224" y="182843"/>
                </a:lnTo>
                <a:lnTo>
                  <a:pt x="16601" y="196403"/>
                </a:lnTo>
                <a:lnTo>
                  <a:pt x="35101" y="215408"/>
                </a:lnTo>
                <a:lnTo>
                  <a:pt x="55281" y="230799"/>
                </a:lnTo>
                <a:lnTo>
                  <a:pt x="71996" y="238707"/>
                </a:lnTo>
                <a:lnTo>
                  <a:pt x="88597" y="242928"/>
                </a:lnTo>
                <a:lnTo>
                  <a:pt x="104795" y="245332"/>
                </a:lnTo>
                <a:lnTo>
                  <a:pt x="127731" y="248603"/>
                </a:lnTo>
                <a:lnTo>
                  <a:pt x="151091" y="24630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05" name="SMARTInkShape-Group61">
            <a:extLst>
              <a:ext uri="{FF2B5EF4-FFF2-40B4-BE49-F238E27FC236}">
                <a16:creationId xmlns:a16="http://schemas.microsoft.com/office/drawing/2014/main" id="{CE0A82CD-E896-42C9-9365-2065D47810E8}"/>
              </a:ext>
            </a:extLst>
          </p:cNvPr>
          <p:cNvGrpSpPr/>
          <p:nvPr/>
        </p:nvGrpSpPr>
        <p:grpSpPr>
          <a:xfrm>
            <a:off x="6638925" y="2243410"/>
            <a:ext cx="285751" cy="208396"/>
            <a:chOff x="6638925" y="2243410"/>
            <a:chExt cx="285751" cy="208396"/>
          </a:xfrm>
        </p:grpSpPr>
        <p:sp>
          <p:nvSpPr>
            <p:cNvPr id="303" name="SMARTInkShape-280">
              <a:extLst>
                <a:ext uri="{FF2B5EF4-FFF2-40B4-BE49-F238E27FC236}">
                  <a16:creationId xmlns:a16="http://schemas.microsoft.com/office/drawing/2014/main" id="{AFA9207E-5DB8-4CE5-A509-6D03AE00FDCC}"/>
                </a:ext>
              </a:extLst>
            </p:cNvPr>
            <p:cNvSpPr/>
            <p:nvPr>
              <p:custDataLst>
                <p:tags r:id="rId78"/>
              </p:custDataLst>
            </p:nvPr>
          </p:nvSpPr>
          <p:spPr>
            <a:xfrm>
              <a:off x="6638925" y="2438400"/>
              <a:ext cx="4764" cy="4764"/>
            </a:xfrm>
            <a:custGeom>
              <a:avLst/>
              <a:gdLst/>
              <a:ahLst/>
              <a:cxnLst/>
              <a:rect l="0" t="0" r="0" b="0"/>
              <a:pathLst>
                <a:path w="4764" h="4764">
                  <a:moveTo>
                    <a:pt x="0" y="4763"/>
                  </a:moveTo>
                  <a:lnTo>
                    <a:pt x="0" y="4763"/>
                  </a:lnTo>
                  <a:lnTo>
                    <a:pt x="476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4" name="SMARTInkShape-281">
              <a:extLst>
                <a:ext uri="{FF2B5EF4-FFF2-40B4-BE49-F238E27FC236}">
                  <a16:creationId xmlns:a16="http://schemas.microsoft.com/office/drawing/2014/main" id="{B3A6E156-9DC2-45DA-AFBF-F92A30058045}"/>
                </a:ext>
              </a:extLst>
            </p:cNvPr>
            <p:cNvSpPr/>
            <p:nvPr>
              <p:custDataLst>
                <p:tags r:id="rId79"/>
              </p:custDataLst>
            </p:nvPr>
          </p:nvSpPr>
          <p:spPr>
            <a:xfrm>
              <a:off x="6726205" y="2243410"/>
              <a:ext cx="198471" cy="208396"/>
            </a:xfrm>
            <a:custGeom>
              <a:avLst/>
              <a:gdLst/>
              <a:ahLst/>
              <a:cxnLst/>
              <a:rect l="0" t="0" r="0" b="0"/>
              <a:pathLst>
                <a:path w="198471" h="208396">
                  <a:moveTo>
                    <a:pt x="127033" y="18778"/>
                  </a:moveTo>
                  <a:lnTo>
                    <a:pt x="127033" y="18778"/>
                  </a:lnTo>
                  <a:lnTo>
                    <a:pt x="127033" y="11683"/>
                  </a:lnTo>
                  <a:lnTo>
                    <a:pt x="125621" y="8922"/>
                  </a:lnTo>
                  <a:lnTo>
                    <a:pt x="120403" y="2837"/>
                  </a:lnTo>
                  <a:lnTo>
                    <a:pt x="115973" y="1110"/>
                  </a:lnTo>
                  <a:lnTo>
                    <a:pt x="101976" y="0"/>
                  </a:lnTo>
                  <a:lnTo>
                    <a:pt x="80122" y="7386"/>
                  </a:lnTo>
                  <a:lnTo>
                    <a:pt x="61157" y="16519"/>
                  </a:lnTo>
                  <a:lnTo>
                    <a:pt x="40074" y="29045"/>
                  </a:lnTo>
                  <a:lnTo>
                    <a:pt x="18192" y="48910"/>
                  </a:lnTo>
                  <a:lnTo>
                    <a:pt x="9338" y="60745"/>
                  </a:lnTo>
                  <a:lnTo>
                    <a:pt x="1908" y="79308"/>
                  </a:lnTo>
                  <a:lnTo>
                    <a:pt x="0" y="98742"/>
                  </a:lnTo>
                  <a:lnTo>
                    <a:pt x="3080" y="120494"/>
                  </a:lnTo>
                  <a:lnTo>
                    <a:pt x="10461" y="140050"/>
                  </a:lnTo>
                  <a:lnTo>
                    <a:pt x="23847" y="162559"/>
                  </a:lnTo>
                  <a:lnTo>
                    <a:pt x="33548" y="174227"/>
                  </a:lnTo>
                  <a:lnTo>
                    <a:pt x="53355" y="188662"/>
                  </a:lnTo>
                  <a:lnTo>
                    <a:pt x="73393" y="197289"/>
                  </a:lnTo>
                  <a:lnTo>
                    <a:pt x="95852" y="205255"/>
                  </a:lnTo>
                  <a:lnTo>
                    <a:pt x="119264" y="208086"/>
                  </a:lnTo>
                  <a:lnTo>
                    <a:pt x="142428" y="208395"/>
                  </a:lnTo>
                  <a:lnTo>
                    <a:pt x="162933" y="205371"/>
                  </a:lnTo>
                  <a:lnTo>
                    <a:pt x="198470" y="19499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06" name="SMARTInkShape-282">
            <a:extLst>
              <a:ext uri="{FF2B5EF4-FFF2-40B4-BE49-F238E27FC236}">
                <a16:creationId xmlns:a16="http://schemas.microsoft.com/office/drawing/2014/main" id="{8BD72EA9-45AD-4044-BCFA-462B6ACA1D7E}"/>
              </a:ext>
            </a:extLst>
          </p:cNvPr>
          <p:cNvSpPr/>
          <p:nvPr>
            <p:custDataLst>
              <p:tags r:id="rId17"/>
            </p:custDataLst>
          </p:nvPr>
        </p:nvSpPr>
        <p:spPr>
          <a:xfrm>
            <a:off x="7067550" y="2376488"/>
            <a:ext cx="1" cy="4763"/>
          </a:xfrm>
          <a:custGeom>
            <a:avLst/>
            <a:gdLst/>
            <a:ahLst/>
            <a:cxnLst/>
            <a:rect l="0" t="0" r="0" b="0"/>
            <a:pathLst>
              <a:path w="1" h="4763">
                <a:moveTo>
                  <a:pt x="0" y="0"/>
                </a:moveTo>
                <a:lnTo>
                  <a:pt x="0" y="0"/>
                </a:lnTo>
                <a:lnTo>
                  <a:pt x="0" y="47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 name="SMARTInkShape-283">
            <a:extLst>
              <a:ext uri="{FF2B5EF4-FFF2-40B4-BE49-F238E27FC236}">
                <a16:creationId xmlns:a16="http://schemas.microsoft.com/office/drawing/2014/main" id="{CDC88595-D92B-4FFC-B0B4-0E2A715B65A9}"/>
              </a:ext>
            </a:extLst>
          </p:cNvPr>
          <p:cNvSpPr/>
          <p:nvPr>
            <p:custDataLst>
              <p:tags r:id="rId18"/>
            </p:custDataLst>
          </p:nvPr>
        </p:nvSpPr>
        <p:spPr>
          <a:xfrm>
            <a:off x="4576763" y="2886075"/>
            <a:ext cx="57151" cy="42864"/>
          </a:xfrm>
          <a:custGeom>
            <a:avLst/>
            <a:gdLst/>
            <a:ahLst/>
            <a:cxnLst/>
            <a:rect l="0" t="0" r="0" b="0"/>
            <a:pathLst>
              <a:path w="57151" h="42864">
                <a:moveTo>
                  <a:pt x="0" y="0"/>
                </a:moveTo>
                <a:lnTo>
                  <a:pt x="0" y="0"/>
                </a:lnTo>
                <a:lnTo>
                  <a:pt x="8963" y="8434"/>
                </a:lnTo>
                <a:lnTo>
                  <a:pt x="31719" y="22767"/>
                </a:lnTo>
                <a:lnTo>
                  <a:pt x="57150" y="4286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16" name="SMARTInkShape-Group64">
            <a:extLst>
              <a:ext uri="{FF2B5EF4-FFF2-40B4-BE49-F238E27FC236}">
                <a16:creationId xmlns:a16="http://schemas.microsoft.com/office/drawing/2014/main" id="{12B291F6-FDBD-4B4E-BD0B-E2CC378A6D1F}"/>
              </a:ext>
            </a:extLst>
          </p:cNvPr>
          <p:cNvGrpSpPr/>
          <p:nvPr/>
        </p:nvGrpSpPr>
        <p:grpSpPr>
          <a:xfrm>
            <a:off x="4819650" y="2767013"/>
            <a:ext cx="999927" cy="280988"/>
            <a:chOff x="4819650" y="2767013"/>
            <a:chExt cx="999927" cy="280988"/>
          </a:xfrm>
        </p:grpSpPr>
        <p:sp>
          <p:nvSpPr>
            <p:cNvPr id="308" name="SMARTInkShape-284">
              <a:extLst>
                <a:ext uri="{FF2B5EF4-FFF2-40B4-BE49-F238E27FC236}">
                  <a16:creationId xmlns:a16="http://schemas.microsoft.com/office/drawing/2014/main" id="{5870BFE6-D412-4BB9-AE04-684408901D33}"/>
                </a:ext>
              </a:extLst>
            </p:cNvPr>
            <p:cNvSpPr/>
            <p:nvPr>
              <p:custDataLst>
                <p:tags r:id="rId70"/>
              </p:custDataLst>
            </p:nvPr>
          </p:nvSpPr>
          <p:spPr>
            <a:xfrm>
              <a:off x="4819650" y="2805113"/>
              <a:ext cx="42864" cy="242888"/>
            </a:xfrm>
            <a:custGeom>
              <a:avLst/>
              <a:gdLst/>
              <a:ahLst/>
              <a:cxnLst/>
              <a:rect l="0" t="0" r="0" b="0"/>
              <a:pathLst>
                <a:path w="42864" h="242888">
                  <a:moveTo>
                    <a:pt x="42863" y="0"/>
                  </a:moveTo>
                  <a:lnTo>
                    <a:pt x="42863" y="0"/>
                  </a:lnTo>
                  <a:lnTo>
                    <a:pt x="42863" y="20915"/>
                  </a:lnTo>
                  <a:lnTo>
                    <a:pt x="42863" y="44166"/>
                  </a:lnTo>
                  <a:lnTo>
                    <a:pt x="42333" y="64827"/>
                  </a:lnTo>
                  <a:lnTo>
                    <a:pt x="39589" y="88234"/>
                  </a:lnTo>
                  <a:lnTo>
                    <a:pt x="38762" y="105890"/>
                  </a:lnTo>
                  <a:lnTo>
                    <a:pt x="35572" y="124320"/>
                  </a:lnTo>
                  <a:lnTo>
                    <a:pt x="31155" y="143624"/>
                  </a:lnTo>
                  <a:lnTo>
                    <a:pt x="27429" y="164551"/>
                  </a:lnTo>
                  <a:lnTo>
                    <a:pt x="21186" y="184787"/>
                  </a:lnTo>
                  <a:lnTo>
                    <a:pt x="14179" y="203306"/>
                  </a:lnTo>
                  <a:lnTo>
                    <a:pt x="7258" y="224574"/>
                  </a:lnTo>
                  <a:lnTo>
                    <a:pt x="0" y="2428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9" name="SMARTInkShape-285">
              <a:extLst>
                <a:ext uri="{FF2B5EF4-FFF2-40B4-BE49-F238E27FC236}">
                  <a16:creationId xmlns:a16="http://schemas.microsoft.com/office/drawing/2014/main" id="{519329FE-2C67-4819-ABE4-540550A423F1}"/>
                </a:ext>
              </a:extLst>
            </p:cNvPr>
            <p:cNvSpPr/>
            <p:nvPr>
              <p:custDataLst>
                <p:tags r:id="rId71"/>
              </p:custDataLst>
            </p:nvPr>
          </p:nvSpPr>
          <p:spPr>
            <a:xfrm>
              <a:off x="4981575" y="2905125"/>
              <a:ext cx="38101" cy="114301"/>
            </a:xfrm>
            <a:custGeom>
              <a:avLst/>
              <a:gdLst/>
              <a:ahLst/>
              <a:cxnLst/>
              <a:rect l="0" t="0" r="0" b="0"/>
              <a:pathLst>
                <a:path w="38101" h="114301">
                  <a:moveTo>
                    <a:pt x="38100" y="0"/>
                  </a:moveTo>
                  <a:lnTo>
                    <a:pt x="38100" y="0"/>
                  </a:lnTo>
                  <a:lnTo>
                    <a:pt x="37571" y="11925"/>
                  </a:lnTo>
                  <a:lnTo>
                    <a:pt x="29976" y="35094"/>
                  </a:lnTo>
                  <a:lnTo>
                    <a:pt x="24816" y="55436"/>
                  </a:lnTo>
                  <a:lnTo>
                    <a:pt x="16819" y="77691"/>
                  </a:lnTo>
                  <a:lnTo>
                    <a:pt x="8276" y="96868"/>
                  </a:lnTo>
                  <a:lnTo>
                    <a:pt x="0" y="1143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0" name="SMARTInkShape-286">
              <a:extLst>
                <a:ext uri="{FF2B5EF4-FFF2-40B4-BE49-F238E27FC236}">
                  <a16:creationId xmlns:a16="http://schemas.microsoft.com/office/drawing/2014/main" id="{7FC2E9AD-0DCE-4736-8F29-3DC18627DC14}"/>
                </a:ext>
              </a:extLst>
            </p:cNvPr>
            <p:cNvSpPr/>
            <p:nvPr>
              <p:custDataLst>
                <p:tags r:id="rId72"/>
              </p:custDataLst>
            </p:nvPr>
          </p:nvSpPr>
          <p:spPr>
            <a:xfrm>
              <a:off x="5033963" y="2819400"/>
              <a:ext cx="4763" cy="1"/>
            </a:xfrm>
            <a:custGeom>
              <a:avLst/>
              <a:gdLst/>
              <a:ahLst/>
              <a:cxnLst/>
              <a:rect l="0" t="0" r="0" b="0"/>
              <a:pathLst>
                <a:path w="4763" h="1">
                  <a:moveTo>
                    <a:pt x="0" y="0"/>
                  </a:moveTo>
                  <a:lnTo>
                    <a:pt x="0" y="0"/>
                  </a:lnTo>
                  <a:lnTo>
                    <a:pt x="4762"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1" name="SMARTInkShape-287">
              <a:extLst>
                <a:ext uri="{FF2B5EF4-FFF2-40B4-BE49-F238E27FC236}">
                  <a16:creationId xmlns:a16="http://schemas.microsoft.com/office/drawing/2014/main" id="{03BF797D-444D-489D-AA06-794751A965E7}"/>
                </a:ext>
              </a:extLst>
            </p:cNvPr>
            <p:cNvSpPr/>
            <p:nvPr>
              <p:custDataLst>
                <p:tags r:id="rId73"/>
              </p:custDataLst>
            </p:nvPr>
          </p:nvSpPr>
          <p:spPr>
            <a:xfrm>
              <a:off x="5095897" y="2846931"/>
              <a:ext cx="352404" cy="195270"/>
            </a:xfrm>
            <a:custGeom>
              <a:avLst/>
              <a:gdLst/>
              <a:ahLst/>
              <a:cxnLst/>
              <a:rect l="0" t="0" r="0" b="0"/>
              <a:pathLst>
                <a:path w="352404" h="195270">
                  <a:moveTo>
                    <a:pt x="23791" y="62957"/>
                  </a:moveTo>
                  <a:lnTo>
                    <a:pt x="23791" y="62957"/>
                  </a:lnTo>
                  <a:lnTo>
                    <a:pt x="20517" y="70561"/>
                  </a:lnTo>
                  <a:lnTo>
                    <a:pt x="16558" y="91611"/>
                  </a:lnTo>
                  <a:lnTo>
                    <a:pt x="14190" y="113870"/>
                  </a:lnTo>
                  <a:lnTo>
                    <a:pt x="10585" y="135514"/>
                  </a:lnTo>
                  <a:lnTo>
                    <a:pt x="7188" y="157487"/>
                  </a:lnTo>
                  <a:lnTo>
                    <a:pt x="855" y="180089"/>
                  </a:lnTo>
                  <a:lnTo>
                    <a:pt x="151" y="188204"/>
                  </a:lnTo>
                  <a:lnTo>
                    <a:pt x="93" y="188259"/>
                  </a:lnTo>
                  <a:lnTo>
                    <a:pt x="0" y="182017"/>
                  </a:lnTo>
                  <a:lnTo>
                    <a:pt x="5161" y="160930"/>
                  </a:lnTo>
                  <a:lnTo>
                    <a:pt x="11039" y="140493"/>
                  </a:lnTo>
                  <a:lnTo>
                    <a:pt x="17065" y="122817"/>
                  </a:lnTo>
                  <a:lnTo>
                    <a:pt x="25035" y="102614"/>
                  </a:lnTo>
                  <a:lnTo>
                    <a:pt x="33868" y="82699"/>
                  </a:lnTo>
                  <a:lnTo>
                    <a:pt x="43086" y="63793"/>
                  </a:lnTo>
                  <a:lnTo>
                    <a:pt x="52475" y="46571"/>
                  </a:lnTo>
                  <a:lnTo>
                    <a:pt x="66686" y="24529"/>
                  </a:lnTo>
                  <a:lnTo>
                    <a:pt x="81907" y="6251"/>
                  </a:lnTo>
                  <a:lnTo>
                    <a:pt x="88602" y="1065"/>
                  </a:lnTo>
                  <a:lnTo>
                    <a:pt x="91869" y="0"/>
                  </a:lnTo>
                  <a:lnTo>
                    <a:pt x="98322" y="227"/>
                  </a:lnTo>
                  <a:lnTo>
                    <a:pt x="104717" y="3503"/>
                  </a:lnTo>
                  <a:lnTo>
                    <a:pt x="107904" y="5858"/>
                  </a:lnTo>
                  <a:lnTo>
                    <a:pt x="112856" y="12709"/>
                  </a:lnTo>
                  <a:lnTo>
                    <a:pt x="122028" y="36251"/>
                  </a:lnTo>
                  <a:lnTo>
                    <a:pt x="125308" y="51616"/>
                  </a:lnTo>
                  <a:lnTo>
                    <a:pt x="125706" y="69029"/>
                  </a:lnTo>
                  <a:lnTo>
                    <a:pt x="124649" y="86822"/>
                  </a:lnTo>
                  <a:lnTo>
                    <a:pt x="124179" y="103550"/>
                  </a:lnTo>
                  <a:lnTo>
                    <a:pt x="121386" y="125314"/>
                  </a:lnTo>
                  <a:lnTo>
                    <a:pt x="118975" y="147299"/>
                  </a:lnTo>
                  <a:lnTo>
                    <a:pt x="114493" y="166396"/>
                  </a:lnTo>
                  <a:lnTo>
                    <a:pt x="114950" y="166312"/>
                  </a:lnTo>
                  <a:lnTo>
                    <a:pt x="116870" y="164808"/>
                  </a:lnTo>
                  <a:lnTo>
                    <a:pt x="118075" y="159553"/>
                  </a:lnTo>
                  <a:lnTo>
                    <a:pt x="121378" y="143244"/>
                  </a:lnTo>
                  <a:lnTo>
                    <a:pt x="128141" y="124375"/>
                  </a:lnTo>
                  <a:lnTo>
                    <a:pt x="136848" y="102027"/>
                  </a:lnTo>
                  <a:lnTo>
                    <a:pt x="146130" y="78649"/>
                  </a:lnTo>
                  <a:lnTo>
                    <a:pt x="155583" y="57493"/>
                  </a:lnTo>
                  <a:lnTo>
                    <a:pt x="171532" y="36242"/>
                  </a:lnTo>
                  <a:lnTo>
                    <a:pt x="178706" y="30270"/>
                  </a:lnTo>
                  <a:lnTo>
                    <a:pt x="182101" y="28994"/>
                  </a:lnTo>
                  <a:lnTo>
                    <a:pt x="188695" y="28988"/>
                  </a:lnTo>
                  <a:lnTo>
                    <a:pt x="198358" y="31960"/>
                  </a:lnTo>
                  <a:lnTo>
                    <a:pt x="203329" y="36128"/>
                  </a:lnTo>
                  <a:lnTo>
                    <a:pt x="215787" y="51545"/>
                  </a:lnTo>
                  <a:lnTo>
                    <a:pt x="221201" y="67454"/>
                  </a:lnTo>
                  <a:lnTo>
                    <a:pt x="223041" y="85573"/>
                  </a:lnTo>
                  <a:lnTo>
                    <a:pt x="224115" y="104348"/>
                  </a:lnTo>
                  <a:lnTo>
                    <a:pt x="227021" y="123316"/>
                  </a:lnTo>
                  <a:lnTo>
                    <a:pt x="228116" y="141813"/>
                  </a:lnTo>
                  <a:lnTo>
                    <a:pt x="228518" y="164926"/>
                  </a:lnTo>
                  <a:lnTo>
                    <a:pt x="229962" y="170541"/>
                  </a:lnTo>
                  <a:lnTo>
                    <a:pt x="235202" y="178458"/>
                  </a:lnTo>
                  <a:lnTo>
                    <a:pt x="238225" y="180436"/>
                  </a:lnTo>
                  <a:lnTo>
                    <a:pt x="239772" y="180964"/>
                  </a:lnTo>
                  <a:lnTo>
                    <a:pt x="241332" y="180787"/>
                  </a:lnTo>
                  <a:lnTo>
                    <a:pt x="244477" y="179178"/>
                  </a:lnTo>
                  <a:lnTo>
                    <a:pt x="251751" y="172769"/>
                  </a:lnTo>
                  <a:lnTo>
                    <a:pt x="263033" y="151442"/>
                  </a:lnTo>
                  <a:lnTo>
                    <a:pt x="273183" y="132390"/>
                  </a:lnTo>
                  <a:lnTo>
                    <a:pt x="284833" y="109988"/>
                  </a:lnTo>
                  <a:lnTo>
                    <a:pt x="291680" y="93913"/>
                  </a:lnTo>
                  <a:lnTo>
                    <a:pt x="298251" y="76186"/>
                  </a:lnTo>
                  <a:lnTo>
                    <a:pt x="307900" y="53412"/>
                  </a:lnTo>
                  <a:lnTo>
                    <a:pt x="320113" y="31085"/>
                  </a:lnTo>
                  <a:lnTo>
                    <a:pt x="326373" y="20470"/>
                  </a:lnTo>
                  <a:lnTo>
                    <a:pt x="329898" y="17615"/>
                  </a:lnTo>
                  <a:lnTo>
                    <a:pt x="331050" y="17912"/>
                  </a:lnTo>
                  <a:lnTo>
                    <a:pt x="331817" y="19169"/>
                  </a:lnTo>
                  <a:lnTo>
                    <a:pt x="333050" y="28789"/>
                  </a:lnTo>
                  <a:lnTo>
                    <a:pt x="333313" y="50598"/>
                  </a:lnTo>
                  <a:lnTo>
                    <a:pt x="333341" y="68290"/>
                  </a:lnTo>
                  <a:lnTo>
                    <a:pt x="333350" y="88350"/>
                  </a:lnTo>
                  <a:lnTo>
                    <a:pt x="333352" y="109639"/>
                  </a:lnTo>
                  <a:lnTo>
                    <a:pt x="333352" y="129352"/>
                  </a:lnTo>
                  <a:lnTo>
                    <a:pt x="333353" y="148599"/>
                  </a:lnTo>
                  <a:lnTo>
                    <a:pt x="333353" y="169009"/>
                  </a:lnTo>
                  <a:lnTo>
                    <a:pt x="333882" y="182702"/>
                  </a:lnTo>
                  <a:lnTo>
                    <a:pt x="335882" y="187262"/>
                  </a:lnTo>
                  <a:lnTo>
                    <a:pt x="339982" y="192803"/>
                  </a:lnTo>
                  <a:lnTo>
                    <a:pt x="343002" y="194749"/>
                  </a:lnTo>
                  <a:lnTo>
                    <a:pt x="344548" y="195269"/>
                  </a:lnTo>
                  <a:lnTo>
                    <a:pt x="345579" y="195085"/>
                  </a:lnTo>
                  <a:lnTo>
                    <a:pt x="346266" y="194434"/>
                  </a:lnTo>
                  <a:lnTo>
                    <a:pt x="346724" y="193471"/>
                  </a:lnTo>
                  <a:lnTo>
                    <a:pt x="347558" y="192828"/>
                  </a:lnTo>
                  <a:lnTo>
                    <a:pt x="352403" y="19154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2" name="SMARTInkShape-288">
              <a:extLst>
                <a:ext uri="{FF2B5EF4-FFF2-40B4-BE49-F238E27FC236}">
                  <a16:creationId xmlns:a16="http://schemas.microsoft.com/office/drawing/2014/main" id="{87E313A1-917D-4FCE-88FD-4A1194093AE4}"/>
                </a:ext>
              </a:extLst>
            </p:cNvPr>
            <p:cNvSpPr/>
            <p:nvPr>
              <p:custDataLst>
                <p:tags r:id="rId74"/>
              </p:custDataLst>
            </p:nvPr>
          </p:nvSpPr>
          <p:spPr>
            <a:xfrm>
              <a:off x="5462588" y="2767013"/>
              <a:ext cx="4763" cy="1"/>
            </a:xfrm>
            <a:custGeom>
              <a:avLst/>
              <a:gdLst/>
              <a:ahLst/>
              <a:cxnLst/>
              <a:rect l="0" t="0" r="0" b="0"/>
              <a:pathLst>
                <a:path w="4763" h="1">
                  <a:moveTo>
                    <a:pt x="4762" y="0"/>
                  </a:moveTo>
                  <a:lnTo>
                    <a:pt x="4762" y="0"/>
                  </a:lnTo>
                  <a:lnTo>
                    <a:pt x="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3" name="SMARTInkShape-289">
              <a:extLst>
                <a:ext uri="{FF2B5EF4-FFF2-40B4-BE49-F238E27FC236}">
                  <a16:creationId xmlns:a16="http://schemas.microsoft.com/office/drawing/2014/main" id="{B17B1434-5141-4865-8B4B-56849D7F58A5}"/>
                </a:ext>
              </a:extLst>
            </p:cNvPr>
            <p:cNvSpPr/>
            <p:nvPr>
              <p:custDataLst>
                <p:tags r:id="rId75"/>
              </p:custDataLst>
            </p:nvPr>
          </p:nvSpPr>
          <p:spPr>
            <a:xfrm>
              <a:off x="5557838" y="2800350"/>
              <a:ext cx="14288" cy="200026"/>
            </a:xfrm>
            <a:custGeom>
              <a:avLst/>
              <a:gdLst/>
              <a:ahLst/>
              <a:cxnLst/>
              <a:rect l="0" t="0" r="0" b="0"/>
              <a:pathLst>
                <a:path w="14288" h="200026">
                  <a:moveTo>
                    <a:pt x="14287" y="0"/>
                  </a:moveTo>
                  <a:lnTo>
                    <a:pt x="14287" y="0"/>
                  </a:lnTo>
                  <a:lnTo>
                    <a:pt x="14287" y="20352"/>
                  </a:lnTo>
                  <a:lnTo>
                    <a:pt x="13758" y="42688"/>
                  </a:lnTo>
                  <a:lnTo>
                    <a:pt x="10485" y="64919"/>
                  </a:lnTo>
                  <a:lnTo>
                    <a:pt x="7658" y="82298"/>
                  </a:lnTo>
                  <a:lnTo>
                    <a:pt x="6049" y="99195"/>
                  </a:lnTo>
                  <a:lnTo>
                    <a:pt x="4805" y="116053"/>
                  </a:lnTo>
                  <a:lnTo>
                    <a:pt x="2488" y="134129"/>
                  </a:lnTo>
                  <a:lnTo>
                    <a:pt x="737" y="157099"/>
                  </a:lnTo>
                  <a:lnTo>
                    <a:pt x="145" y="179493"/>
                  </a:lnTo>
                  <a:lnTo>
                    <a:pt x="0" y="2000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4" name="SMARTInkShape-290">
              <a:extLst>
                <a:ext uri="{FF2B5EF4-FFF2-40B4-BE49-F238E27FC236}">
                  <a16:creationId xmlns:a16="http://schemas.microsoft.com/office/drawing/2014/main" id="{88B06AE1-EC57-4396-8C72-DDA603029040}"/>
                </a:ext>
              </a:extLst>
            </p:cNvPr>
            <p:cNvSpPr/>
            <p:nvPr>
              <p:custDataLst>
                <p:tags r:id="rId76"/>
              </p:custDataLst>
            </p:nvPr>
          </p:nvSpPr>
          <p:spPr>
            <a:xfrm>
              <a:off x="5557838" y="2876550"/>
              <a:ext cx="76201" cy="9526"/>
            </a:xfrm>
            <a:custGeom>
              <a:avLst/>
              <a:gdLst/>
              <a:ahLst/>
              <a:cxnLst/>
              <a:rect l="0" t="0" r="0" b="0"/>
              <a:pathLst>
                <a:path w="76201" h="9526">
                  <a:moveTo>
                    <a:pt x="0" y="0"/>
                  </a:moveTo>
                  <a:lnTo>
                    <a:pt x="0" y="0"/>
                  </a:lnTo>
                  <a:lnTo>
                    <a:pt x="2528" y="2528"/>
                  </a:lnTo>
                  <a:lnTo>
                    <a:pt x="6591" y="3770"/>
                  </a:lnTo>
                  <a:lnTo>
                    <a:pt x="14829" y="5879"/>
                  </a:lnTo>
                  <a:lnTo>
                    <a:pt x="21407" y="7905"/>
                  </a:lnTo>
                  <a:lnTo>
                    <a:pt x="43172" y="9312"/>
                  </a:lnTo>
                  <a:lnTo>
                    <a:pt x="65304" y="9497"/>
                  </a:lnTo>
                  <a:lnTo>
                    <a:pt x="76200" y="95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5" name="SMARTInkShape-291">
              <a:extLst>
                <a:ext uri="{FF2B5EF4-FFF2-40B4-BE49-F238E27FC236}">
                  <a16:creationId xmlns:a16="http://schemas.microsoft.com/office/drawing/2014/main" id="{9F643A55-E997-4FBA-85CA-D809CF34DD33}"/>
                </a:ext>
              </a:extLst>
            </p:cNvPr>
            <p:cNvSpPr/>
            <p:nvPr>
              <p:custDataLst>
                <p:tags r:id="rId77"/>
              </p:custDataLst>
            </p:nvPr>
          </p:nvSpPr>
          <p:spPr>
            <a:xfrm>
              <a:off x="5637340" y="2838450"/>
              <a:ext cx="182237" cy="161926"/>
            </a:xfrm>
            <a:custGeom>
              <a:avLst/>
              <a:gdLst/>
              <a:ahLst/>
              <a:cxnLst/>
              <a:rect l="0" t="0" r="0" b="0"/>
              <a:pathLst>
                <a:path w="182237" h="161926">
                  <a:moveTo>
                    <a:pt x="106235" y="0"/>
                  </a:moveTo>
                  <a:lnTo>
                    <a:pt x="106235" y="0"/>
                  </a:lnTo>
                  <a:lnTo>
                    <a:pt x="99606" y="0"/>
                  </a:lnTo>
                  <a:lnTo>
                    <a:pt x="83707" y="6629"/>
                  </a:lnTo>
                  <a:lnTo>
                    <a:pt x="62405" y="25057"/>
                  </a:lnTo>
                  <a:lnTo>
                    <a:pt x="43602" y="39835"/>
                  </a:lnTo>
                  <a:lnTo>
                    <a:pt x="22876" y="56081"/>
                  </a:lnTo>
                  <a:lnTo>
                    <a:pt x="952" y="75212"/>
                  </a:lnTo>
                  <a:lnTo>
                    <a:pt x="63" y="77658"/>
                  </a:lnTo>
                  <a:lnTo>
                    <a:pt x="0" y="79818"/>
                  </a:lnTo>
                  <a:lnTo>
                    <a:pt x="1340" y="83629"/>
                  </a:lnTo>
                  <a:lnTo>
                    <a:pt x="3699" y="87086"/>
                  </a:lnTo>
                  <a:lnTo>
                    <a:pt x="5599" y="87691"/>
                  </a:lnTo>
                  <a:lnTo>
                    <a:pt x="29397" y="82165"/>
                  </a:lnTo>
                  <a:lnTo>
                    <a:pt x="50370" y="76124"/>
                  </a:lnTo>
                  <a:lnTo>
                    <a:pt x="69927" y="71415"/>
                  </a:lnTo>
                  <a:lnTo>
                    <a:pt x="92479" y="66668"/>
                  </a:lnTo>
                  <a:lnTo>
                    <a:pt x="115917" y="63322"/>
                  </a:lnTo>
                  <a:lnTo>
                    <a:pt x="138208" y="62330"/>
                  </a:lnTo>
                  <a:lnTo>
                    <a:pt x="156807" y="62036"/>
                  </a:lnTo>
                  <a:lnTo>
                    <a:pt x="177335" y="62458"/>
                  </a:lnTo>
                  <a:lnTo>
                    <a:pt x="179035" y="63334"/>
                  </a:lnTo>
                  <a:lnTo>
                    <a:pt x="180168" y="64448"/>
                  </a:lnTo>
                  <a:lnTo>
                    <a:pt x="181428" y="68507"/>
                  </a:lnTo>
                  <a:lnTo>
                    <a:pt x="182236" y="79737"/>
                  </a:lnTo>
                  <a:lnTo>
                    <a:pt x="177320" y="91535"/>
                  </a:lnTo>
                  <a:lnTo>
                    <a:pt x="165119" y="109744"/>
                  </a:lnTo>
                  <a:lnTo>
                    <a:pt x="143423" y="128628"/>
                  </a:lnTo>
                  <a:lnTo>
                    <a:pt x="123604" y="144298"/>
                  </a:lnTo>
                  <a:lnTo>
                    <a:pt x="101473" y="1619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5" name="SMARTInkShape-Group65">
            <a:extLst>
              <a:ext uri="{FF2B5EF4-FFF2-40B4-BE49-F238E27FC236}">
                <a16:creationId xmlns:a16="http://schemas.microsoft.com/office/drawing/2014/main" id="{1D5367D7-EC0E-4A4C-AB80-DBAA16B2F199}"/>
              </a:ext>
            </a:extLst>
          </p:cNvPr>
          <p:cNvGrpSpPr/>
          <p:nvPr/>
        </p:nvGrpSpPr>
        <p:grpSpPr>
          <a:xfrm>
            <a:off x="5934075" y="2719388"/>
            <a:ext cx="1028701" cy="465603"/>
            <a:chOff x="5934075" y="2719388"/>
            <a:chExt cx="1028701" cy="465603"/>
          </a:xfrm>
        </p:grpSpPr>
        <p:sp>
          <p:nvSpPr>
            <p:cNvPr id="317" name="SMARTInkShape-292">
              <a:extLst>
                <a:ext uri="{FF2B5EF4-FFF2-40B4-BE49-F238E27FC236}">
                  <a16:creationId xmlns:a16="http://schemas.microsoft.com/office/drawing/2014/main" id="{5C49C1CE-3360-43A8-A182-7ACCD786F341}"/>
                </a:ext>
              </a:extLst>
            </p:cNvPr>
            <p:cNvSpPr/>
            <p:nvPr>
              <p:custDataLst>
                <p:tags r:id="rId62"/>
              </p:custDataLst>
            </p:nvPr>
          </p:nvSpPr>
          <p:spPr>
            <a:xfrm>
              <a:off x="5934075" y="2819400"/>
              <a:ext cx="76201" cy="173137"/>
            </a:xfrm>
            <a:custGeom>
              <a:avLst/>
              <a:gdLst/>
              <a:ahLst/>
              <a:cxnLst/>
              <a:rect l="0" t="0" r="0" b="0"/>
              <a:pathLst>
                <a:path w="76201" h="173137">
                  <a:moveTo>
                    <a:pt x="0" y="4763"/>
                  </a:moveTo>
                  <a:lnTo>
                    <a:pt x="0" y="4763"/>
                  </a:lnTo>
                  <a:lnTo>
                    <a:pt x="0" y="25651"/>
                  </a:lnTo>
                  <a:lnTo>
                    <a:pt x="0" y="48302"/>
                  </a:lnTo>
                  <a:lnTo>
                    <a:pt x="0" y="68287"/>
                  </a:lnTo>
                  <a:lnTo>
                    <a:pt x="0" y="90965"/>
                  </a:lnTo>
                  <a:lnTo>
                    <a:pt x="0" y="113030"/>
                  </a:lnTo>
                  <a:lnTo>
                    <a:pt x="0" y="132974"/>
                  </a:lnTo>
                  <a:lnTo>
                    <a:pt x="0" y="156147"/>
                  </a:lnTo>
                  <a:lnTo>
                    <a:pt x="0" y="166093"/>
                  </a:lnTo>
                  <a:lnTo>
                    <a:pt x="1412" y="170480"/>
                  </a:lnTo>
                  <a:lnTo>
                    <a:pt x="2529" y="172391"/>
                  </a:lnTo>
                  <a:lnTo>
                    <a:pt x="3273" y="173136"/>
                  </a:lnTo>
                  <a:lnTo>
                    <a:pt x="3770" y="173103"/>
                  </a:lnTo>
                  <a:lnTo>
                    <a:pt x="15940" y="151126"/>
                  </a:lnTo>
                  <a:lnTo>
                    <a:pt x="22237" y="128767"/>
                  </a:lnTo>
                  <a:lnTo>
                    <a:pt x="26991" y="107592"/>
                  </a:lnTo>
                  <a:lnTo>
                    <a:pt x="32281" y="87148"/>
                  </a:lnTo>
                  <a:lnTo>
                    <a:pt x="40315" y="65098"/>
                  </a:lnTo>
                  <a:lnTo>
                    <a:pt x="49398" y="44923"/>
                  </a:lnTo>
                  <a:lnTo>
                    <a:pt x="60538" y="21966"/>
                  </a:lnTo>
                  <a:lnTo>
                    <a:pt x="67679" y="10389"/>
                  </a:lnTo>
                  <a:lnTo>
                    <a:pt x="762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8" name="SMARTInkShape-293">
              <a:extLst>
                <a:ext uri="{FF2B5EF4-FFF2-40B4-BE49-F238E27FC236}">
                  <a16:creationId xmlns:a16="http://schemas.microsoft.com/office/drawing/2014/main" id="{E7F9C4D7-5670-4AF7-A19F-2376B5FB257A}"/>
                </a:ext>
              </a:extLst>
            </p:cNvPr>
            <p:cNvSpPr/>
            <p:nvPr>
              <p:custDataLst>
                <p:tags r:id="rId63"/>
              </p:custDataLst>
            </p:nvPr>
          </p:nvSpPr>
          <p:spPr>
            <a:xfrm>
              <a:off x="6105525" y="2914650"/>
              <a:ext cx="4764" cy="57151"/>
            </a:xfrm>
            <a:custGeom>
              <a:avLst/>
              <a:gdLst/>
              <a:ahLst/>
              <a:cxnLst/>
              <a:rect l="0" t="0" r="0" b="0"/>
              <a:pathLst>
                <a:path w="4764" h="57151">
                  <a:moveTo>
                    <a:pt x="4763" y="0"/>
                  </a:moveTo>
                  <a:lnTo>
                    <a:pt x="4763" y="0"/>
                  </a:lnTo>
                  <a:lnTo>
                    <a:pt x="2234" y="2528"/>
                  </a:lnTo>
                  <a:lnTo>
                    <a:pt x="993" y="6591"/>
                  </a:lnTo>
                  <a:lnTo>
                    <a:pt x="87" y="29154"/>
                  </a:lnTo>
                  <a:lnTo>
                    <a:pt x="12" y="50876"/>
                  </a:lnTo>
                  <a:lnTo>
                    <a:pt x="0" y="571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9" name="SMARTInkShape-294">
              <a:extLst>
                <a:ext uri="{FF2B5EF4-FFF2-40B4-BE49-F238E27FC236}">
                  <a16:creationId xmlns:a16="http://schemas.microsoft.com/office/drawing/2014/main" id="{3CA2877C-C66D-4C4D-9266-FFDEC5E03676}"/>
                </a:ext>
              </a:extLst>
            </p:cNvPr>
            <p:cNvSpPr/>
            <p:nvPr>
              <p:custDataLst>
                <p:tags r:id="rId64"/>
              </p:custDataLst>
            </p:nvPr>
          </p:nvSpPr>
          <p:spPr>
            <a:xfrm>
              <a:off x="6134100" y="2795588"/>
              <a:ext cx="4764" cy="1"/>
            </a:xfrm>
            <a:custGeom>
              <a:avLst/>
              <a:gdLst/>
              <a:ahLst/>
              <a:cxnLst/>
              <a:rect l="0" t="0" r="0" b="0"/>
              <a:pathLst>
                <a:path w="4764" h="1">
                  <a:moveTo>
                    <a:pt x="0" y="0"/>
                  </a:moveTo>
                  <a:lnTo>
                    <a:pt x="0" y="0"/>
                  </a:lnTo>
                  <a:lnTo>
                    <a:pt x="476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0" name="SMARTInkShape-295">
              <a:extLst>
                <a:ext uri="{FF2B5EF4-FFF2-40B4-BE49-F238E27FC236}">
                  <a16:creationId xmlns:a16="http://schemas.microsoft.com/office/drawing/2014/main" id="{8A4F5717-5E44-4BD1-AB7A-8EDC73794996}"/>
                </a:ext>
              </a:extLst>
            </p:cNvPr>
            <p:cNvSpPr/>
            <p:nvPr>
              <p:custDataLst>
                <p:tags r:id="rId65"/>
              </p:custDataLst>
            </p:nvPr>
          </p:nvSpPr>
          <p:spPr>
            <a:xfrm>
              <a:off x="6197086" y="2811142"/>
              <a:ext cx="140606" cy="373849"/>
            </a:xfrm>
            <a:custGeom>
              <a:avLst/>
              <a:gdLst/>
              <a:ahLst/>
              <a:cxnLst/>
              <a:rect l="0" t="0" r="0" b="0"/>
              <a:pathLst>
                <a:path w="140606" h="373849">
                  <a:moveTo>
                    <a:pt x="84652" y="27308"/>
                  </a:moveTo>
                  <a:lnTo>
                    <a:pt x="84652" y="27308"/>
                  </a:lnTo>
                  <a:lnTo>
                    <a:pt x="78023" y="20679"/>
                  </a:lnTo>
                  <a:lnTo>
                    <a:pt x="73592" y="19070"/>
                  </a:lnTo>
                  <a:lnTo>
                    <a:pt x="70928" y="18641"/>
                  </a:lnTo>
                  <a:lnTo>
                    <a:pt x="65147" y="19575"/>
                  </a:lnTo>
                  <a:lnTo>
                    <a:pt x="45100" y="27465"/>
                  </a:lnTo>
                  <a:lnTo>
                    <a:pt x="23606" y="35795"/>
                  </a:lnTo>
                  <a:lnTo>
                    <a:pt x="9630" y="49814"/>
                  </a:lnTo>
                  <a:lnTo>
                    <a:pt x="6330" y="57419"/>
                  </a:lnTo>
                  <a:lnTo>
                    <a:pt x="764" y="79898"/>
                  </a:lnTo>
                  <a:lnTo>
                    <a:pt x="0" y="94043"/>
                  </a:lnTo>
                  <a:lnTo>
                    <a:pt x="3099" y="115275"/>
                  </a:lnTo>
                  <a:lnTo>
                    <a:pt x="6042" y="127985"/>
                  </a:lnTo>
                  <a:lnTo>
                    <a:pt x="16441" y="146797"/>
                  </a:lnTo>
                  <a:lnTo>
                    <a:pt x="18540" y="148242"/>
                  </a:lnTo>
                  <a:lnTo>
                    <a:pt x="25106" y="149848"/>
                  </a:lnTo>
                  <a:lnTo>
                    <a:pt x="31905" y="149151"/>
                  </a:lnTo>
                  <a:lnTo>
                    <a:pt x="44893" y="144392"/>
                  </a:lnTo>
                  <a:lnTo>
                    <a:pt x="49871" y="140023"/>
                  </a:lnTo>
                  <a:lnTo>
                    <a:pt x="64482" y="121008"/>
                  </a:lnTo>
                  <a:lnTo>
                    <a:pt x="76665" y="98012"/>
                  </a:lnTo>
                  <a:lnTo>
                    <a:pt x="82917" y="75886"/>
                  </a:lnTo>
                  <a:lnTo>
                    <a:pt x="84309" y="53543"/>
                  </a:lnTo>
                  <a:lnTo>
                    <a:pt x="84583" y="29805"/>
                  </a:lnTo>
                  <a:lnTo>
                    <a:pt x="85161" y="17406"/>
                  </a:lnTo>
                  <a:lnTo>
                    <a:pt x="89217" y="0"/>
                  </a:lnTo>
                  <a:lnTo>
                    <a:pt x="89402" y="19385"/>
                  </a:lnTo>
                  <a:lnTo>
                    <a:pt x="89940" y="36720"/>
                  </a:lnTo>
                  <a:lnTo>
                    <a:pt x="93215" y="58378"/>
                  </a:lnTo>
                  <a:lnTo>
                    <a:pt x="97538" y="82081"/>
                  </a:lnTo>
                  <a:lnTo>
                    <a:pt x="100609" y="99806"/>
                  </a:lnTo>
                  <a:lnTo>
                    <a:pt x="105149" y="118267"/>
                  </a:lnTo>
                  <a:lnTo>
                    <a:pt x="110165" y="137055"/>
                  </a:lnTo>
                  <a:lnTo>
                    <a:pt x="114159" y="155989"/>
                  </a:lnTo>
                  <a:lnTo>
                    <a:pt x="117698" y="174987"/>
                  </a:lnTo>
                  <a:lnTo>
                    <a:pt x="121564" y="194014"/>
                  </a:lnTo>
                  <a:lnTo>
                    <a:pt x="126810" y="213054"/>
                  </a:lnTo>
                  <a:lnTo>
                    <a:pt x="131258" y="230688"/>
                  </a:lnTo>
                  <a:lnTo>
                    <a:pt x="134999" y="247874"/>
                  </a:lnTo>
                  <a:lnTo>
                    <a:pt x="138426" y="266096"/>
                  </a:lnTo>
                  <a:lnTo>
                    <a:pt x="140301" y="284778"/>
                  </a:lnTo>
                  <a:lnTo>
                    <a:pt x="140605" y="303135"/>
                  </a:lnTo>
                  <a:lnTo>
                    <a:pt x="138977" y="320113"/>
                  </a:lnTo>
                  <a:lnTo>
                    <a:pt x="135085" y="339490"/>
                  </a:lnTo>
                  <a:lnTo>
                    <a:pt x="128052" y="355286"/>
                  </a:lnTo>
                  <a:lnTo>
                    <a:pt x="122285" y="362341"/>
                  </a:lnTo>
                  <a:lnTo>
                    <a:pt x="115665" y="367241"/>
                  </a:lnTo>
                  <a:lnTo>
                    <a:pt x="103542" y="372445"/>
                  </a:lnTo>
                  <a:lnTo>
                    <a:pt x="96398" y="373848"/>
                  </a:lnTo>
                  <a:lnTo>
                    <a:pt x="89696" y="373061"/>
                  </a:lnTo>
                  <a:lnTo>
                    <a:pt x="79889" y="37020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1" name="SMARTInkShape-296">
              <a:extLst>
                <a:ext uri="{FF2B5EF4-FFF2-40B4-BE49-F238E27FC236}">
                  <a16:creationId xmlns:a16="http://schemas.microsoft.com/office/drawing/2014/main" id="{4BAF1CC6-42D8-4D77-8D91-C1189D94F32A}"/>
                </a:ext>
              </a:extLst>
            </p:cNvPr>
            <p:cNvSpPr/>
            <p:nvPr>
              <p:custDataLst>
                <p:tags r:id="rId66"/>
              </p:custDataLst>
            </p:nvPr>
          </p:nvSpPr>
          <p:spPr>
            <a:xfrm>
              <a:off x="6401013" y="2719388"/>
              <a:ext cx="123613" cy="252413"/>
            </a:xfrm>
            <a:custGeom>
              <a:avLst/>
              <a:gdLst/>
              <a:ahLst/>
              <a:cxnLst/>
              <a:rect l="0" t="0" r="0" b="0"/>
              <a:pathLst>
                <a:path w="123613" h="252413">
                  <a:moveTo>
                    <a:pt x="4550" y="0"/>
                  </a:moveTo>
                  <a:lnTo>
                    <a:pt x="4550" y="0"/>
                  </a:lnTo>
                  <a:lnTo>
                    <a:pt x="7078" y="2528"/>
                  </a:lnTo>
                  <a:lnTo>
                    <a:pt x="8319" y="6591"/>
                  </a:lnTo>
                  <a:lnTo>
                    <a:pt x="9181" y="28482"/>
                  </a:lnTo>
                  <a:lnTo>
                    <a:pt x="9273" y="47009"/>
                  </a:lnTo>
                  <a:lnTo>
                    <a:pt x="9300" y="69550"/>
                  </a:lnTo>
                  <a:lnTo>
                    <a:pt x="9307" y="87002"/>
                  </a:lnTo>
                  <a:lnTo>
                    <a:pt x="7899" y="105342"/>
                  </a:lnTo>
                  <a:lnTo>
                    <a:pt x="6038" y="124606"/>
                  </a:lnTo>
                  <a:lnTo>
                    <a:pt x="5211" y="145515"/>
                  </a:lnTo>
                  <a:lnTo>
                    <a:pt x="3432" y="164333"/>
                  </a:lnTo>
                  <a:lnTo>
                    <a:pt x="1407" y="181516"/>
                  </a:lnTo>
                  <a:lnTo>
                    <a:pt x="507" y="197972"/>
                  </a:lnTo>
                  <a:lnTo>
                    <a:pt x="0" y="219583"/>
                  </a:lnTo>
                  <a:lnTo>
                    <a:pt x="358" y="237186"/>
                  </a:lnTo>
                  <a:lnTo>
                    <a:pt x="1226" y="239086"/>
                  </a:lnTo>
                  <a:lnTo>
                    <a:pt x="3893" y="242136"/>
                  </a:lnTo>
                  <a:lnTo>
                    <a:pt x="4641" y="241857"/>
                  </a:lnTo>
                  <a:lnTo>
                    <a:pt x="6883" y="240136"/>
                  </a:lnTo>
                  <a:lnTo>
                    <a:pt x="15584" y="221436"/>
                  </a:lnTo>
                  <a:lnTo>
                    <a:pt x="22636" y="202665"/>
                  </a:lnTo>
                  <a:lnTo>
                    <a:pt x="29488" y="178935"/>
                  </a:lnTo>
                  <a:lnTo>
                    <a:pt x="35212" y="161547"/>
                  </a:lnTo>
                  <a:lnTo>
                    <a:pt x="41284" y="145000"/>
                  </a:lnTo>
                  <a:lnTo>
                    <a:pt x="50652" y="123337"/>
                  </a:lnTo>
                  <a:lnTo>
                    <a:pt x="62660" y="108569"/>
                  </a:lnTo>
                  <a:lnTo>
                    <a:pt x="70240" y="103815"/>
                  </a:lnTo>
                  <a:lnTo>
                    <a:pt x="73743" y="102548"/>
                  </a:lnTo>
                  <a:lnTo>
                    <a:pt x="80458" y="102550"/>
                  </a:lnTo>
                  <a:lnTo>
                    <a:pt x="86970" y="104844"/>
                  </a:lnTo>
                  <a:lnTo>
                    <a:pt x="93392" y="109392"/>
                  </a:lnTo>
                  <a:lnTo>
                    <a:pt x="98363" y="117763"/>
                  </a:lnTo>
                  <a:lnTo>
                    <a:pt x="105547" y="135787"/>
                  </a:lnTo>
                  <a:lnTo>
                    <a:pt x="112968" y="156473"/>
                  </a:lnTo>
                  <a:lnTo>
                    <a:pt x="118518" y="177419"/>
                  </a:lnTo>
                  <a:lnTo>
                    <a:pt x="122103" y="198971"/>
                  </a:lnTo>
                  <a:lnTo>
                    <a:pt x="123314" y="222688"/>
                  </a:lnTo>
                  <a:lnTo>
                    <a:pt x="123612" y="2524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2" name="SMARTInkShape-297">
              <a:extLst>
                <a:ext uri="{FF2B5EF4-FFF2-40B4-BE49-F238E27FC236}">
                  <a16:creationId xmlns:a16="http://schemas.microsoft.com/office/drawing/2014/main" id="{E8352D44-5CAA-4736-B18E-82712ABDE0D4}"/>
                </a:ext>
              </a:extLst>
            </p:cNvPr>
            <p:cNvSpPr/>
            <p:nvPr>
              <p:custDataLst>
                <p:tags r:id="rId67"/>
              </p:custDataLst>
            </p:nvPr>
          </p:nvSpPr>
          <p:spPr>
            <a:xfrm>
              <a:off x="6605588" y="2824163"/>
              <a:ext cx="104776" cy="14288"/>
            </a:xfrm>
            <a:custGeom>
              <a:avLst/>
              <a:gdLst/>
              <a:ahLst/>
              <a:cxnLst/>
              <a:rect l="0" t="0" r="0" b="0"/>
              <a:pathLst>
                <a:path w="104776" h="14288">
                  <a:moveTo>
                    <a:pt x="0" y="14287"/>
                  </a:moveTo>
                  <a:lnTo>
                    <a:pt x="0" y="14287"/>
                  </a:lnTo>
                  <a:lnTo>
                    <a:pt x="21810" y="14287"/>
                  </a:lnTo>
                  <a:lnTo>
                    <a:pt x="45123" y="13758"/>
                  </a:lnTo>
                  <a:lnTo>
                    <a:pt x="66023" y="9107"/>
                  </a:lnTo>
                  <a:lnTo>
                    <a:pt x="87128" y="4805"/>
                  </a:lnTo>
                  <a:lnTo>
                    <a:pt x="10477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3" name="SMARTInkShape-298">
              <a:extLst>
                <a:ext uri="{FF2B5EF4-FFF2-40B4-BE49-F238E27FC236}">
                  <a16:creationId xmlns:a16="http://schemas.microsoft.com/office/drawing/2014/main" id="{AE9C4823-CD0A-499E-A952-0398C5EC57F0}"/>
                </a:ext>
              </a:extLst>
            </p:cNvPr>
            <p:cNvSpPr/>
            <p:nvPr>
              <p:custDataLst>
                <p:tags r:id="rId68"/>
              </p:custDataLst>
            </p:nvPr>
          </p:nvSpPr>
          <p:spPr>
            <a:xfrm>
              <a:off x="6735695" y="2757488"/>
              <a:ext cx="121642" cy="176213"/>
            </a:xfrm>
            <a:custGeom>
              <a:avLst/>
              <a:gdLst/>
              <a:ahLst/>
              <a:cxnLst/>
              <a:rect l="0" t="0" r="0" b="0"/>
              <a:pathLst>
                <a:path w="121642" h="176213">
                  <a:moveTo>
                    <a:pt x="117543" y="0"/>
                  </a:moveTo>
                  <a:lnTo>
                    <a:pt x="117543" y="0"/>
                  </a:lnTo>
                  <a:lnTo>
                    <a:pt x="115014" y="0"/>
                  </a:lnTo>
                  <a:lnTo>
                    <a:pt x="112362" y="1410"/>
                  </a:lnTo>
                  <a:lnTo>
                    <a:pt x="92486" y="16251"/>
                  </a:lnTo>
                  <a:lnTo>
                    <a:pt x="73905" y="30452"/>
                  </a:lnTo>
                  <a:lnTo>
                    <a:pt x="50401" y="46584"/>
                  </a:lnTo>
                  <a:lnTo>
                    <a:pt x="27904" y="60119"/>
                  </a:lnTo>
                  <a:lnTo>
                    <a:pt x="6176" y="70992"/>
                  </a:lnTo>
                  <a:lnTo>
                    <a:pt x="1901" y="74414"/>
                  </a:lnTo>
                  <a:lnTo>
                    <a:pt x="0" y="77699"/>
                  </a:lnTo>
                  <a:lnTo>
                    <a:pt x="23" y="78787"/>
                  </a:lnTo>
                  <a:lnTo>
                    <a:pt x="567" y="79512"/>
                  </a:lnTo>
                  <a:lnTo>
                    <a:pt x="1459" y="79995"/>
                  </a:lnTo>
                  <a:lnTo>
                    <a:pt x="23187" y="80905"/>
                  </a:lnTo>
                  <a:lnTo>
                    <a:pt x="42931" y="80951"/>
                  </a:lnTo>
                  <a:lnTo>
                    <a:pt x="60864" y="82370"/>
                  </a:lnTo>
                  <a:lnTo>
                    <a:pt x="79582" y="86142"/>
                  </a:lnTo>
                  <a:lnTo>
                    <a:pt x="102342" y="92157"/>
                  </a:lnTo>
                  <a:lnTo>
                    <a:pt x="114744" y="96861"/>
                  </a:lnTo>
                  <a:lnTo>
                    <a:pt x="117264" y="98970"/>
                  </a:lnTo>
                  <a:lnTo>
                    <a:pt x="120065" y="104135"/>
                  </a:lnTo>
                  <a:lnTo>
                    <a:pt x="121641" y="112993"/>
                  </a:lnTo>
                  <a:lnTo>
                    <a:pt x="119580" y="124848"/>
                  </a:lnTo>
                  <a:lnTo>
                    <a:pt x="110562" y="138415"/>
                  </a:lnTo>
                  <a:lnTo>
                    <a:pt x="90086" y="160553"/>
                  </a:lnTo>
                  <a:lnTo>
                    <a:pt x="69918" y="1762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4" name="SMARTInkShape-299">
              <a:extLst>
                <a:ext uri="{FF2B5EF4-FFF2-40B4-BE49-F238E27FC236}">
                  <a16:creationId xmlns:a16="http://schemas.microsoft.com/office/drawing/2014/main" id="{2C5DE26B-089C-4951-8D5D-E57BCAA68254}"/>
                </a:ext>
              </a:extLst>
            </p:cNvPr>
            <p:cNvSpPr/>
            <p:nvPr>
              <p:custDataLst>
                <p:tags r:id="rId69"/>
              </p:custDataLst>
            </p:nvPr>
          </p:nvSpPr>
          <p:spPr>
            <a:xfrm>
              <a:off x="6934200" y="2962275"/>
              <a:ext cx="28576" cy="123826"/>
            </a:xfrm>
            <a:custGeom>
              <a:avLst/>
              <a:gdLst/>
              <a:ahLst/>
              <a:cxnLst/>
              <a:rect l="0" t="0" r="0" b="0"/>
              <a:pathLst>
                <a:path w="28576" h="123826">
                  <a:moveTo>
                    <a:pt x="28575" y="0"/>
                  </a:moveTo>
                  <a:lnTo>
                    <a:pt x="28575" y="0"/>
                  </a:lnTo>
                  <a:lnTo>
                    <a:pt x="24773" y="23440"/>
                  </a:lnTo>
                  <a:lnTo>
                    <a:pt x="18926" y="43514"/>
                  </a:lnTo>
                  <a:lnTo>
                    <a:pt x="15820" y="59556"/>
                  </a:lnTo>
                  <a:lnTo>
                    <a:pt x="12675" y="77269"/>
                  </a:lnTo>
                  <a:lnTo>
                    <a:pt x="5402" y="100035"/>
                  </a:lnTo>
                  <a:lnTo>
                    <a:pt x="0" y="1238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26" name="SMARTInkShape-300">
            <a:extLst>
              <a:ext uri="{FF2B5EF4-FFF2-40B4-BE49-F238E27FC236}">
                <a16:creationId xmlns:a16="http://schemas.microsoft.com/office/drawing/2014/main" id="{59B95F85-A681-408D-9B75-38A6A2757089}"/>
              </a:ext>
            </a:extLst>
          </p:cNvPr>
          <p:cNvSpPr/>
          <p:nvPr>
            <p:custDataLst>
              <p:tags r:id="rId19"/>
            </p:custDataLst>
          </p:nvPr>
        </p:nvSpPr>
        <p:spPr>
          <a:xfrm>
            <a:off x="6638925" y="2762250"/>
            <a:ext cx="4764" cy="157164"/>
          </a:xfrm>
          <a:custGeom>
            <a:avLst/>
            <a:gdLst/>
            <a:ahLst/>
            <a:cxnLst/>
            <a:rect l="0" t="0" r="0" b="0"/>
            <a:pathLst>
              <a:path w="4764" h="157164">
                <a:moveTo>
                  <a:pt x="4763" y="0"/>
                </a:moveTo>
                <a:lnTo>
                  <a:pt x="4763" y="0"/>
                </a:lnTo>
                <a:lnTo>
                  <a:pt x="4763" y="20696"/>
                </a:lnTo>
                <a:lnTo>
                  <a:pt x="4763" y="41404"/>
                </a:lnTo>
                <a:lnTo>
                  <a:pt x="4763" y="56502"/>
                </a:lnTo>
                <a:lnTo>
                  <a:pt x="4763" y="75559"/>
                </a:lnTo>
                <a:lnTo>
                  <a:pt x="4763" y="93554"/>
                </a:lnTo>
                <a:lnTo>
                  <a:pt x="4234" y="111959"/>
                </a:lnTo>
                <a:lnTo>
                  <a:pt x="2234" y="134250"/>
                </a:lnTo>
                <a:lnTo>
                  <a:pt x="0" y="15716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31" name="SMARTInkShape-Group67">
            <a:extLst>
              <a:ext uri="{FF2B5EF4-FFF2-40B4-BE49-F238E27FC236}">
                <a16:creationId xmlns:a16="http://schemas.microsoft.com/office/drawing/2014/main" id="{8CF76C4E-17C8-4346-8908-AC1A75524DD9}"/>
              </a:ext>
            </a:extLst>
          </p:cNvPr>
          <p:cNvGrpSpPr/>
          <p:nvPr/>
        </p:nvGrpSpPr>
        <p:grpSpPr>
          <a:xfrm>
            <a:off x="7096137" y="2600325"/>
            <a:ext cx="414327" cy="326971"/>
            <a:chOff x="7096137" y="2600325"/>
            <a:chExt cx="414327" cy="326971"/>
          </a:xfrm>
        </p:grpSpPr>
        <p:sp>
          <p:nvSpPr>
            <p:cNvPr id="327" name="SMARTInkShape-301">
              <a:extLst>
                <a:ext uri="{FF2B5EF4-FFF2-40B4-BE49-F238E27FC236}">
                  <a16:creationId xmlns:a16="http://schemas.microsoft.com/office/drawing/2014/main" id="{AA8479E9-BB19-40CA-9019-CECB36270196}"/>
                </a:ext>
              </a:extLst>
            </p:cNvPr>
            <p:cNvSpPr/>
            <p:nvPr>
              <p:custDataLst>
                <p:tags r:id="rId58"/>
              </p:custDataLst>
            </p:nvPr>
          </p:nvSpPr>
          <p:spPr>
            <a:xfrm>
              <a:off x="7096137" y="2704768"/>
              <a:ext cx="123814" cy="222528"/>
            </a:xfrm>
            <a:custGeom>
              <a:avLst/>
              <a:gdLst/>
              <a:ahLst/>
              <a:cxnLst/>
              <a:rect l="0" t="0" r="0" b="0"/>
              <a:pathLst>
                <a:path w="123814" h="222528">
                  <a:moveTo>
                    <a:pt x="14276" y="24145"/>
                  </a:moveTo>
                  <a:lnTo>
                    <a:pt x="14276" y="24145"/>
                  </a:lnTo>
                  <a:lnTo>
                    <a:pt x="11747" y="26673"/>
                  </a:lnTo>
                  <a:lnTo>
                    <a:pt x="9954" y="46947"/>
                  </a:lnTo>
                  <a:lnTo>
                    <a:pt x="9644" y="66649"/>
                  </a:lnTo>
                  <a:lnTo>
                    <a:pt x="9571" y="83252"/>
                  </a:lnTo>
                  <a:lnTo>
                    <a:pt x="8128" y="101215"/>
                  </a:lnTo>
                  <a:lnTo>
                    <a:pt x="6251" y="119781"/>
                  </a:lnTo>
                  <a:lnTo>
                    <a:pt x="5417" y="138616"/>
                  </a:lnTo>
                  <a:lnTo>
                    <a:pt x="3636" y="156160"/>
                  </a:lnTo>
                  <a:lnTo>
                    <a:pt x="1610" y="172776"/>
                  </a:lnTo>
                  <a:lnTo>
                    <a:pt x="469" y="195948"/>
                  </a:lnTo>
                  <a:lnTo>
                    <a:pt x="52" y="218532"/>
                  </a:lnTo>
                  <a:lnTo>
                    <a:pt x="0" y="222527"/>
                  </a:lnTo>
                  <a:lnTo>
                    <a:pt x="2517" y="201246"/>
                  </a:lnTo>
                  <a:lnTo>
                    <a:pt x="6617" y="178748"/>
                  </a:lnTo>
                  <a:lnTo>
                    <a:pt x="9637" y="159709"/>
                  </a:lnTo>
                  <a:lnTo>
                    <a:pt x="13272" y="138900"/>
                  </a:lnTo>
                  <a:lnTo>
                    <a:pt x="18416" y="117304"/>
                  </a:lnTo>
                  <a:lnTo>
                    <a:pt x="22818" y="95358"/>
                  </a:lnTo>
                  <a:lnTo>
                    <a:pt x="27069" y="73787"/>
                  </a:lnTo>
                  <a:lnTo>
                    <a:pt x="32485" y="53616"/>
                  </a:lnTo>
                  <a:lnTo>
                    <a:pt x="38420" y="35479"/>
                  </a:lnTo>
                  <a:lnTo>
                    <a:pt x="47711" y="14626"/>
                  </a:lnTo>
                  <a:lnTo>
                    <a:pt x="54006" y="6156"/>
                  </a:lnTo>
                  <a:lnTo>
                    <a:pt x="60332" y="627"/>
                  </a:lnTo>
                  <a:lnTo>
                    <a:pt x="64030" y="0"/>
                  </a:lnTo>
                  <a:lnTo>
                    <a:pt x="72372" y="2125"/>
                  </a:lnTo>
                  <a:lnTo>
                    <a:pt x="83465" y="9271"/>
                  </a:lnTo>
                  <a:lnTo>
                    <a:pt x="93455" y="20620"/>
                  </a:lnTo>
                  <a:lnTo>
                    <a:pt x="103118" y="39093"/>
                  </a:lnTo>
                  <a:lnTo>
                    <a:pt x="110155" y="58795"/>
                  </a:lnTo>
                  <a:lnTo>
                    <a:pt x="113862" y="74470"/>
                  </a:lnTo>
                  <a:lnTo>
                    <a:pt x="116745" y="91490"/>
                  </a:lnTo>
                  <a:lnTo>
                    <a:pt x="118026" y="107875"/>
                  </a:lnTo>
                  <a:lnTo>
                    <a:pt x="118595" y="123976"/>
                  </a:lnTo>
                  <a:lnTo>
                    <a:pt x="118916" y="146505"/>
                  </a:lnTo>
                  <a:lnTo>
                    <a:pt x="119011" y="165174"/>
                  </a:lnTo>
                  <a:lnTo>
                    <a:pt x="119574" y="186787"/>
                  </a:lnTo>
                  <a:lnTo>
                    <a:pt x="123813" y="20035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8" name="SMARTInkShape-302">
              <a:extLst>
                <a:ext uri="{FF2B5EF4-FFF2-40B4-BE49-F238E27FC236}">
                  <a16:creationId xmlns:a16="http://schemas.microsoft.com/office/drawing/2014/main" id="{84CEA081-9C05-405B-81D1-C62C24BC495F}"/>
                </a:ext>
              </a:extLst>
            </p:cNvPr>
            <p:cNvSpPr/>
            <p:nvPr>
              <p:custDataLst>
                <p:tags r:id="rId59"/>
              </p:custDataLst>
            </p:nvPr>
          </p:nvSpPr>
          <p:spPr>
            <a:xfrm>
              <a:off x="7279361" y="2730284"/>
              <a:ext cx="86428" cy="191794"/>
            </a:xfrm>
            <a:custGeom>
              <a:avLst/>
              <a:gdLst/>
              <a:ahLst/>
              <a:cxnLst/>
              <a:rect l="0" t="0" r="0" b="0"/>
              <a:pathLst>
                <a:path w="86428" h="191794">
                  <a:moveTo>
                    <a:pt x="54889" y="12916"/>
                  </a:moveTo>
                  <a:lnTo>
                    <a:pt x="54889" y="12916"/>
                  </a:lnTo>
                  <a:lnTo>
                    <a:pt x="49832" y="17972"/>
                  </a:lnTo>
                  <a:lnTo>
                    <a:pt x="44160" y="33758"/>
                  </a:lnTo>
                  <a:lnTo>
                    <a:pt x="39716" y="53506"/>
                  </a:lnTo>
                  <a:lnTo>
                    <a:pt x="33329" y="68527"/>
                  </a:lnTo>
                  <a:lnTo>
                    <a:pt x="26609" y="87197"/>
                  </a:lnTo>
                  <a:lnTo>
                    <a:pt x="20095" y="107313"/>
                  </a:lnTo>
                  <a:lnTo>
                    <a:pt x="13672" y="126837"/>
                  </a:lnTo>
                  <a:lnTo>
                    <a:pt x="8701" y="144686"/>
                  </a:lnTo>
                  <a:lnTo>
                    <a:pt x="4339" y="166788"/>
                  </a:lnTo>
                  <a:lnTo>
                    <a:pt x="0" y="188597"/>
                  </a:lnTo>
                  <a:lnTo>
                    <a:pt x="304" y="190362"/>
                  </a:lnTo>
                  <a:lnTo>
                    <a:pt x="1036" y="191538"/>
                  </a:lnTo>
                  <a:lnTo>
                    <a:pt x="2053" y="191793"/>
                  </a:lnTo>
                  <a:lnTo>
                    <a:pt x="3262" y="191434"/>
                  </a:lnTo>
                  <a:lnTo>
                    <a:pt x="8900" y="186989"/>
                  </a:lnTo>
                  <a:lnTo>
                    <a:pt x="27157" y="164838"/>
                  </a:lnTo>
                  <a:lnTo>
                    <a:pt x="40851" y="143596"/>
                  </a:lnTo>
                  <a:lnTo>
                    <a:pt x="50237" y="128322"/>
                  </a:lnTo>
                  <a:lnTo>
                    <a:pt x="58290" y="109892"/>
                  </a:lnTo>
                  <a:lnTo>
                    <a:pt x="65397" y="90412"/>
                  </a:lnTo>
                  <a:lnTo>
                    <a:pt x="72082" y="72935"/>
                  </a:lnTo>
                  <a:lnTo>
                    <a:pt x="78582" y="54937"/>
                  </a:lnTo>
                  <a:lnTo>
                    <a:pt x="85369" y="31188"/>
                  </a:lnTo>
                  <a:lnTo>
                    <a:pt x="86427" y="19978"/>
                  </a:lnTo>
                  <a:lnTo>
                    <a:pt x="84048" y="8247"/>
                  </a:lnTo>
                  <a:lnTo>
                    <a:pt x="81430" y="3256"/>
                  </a:lnTo>
                  <a:lnTo>
                    <a:pt x="78503" y="685"/>
                  </a:lnTo>
                  <a:lnTo>
                    <a:pt x="76982" y="0"/>
                  </a:lnTo>
                  <a:lnTo>
                    <a:pt x="72469" y="649"/>
                  </a:lnTo>
                  <a:lnTo>
                    <a:pt x="65877" y="2172"/>
                  </a:lnTo>
                  <a:lnTo>
                    <a:pt x="45364" y="339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9" name="SMARTInkShape-303">
              <a:extLst>
                <a:ext uri="{FF2B5EF4-FFF2-40B4-BE49-F238E27FC236}">
                  <a16:creationId xmlns:a16="http://schemas.microsoft.com/office/drawing/2014/main" id="{7586A2A5-D782-43F6-ACD4-230380E08C77}"/>
                </a:ext>
              </a:extLst>
            </p:cNvPr>
            <p:cNvSpPr/>
            <p:nvPr>
              <p:custDataLst>
                <p:tags r:id="rId60"/>
              </p:custDataLst>
            </p:nvPr>
          </p:nvSpPr>
          <p:spPr>
            <a:xfrm>
              <a:off x="7415213" y="2600325"/>
              <a:ext cx="74695" cy="295276"/>
            </a:xfrm>
            <a:custGeom>
              <a:avLst/>
              <a:gdLst/>
              <a:ahLst/>
              <a:cxnLst/>
              <a:rect l="0" t="0" r="0" b="0"/>
              <a:pathLst>
                <a:path w="74695" h="295276">
                  <a:moveTo>
                    <a:pt x="14287" y="0"/>
                  </a:moveTo>
                  <a:lnTo>
                    <a:pt x="14287" y="0"/>
                  </a:lnTo>
                  <a:lnTo>
                    <a:pt x="23701" y="1411"/>
                  </a:lnTo>
                  <a:lnTo>
                    <a:pt x="35245" y="5180"/>
                  </a:lnTo>
                  <a:lnTo>
                    <a:pt x="53265" y="17616"/>
                  </a:lnTo>
                  <a:lnTo>
                    <a:pt x="62302" y="27585"/>
                  </a:lnTo>
                  <a:lnTo>
                    <a:pt x="71259" y="47626"/>
                  </a:lnTo>
                  <a:lnTo>
                    <a:pt x="74004" y="64029"/>
                  </a:lnTo>
                  <a:lnTo>
                    <a:pt x="74694" y="81904"/>
                  </a:lnTo>
                  <a:lnTo>
                    <a:pt x="73238" y="100431"/>
                  </a:lnTo>
                  <a:lnTo>
                    <a:pt x="69415" y="122070"/>
                  </a:lnTo>
                  <a:lnTo>
                    <a:pt x="63659" y="145270"/>
                  </a:lnTo>
                  <a:lnTo>
                    <a:pt x="55809" y="167929"/>
                  </a:lnTo>
                  <a:lnTo>
                    <a:pt x="48440" y="190346"/>
                  </a:lnTo>
                  <a:lnTo>
                    <a:pt x="41107" y="212127"/>
                  </a:lnTo>
                  <a:lnTo>
                    <a:pt x="32557" y="232391"/>
                  </a:lnTo>
                  <a:lnTo>
                    <a:pt x="24876" y="249159"/>
                  </a:lnTo>
                  <a:lnTo>
                    <a:pt x="16014" y="269087"/>
                  </a:lnTo>
                  <a:lnTo>
                    <a:pt x="6577" y="290102"/>
                  </a:lnTo>
                  <a:lnTo>
                    <a:pt x="0" y="2952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0" name="SMARTInkShape-304">
              <a:extLst>
                <a:ext uri="{FF2B5EF4-FFF2-40B4-BE49-F238E27FC236}">
                  <a16:creationId xmlns:a16="http://schemas.microsoft.com/office/drawing/2014/main" id="{61ADA197-C437-46D9-90B9-99E2165EB123}"/>
                </a:ext>
              </a:extLst>
            </p:cNvPr>
            <p:cNvSpPr/>
            <p:nvPr>
              <p:custDataLst>
                <p:tags r:id="rId61"/>
              </p:custDataLst>
            </p:nvPr>
          </p:nvSpPr>
          <p:spPr>
            <a:xfrm>
              <a:off x="7396163" y="2747963"/>
              <a:ext cx="114301" cy="42201"/>
            </a:xfrm>
            <a:custGeom>
              <a:avLst/>
              <a:gdLst/>
              <a:ahLst/>
              <a:cxnLst/>
              <a:rect l="0" t="0" r="0" b="0"/>
              <a:pathLst>
                <a:path w="114301" h="42201">
                  <a:moveTo>
                    <a:pt x="0" y="38100"/>
                  </a:moveTo>
                  <a:lnTo>
                    <a:pt x="0" y="38100"/>
                  </a:lnTo>
                  <a:lnTo>
                    <a:pt x="0" y="40628"/>
                  </a:lnTo>
                  <a:lnTo>
                    <a:pt x="528" y="41373"/>
                  </a:lnTo>
                  <a:lnTo>
                    <a:pt x="1411" y="41869"/>
                  </a:lnTo>
                  <a:lnTo>
                    <a:pt x="2528" y="42200"/>
                  </a:lnTo>
                  <a:lnTo>
                    <a:pt x="3802" y="41892"/>
                  </a:lnTo>
                  <a:lnTo>
                    <a:pt x="6629" y="40137"/>
                  </a:lnTo>
                  <a:lnTo>
                    <a:pt x="29157" y="35750"/>
                  </a:lnTo>
                  <a:lnTo>
                    <a:pt x="48091" y="28995"/>
                  </a:lnTo>
                  <a:lnTo>
                    <a:pt x="70458" y="20291"/>
                  </a:lnTo>
                  <a:lnTo>
                    <a:pt x="94115" y="8398"/>
                  </a:lnTo>
                  <a:lnTo>
                    <a:pt x="11430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8" name="SMARTInkShape-Group68">
            <a:extLst>
              <a:ext uri="{FF2B5EF4-FFF2-40B4-BE49-F238E27FC236}">
                <a16:creationId xmlns:a16="http://schemas.microsoft.com/office/drawing/2014/main" id="{F0B615F0-443F-444B-B7D8-D9126DA30530}"/>
              </a:ext>
            </a:extLst>
          </p:cNvPr>
          <p:cNvGrpSpPr/>
          <p:nvPr/>
        </p:nvGrpSpPr>
        <p:grpSpPr>
          <a:xfrm>
            <a:off x="7663804" y="2532750"/>
            <a:ext cx="1194435" cy="581926"/>
            <a:chOff x="7663804" y="2532750"/>
            <a:chExt cx="1194435" cy="581926"/>
          </a:xfrm>
        </p:grpSpPr>
        <p:sp>
          <p:nvSpPr>
            <p:cNvPr id="332" name="SMARTInkShape-305">
              <a:extLst>
                <a:ext uri="{FF2B5EF4-FFF2-40B4-BE49-F238E27FC236}">
                  <a16:creationId xmlns:a16="http://schemas.microsoft.com/office/drawing/2014/main" id="{E57E8CDD-9213-4656-B086-D4EB4D272A71}"/>
                </a:ext>
              </a:extLst>
            </p:cNvPr>
            <p:cNvSpPr/>
            <p:nvPr>
              <p:custDataLst>
                <p:tags r:id="rId52"/>
              </p:custDataLst>
            </p:nvPr>
          </p:nvSpPr>
          <p:spPr>
            <a:xfrm>
              <a:off x="7663804" y="2647950"/>
              <a:ext cx="264258" cy="226523"/>
            </a:xfrm>
            <a:custGeom>
              <a:avLst/>
              <a:gdLst/>
              <a:ahLst/>
              <a:cxnLst/>
              <a:rect l="0" t="0" r="0" b="0"/>
              <a:pathLst>
                <a:path w="264258" h="226523">
                  <a:moveTo>
                    <a:pt x="13346" y="0"/>
                  </a:moveTo>
                  <a:lnTo>
                    <a:pt x="13346" y="0"/>
                  </a:lnTo>
                  <a:lnTo>
                    <a:pt x="13346" y="2528"/>
                  </a:lnTo>
                  <a:lnTo>
                    <a:pt x="14758" y="5180"/>
                  </a:lnTo>
                  <a:lnTo>
                    <a:pt x="15875" y="6629"/>
                  </a:lnTo>
                  <a:lnTo>
                    <a:pt x="20440" y="29157"/>
                  </a:lnTo>
                  <a:lnTo>
                    <a:pt x="22921" y="51542"/>
                  </a:lnTo>
                  <a:lnTo>
                    <a:pt x="26530" y="70599"/>
                  </a:lnTo>
                  <a:lnTo>
                    <a:pt x="30422" y="92238"/>
                  </a:lnTo>
                  <a:lnTo>
                    <a:pt x="31282" y="112819"/>
                  </a:lnTo>
                  <a:lnTo>
                    <a:pt x="28421" y="134910"/>
                  </a:lnTo>
                  <a:lnTo>
                    <a:pt x="24221" y="155097"/>
                  </a:lnTo>
                  <a:lnTo>
                    <a:pt x="18061" y="178058"/>
                  </a:lnTo>
                  <a:lnTo>
                    <a:pt x="11749" y="193099"/>
                  </a:lnTo>
                  <a:lnTo>
                    <a:pt x="8580" y="196947"/>
                  </a:lnTo>
                  <a:lnTo>
                    <a:pt x="6994" y="197973"/>
                  </a:lnTo>
                  <a:lnTo>
                    <a:pt x="5406" y="198128"/>
                  </a:lnTo>
                  <a:lnTo>
                    <a:pt x="2233" y="196889"/>
                  </a:lnTo>
                  <a:lnTo>
                    <a:pt x="1175" y="194759"/>
                  </a:lnTo>
                  <a:lnTo>
                    <a:pt x="0" y="188159"/>
                  </a:lnTo>
                  <a:lnTo>
                    <a:pt x="3047" y="166656"/>
                  </a:lnTo>
                  <a:lnTo>
                    <a:pt x="7237" y="144042"/>
                  </a:lnTo>
                  <a:lnTo>
                    <a:pt x="10278" y="124696"/>
                  </a:lnTo>
                  <a:lnTo>
                    <a:pt x="14805" y="105162"/>
                  </a:lnTo>
                  <a:lnTo>
                    <a:pt x="21403" y="85897"/>
                  </a:lnTo>
                  <a:lnTo>
                    <a:pt x="31391" y="66751"/>
                  </a:lnTo>
                  <a:lnTo>
                    <a:pt x="43857" y="43179"/>
                  </a:lnTo>
                  <a:lnTo>
                    <a:pt x="56782" y="27846"/>
                  </a:lnTo>
                  <a:lnTo>
                    <a:pt x="70666" y="19128"/>
                  </a:lnTo>
                  <a:lnTo>
                    <a:pt x="82305" y="15722"/>
                  </a:lnTo>
                  <a:lnTo>
                    <a:pt x="90561" y="17747"/>
                  </a:lnTo>
                  <a:lnTo>
                    <a:pt x="98993" y="22704"/>
                  </a:lnTo>
                  <a:lnTo>
                    <a:pt x="106268" y="30199"/>
                  </a:lnTo>
                  <a:lnTo>
                    <a:pt x="113786" y="48400"/>
                  </a:lnTo>
                  <a:lnTo>
                    <a:pt x="119364" y="70550"/>
                  </a:lnTo>
                  <a:lnTo>
                    <a:pt x="121841" y="93870"/>
                  </a:lnTo>
                  <a:lnTo>
                    <a:pt x="122420" y="111041"/>
                  </a:lnTo>
                  <a:lnTo>
                    <a:pt x="122148" y="129255"/>
                  </a:lnTo>
                  <a:lnTo>
                    <a:pt x="120264" y="147935"/>
                  </a:lnTo>
                  <a:lnTo>
                    <a:pt x="119073" y="165408"/>
                  </a:lnTo>
                  <a:lnTo>
                    <a:pt x="119815" y="188710"/>
                  </a:lnTo>
                  <a:lnTo>
                    <a:pt x="124806" y="210490"/>
                  </a:lnTo>
                  <a:lnTo>
                    <a:pt x="129333" y="221588"/>
                  </a:lnTo>
                  <a:lnTo>
                    <a:pt x="131416" y="223925"/>
                  </a:lnTo>
                  <a:lnTo>
                    <a:pt x="136554" y="226522"/>
                  </a:lnTo>
                  <a:lnTo>
                    <a:pt x="143776" y="226266"/>
                  </a:lnTo>
                  <a:lnTo>
                    <a:pt x="147925" y="225456"/>
                  </a:lnTo>
                  <a:lnTo>
                    <a:pt x="161348" y="216733"/>
                  </a:lnTo>
                  <a:lnTo>
                    <a:pt x="180635" y="197975"/>
                  </a:lnTo>
                  <a:lnTo>
                    <a:pt x="197615" y="174194"/>
                  </a:lnTo>
                  <a:lnTo>
                    <a:pt x="207956" y="156265"/>
                  </a:lnTo>
                  <a:lnTo>
                    <a:pt x="219254" y="137714"/>
                  </a:lnTo>
                  <a:lnTo>
                    <a:pt x="230274" y="118356"/>
                  </a:lnTo>
                  <a:lnTo>
                    <a:pt x="238698" y="97405"/>
                  </a:lnTo>
                  <a:lnTo>
                    <a:pt x="247381" y="77158"/>
                  </a:lnTo>
                  <a:lnTo>
                    <a:pt x="255474" y="59163"/>
                  </a:lnTo>
                  <a:lnTo>
                    <a:pt x="263570" y="36087"/>
                  </a:lnTo>
                  <a:lnTo>
                    <a:pt x="264257" y="28739"/>
                  </a:lnTo>
                  <a:lnTo>
                    <a:pt x="262798" y="23709"/>
                  </a:lnTo>
                  <a:lnTo>
                    <a:pt x="261139" y="23214"/>
                  </a:lnTo>
                  <a:lnTo>
                    <a:pt x="258975" y="23943"/>
                  </a:lnTo>
                  <a:lnTo>
                    <a:pt x="245368" y="32717"/>
                  </a:lnTo>
                  <a:lnTo>
                    <a:pt x="230666" y="52774"/>
                  </a:lnTo>
                  <a:lnTo>
                    <a:pt x="218143" y="74080"/>
                  </a:lnTo>
                  <a:lnTo>
                    <a:pt x="207494" y="97150"/>
                  </a:lnTo>
                  <a:lnTo>
                    <a:pt x="200881" y="112852"/>
                  </a:lnTo>
                  <a:lnTo>
                    <a:pt x="197236" y="130060"/>
                  </a:lnTo>
                  <a:lnTo>
                    <a:pt x="195088" y="147234"/>
                  </a:lnTo>
                  <a:lnTo>
                    <a:pt x="191961" y="168273"/>
                  </a:lnTo>
                  <a:lnTo>
                    <a:pt x="193699" y="188461"/>
                  </a:lnTo>
                  <a:lnTo>
                    <a:pt x="194574" y="195415"/>
                  </a:lnTo>
                  <a:lnTo>
                    <a:pt x="199084" y="2047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3" name="SMARTInkShape-306">
              <a:extLst>
                <a:ext uri="{FF2B5EF4-FFF2-40B4-BE49-F238E27FC236}">
                  <a16:creationId xmlns:a16="http://schemas.microsoft.com/office/drawing/2014/main" id="{A65E1036-1DFF-4F9E-B17A-97B1F806D959}"/>
                </a:ext>
              </a:extLst>
            </p:cNvPr>
            <p:cNvSpPr/>
            <p:nvPr>
              <p:custDataLst>
                <p:tags r:id="rId53"/>
              </p:custDataLst>
            </p:nvPr>
          </p:nvSpPr>
          <p:spPr>
            <a:xfrm>
              <a:off x="7983582" y="2620335"/>
              <a:ext cx="265069" cy="193631"/>
            </a:xfrm>
            <a:custGeom>
              <a:avLst/>
              <a:gdLst/>
              <a:ahLst/>
              <a:cxnLst/>
              <a:rect l="0" t="0" r="0" b="0"/>
              <a:pathLst>
                <a:path w="265069" h="193631">
                  <a:moveTo>
                    <a:pt x="98381" y="56190"/>
                  </a:moveTo>
                  <a:lnTo>
                    <a:pt x="98381" y="56190"/>
                  </a:lnTo>
                  <a:lnTo>
                    <a:pt x="98381" y="53662"/>
                  </a:lnTo>
                  <a:lnTo>
                    <a:pt x="96969" y="51010"/>
                  </a:lnTo>
                  <a:lnTo>
                    <a:pt x="90786" y="43435"/>
                  </a:lnTo>
                  <a:lnTo>
                    <a:pt x="89714" y="40290"/>
                  </a:lnTo>
                  <a:lnTo>
                    <a:pt x="86415" y="37129"/>
                  </a:lnTo>
                  <a:lnTo>
                    <a:pt x="63360" y="24440"/>
                  </a:lnTo>
                  <a:lnTo>
                    <a:pt x="53903" y="20207"/>
                  </a:lnTo>
                  <a:lnTo>
                    <a:pt x="31605" y="18276"/>
                  </a:lnTo>
                  <a:lnTo>
                    <a:pt x="24429" y="18173"/>
                  </a:lnTo>
                  <a:lnTo>
                    <a:pt x="21563" y="19203"/>
                  </a:lnTo>
                  <a:lnTo>
                    <a:pt x="16967" y="23171"/>
                  </a:lnTo>
                  <a:lnTo>
                    <a:pt x="3877" y="45539"/>
                  </a:lnTo>
                  <a:lnTo>
                    <a:pt x="0" y="63147"/>
                  </a:lnTo>
                  <a:lnTo>
                    <a:pt x="1380" y="86826"/>
                  </a:lnTo>
                  <a:lnTo>
                    <a:pt x="3764" y="103320"/>
                  </a:lnTo>
                  <a:lnTo>
                    <a:pt x="7116" y="119470"/>
                  </a:lnTo>
                  <a:lnTo>
                    <a:pt x="14954" y="142908"/>
                  </a:lnTo>
                  <a:lnTo>
                    <a:pt x="23979" y="162964"/>
                  </a:lnTo>
                  <a:lnTo>
                    <a:pt x="39671" y="186648"/>
                  </a:lnTo>
                  <a:lnTo>
                    <a:pt x="47417" y="190900"/>
                  </a:lnTo>
                  <a:lnTo>
                    <a:pt x="67853" y="193630"/>
                  </a:lnTo>
                  <a:lnTo>
                    <a:pt x="78462" y="191181"/>
                  </a:lnTo>
                  <a:lnTo>
                    <a:pt x="100737" y="178458"/>
                  </a:lnTo>
                  <a:lnTo>
                    <a:pt x="121718" y="163401"/>
                  </a:lnTo>
                  <a:lnTo>
                    <a:pt x="141148" y="141142"/>
                  </a:lnTo>
                  <a:lnTo>
                    <a:pt x="154091" y="122636"/>
                  </a:lnTo>
                  <a:lnTo>
                    <a:pt x="166040" y="103747"/>
                  </a:lnTo>
                  <a:lnTo>
                    <a:pt x="181772" y="80930"/>
                  </a:lnTo>
                  <a:lnTo>
                    <a:pt x="191797" y="65467"/>
                  </a:lnTo>
                  <a:lnTo>
                    <a:pt x="199850" y="59174"/>
                  </a:lnTo>
                  <a:lnTo>
                    <a:pt x="220830" y="49678"/>
                  </a:lnTo>
                  <a:lnTo>
                    <a:pt x="225651" y="45182"/>
                  </a:lnTo>
                  <a:lnTo>
                    <a:pt x="241221" y="21821"/>
                  </a:lnTo>
                  <a:lnTo>
                    <a:pt x="244597" y="14433"/>
                  </a:lnTo>
                  <a:lnTo>
                    <a:pt x="245935" y="2280"/>
                  </a:lnTo>
                  <a:lnTo>
                    <a:pt x="245434" y="1200"/>
                  </a:lnTo>
                  <a:lnTo>
                    <a:pt x="244570" y="480"/>
                  </a:lnTo>
                  <a:lnTo>
                    <a:pt x="243465" y="0"/>
                  </a:lnTo>
                  <a:lnTo>
                    <a:pt x="242200" y="209"/>
                  </a:lnTo>
                  <a:lnTo>
                    <a:pt x="239382" y="1853"/>
                  </a:lnTo>
                  <a:lnTo>
                    <a:pt x="224737" y="24266"/>
                  </a:lnTo>
                  <a:lnTo>
                    <a:pt x="213964" y="45847"/>
                  </a:lnTo>
                  <a:lnTo>
                    <a:pt x="206887" y="63532"/>
                  </a:lnTo>
                  <a:lnTo>
                    <a:pt x="199498" y="85529"/>
                  </a:lnTo>
                  <a:lnTo>
                    <a:pt x="195369" y="108804"/>
                  </a:lnTo>
                  <a:lnTo>
                    <a:pt x="194145" y="129635"/>
                  </a:lnTo>
                  <a:lnTo>
                    <a:pt x="195195" y="145861"/>
                  </a:lnTo>
                  <a:lnTo>
                    <a:pt x="198029" y="155310"/>
                  </a:lnTo>
                  <a:lnTo>
                    <a:pt x="202818" y="163038"/>
                  </a:lnTo>
                  <a:lnTo>
                    <a:pt x="208474" y="167178"/>
                  </a:lnTo>
                  <a:lnTo>
                    <a:pt x="215045" y="169018"/>
                  </a:lnTo>
                  <a:lnTo>
                    <a:pt x="223256" y="169836"/>
                  </a:lnTo>
                  <a:lnTo>
                    <a:pt x="232197" y="167377"/>
                  </a:lnTo>
                  <a:lnTo>
                    <a:pt x="253400" y="154647"/>
                  </a:lnTo>
                  <a:lnTo>
                    <a:pt x="265068" y="14667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4" name="SMARTInkShape-307">
              <a:extLst>
                <a:ext uri="{FF2B5EF4-FFF2-40B4-BE49-F238E27FC236}">
                  <a16:creationId xmlns:a16="http://schemas.microsoft.com/office/drawing/2014/main" id="{5FDFFDB6-F362-4EB2-BB16-7058FD93C546}"/>
                </a:ext>
              </a:extLst>
            </p:cNvPr>
            <p:cNvSpPr/>
            <p:nvPr>
              <p:custDataLst>
                <p:tags r:id="rId54"/>
              </p:custDataLst>
            </p:nvPr>
          </p:nvSpPr>
          <p:spPr>
            <a:xfrm>
              <a:off x="8271090" y="2586038"/>
              <a:ext cx="102779" cy="195263"/>
            </a:xfrm>
            <a:custGeom>
              <a:avLst/>
              <a:gdLst/>
              <a:ahLst/>
              <a:cxnLst/>
              <a:rect l="0" t="0" r="0" b="0"/>
              <a:pathLst>
                <a:path w="102779" h="195263">
                  <a:moveTo>
                    <a:pt x="96623" y="0"/>
                  </a:moveTo>
                  <a:lnTo>
                    <a:pt x="96623" y="0"/>
                  </a:lnTo>
                  <a:lnTo>
                    <a:pt x="91565" y="2528"/>
                  </a:lnTo>
                  <a:lnTo>
                    <a:pt x="87673" y="6591"/>
                  </a:lnTo>
                  <a:lnTo>
                    <a:pt x="80861" y="15295"/>
                  </a:lnTo>
                  <a:lnTo>
                    <a:pt x="58694" y="34097"/>
                  </a:lnTo>
                  <a:lnTo>
                    <a:pt x="36978" y="55065"/>
                  </a:lnTo>
                  <a:lnTo>
                    <a:pt x="16637" y="71986"/>
                  </a:lnTo>
                  <a:lnTo>
                    <a:pt x="1063" y="86235"/>
                  </a:lnTo>
                  <a:lnTo>
                    <a:pt x="108" y="88181"/>
                  </a:lnTo>
                  <a:lnTo>
                    <a:pt x="0" y="90008"/>
                  </a:lnTo>
                  <a:lnTo>
                    <a:pt x="1292" y="93449"/>
                  </a:lnTo>
                  <a:lnTo>
                    <a:pt x="3630" y="96742"/>
                  </a:lnTo>
                  <a:lnTo>
                    <a:pt x="10449" y="101572"/>
                  </a:lnTo>
                  <a:lnTo>
                    <a:pt x="31926" y="109533"/>
                  </a:lnTo>
                  <a:lnTo>
                    <a:pt x="53210" y="118414"/>
                  </a:lnTo>
                  <a:lnTo>
                    <a:pt x="75445" y="126558"/>
                  </a:lnTo>
                  <a:lnTo>
                    <a:pt x="87584" y="132160"/>
                  </a:lnTo>
                  <a:lnTo>
                    <a:pt x="97354" y="140288"/>
                  </a:lnTo>
                  <a:lnTo>
                    <a:pt x="101887" y="146311"/>
                  </a:lnTo>
                  <a:lnTo>
                    <a:pt x="102778" y="149399"/>
                  </a:lnTo>
                  <a:lnTo>
                    <a:pt x="102357" y="155652"/>
                  </a:lnTo>
                  <a:lnTo>
                    <a:pt x="99145" y="167651"/>
                  </a:lnTo>
                  <a:lnTo>
                    <a:pt x="94922" y="173818"/>
                  </a:lnTo>
                  <a:lnTo>
                    <a:pt x="83771" y="181676"/>
                  </a:lnTo>
                  <a:lnTo>
                    <a:pt x="61040" y="191285"/>
                  </a:lnTo>
                  <a:lnTo>
                    <a:pt x="38811" y="194738"/>
                  </a:lnTo>
                  <a:lnTo>
                    <a:pt x="20423" y="1952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5" name="SMARTInkShape-308">
              <a:extLst>
                <a:ext uri="{FF2B5EF4-FFF2-40B4-BE49-F238E27FC236}">
                  <a16:creationId xmlns:a16="http://schemas.microsoft.com/office/drawing/2014/main" id="{8AAF2016-E54B-4CDD-8D00-1A3B92112C66}"/>
                </a:ext>
              </a:extLst>
            </p:cNvPr>
            <p:cNvSpPr/>
            <p:nvPr>
              <p:custDataLst>
                <p:tags r:id="rId55"/>
              </p:custDataLst>
            </p:nvPr>
          </p:nvSpPr>
          <p:spPr>
            <a:xfrm>
              <a:off x="8401910" y="2557463"/>
              <a:ext cx="132491" cy="222522"/>
            </a:xfrm>
            <a:custGeom>
              <a:avLst/>
              <a:gdLst/>
              <a:ahLst/>
              <a:cxnLst/>
              <a:rect l="0" t="0" r="0" b="0"/>
              <a:pathLst>
                <a:path w="132491" h="222522">
                  <a:moveTo>
                    <a:pt x="132490" y="0"/>
                  </a:moveTo>
                  <a:lnTo>
                    <a:pt x="132490" y="0"/>
                  </a:lnTo>
                  <a:lnTo>
                    <a:pt x="129961" y="2528"/>
                  </a:lnTo>
                  <a:lnTo>
                    <a:pt x="127310" y="3769"/>
                  </a:lnTo>
                  <a:lnTo>
                    <a:pt x="109006" y="9760"/>
                  </a:lnTo>
                  <a:lnTo>
                    <a:pt x="89163" y="21526"/>
                  </a:lnTo>
                  <a:lnTo>
                    <a:pt x="65410" y="37177"/>
                  </a:lnTo>
                  <a:lnTo>
                    <a:pt x="46646" y="48762"/>
                  </a:lnTo>
                  <a:lnTo>
                    <a:pt x="23869" y="64371"/>
                  </a:lnTo>
                  <a:lnTo>
                    <a:pt x="5671" y="77116"/>
                  </a:lnTo>
                  <a:lnTo>
                    <a:pt x="2043" y="81546"/>
                  </a:lnTo>
                  <a:lnTo>
                    <a:pt x="431" y="86690"/>
                  </a:lnTo>
                  <a:lnTo>
                    <a:pt x="0" y="89543"/>
                  </a:lnTo>
                  <a:lnTo>
                    <a:pt x="772" y="91445"/>
                  </a:lnTo>
                  <a:lnTo>
                    <a:pt x="2344" y="92713"/>
                  </a:lnTo>
                  <a:lnTo>
                    <a:pt x="22241" y="101618"/>
                  </a:lnTo>
                  <a:lnTo>
                    <a:pt x="30044" y="106547"/>
                  </a:lnTo>
                  <a:lnTo>
                    <a:pt x="50890" y="114022"/>
                  </a:lnTo>
                  <a:lnTo>
                    <a:pt x="72980" y="123123"/>
                  </a:lnTo>
                  <a:lnTo>
                    <a:pt x="93923" y="134583"/>
                  </a:lnTo>
                  <a:lnTo>
                    <a:pt x="103708" y="138836"/>
                  </a:lnTo>
                  <a:lnTo>
                    <a:pt x="110526" y="145313"/>
                  </a:lnTo>
                  <a:lnTo>
                    <a:pt x="114790" y="152954"/>
                  </a:lnTo>
                  <a:lnTo>
                    <a:pt x="116686" y="159878"/>
                  </a:lnTo>
                  <a:lnTo>
                    <a:pt x="114707" y="167894"/>
                  </a:lnTo>
                  <a:lnTo>
                    <a:pt x="107642" y="179921"/>
                  </a:lnTo>
                  <a:lnTo>
                    <a:pt x="93244" y="195995"/>
                  </a:lnTo>
                  <a:lnTo>
                    <a:pt x="71838" y="210221"/>
                  </a:lnTo>
                  <a:lnTo>
                    <a:pt x="60015" y="217862"/>
                  </a:lnTo>
                  <a:lnTo>
                    <a:pt x="50537" y="221182"/>
                  </a:lnTo>
                  <a:lnTo>
                    <a:pt x="34360" y="222521"/>
                  </a:lnTo>
                  <a:lnTo>
                    <a:pt x="22922" y="219802"/>
                  </a:lnTo>
                  <a:lnTo>
                    <a:pt x="8665" y="2095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6" name="SMARTInkShape-309">
              <a:extLst>
                <a:ext uri="{FF2B5EF4-FFF2-40B4-BE49-F238E27FC236}">
                  <a16:creationId xmlns:a16="http://schemas.microsoft.com/office/drawing/2014/main" id="{A9662C23-7555-4A2D-B92E-5A4AEF9FB231}"/>
                </a:ext>
              </a:extLst>
            </p:cNvPr>
            <p:cNvSpPr/>
            <p:nvPr>
              <p:custDataLst>
                <p:tags r:id="rId56"/>
              </p:custDataLst>
            </p:nvPr>
          </p:nvSpPr>
          <p:spPr>
            <a:xfrm>
              <a:off x="8534983" y="2583770"/>
              <a:ext cx="98635" cy="137391"/>
            </a:xfrm>
            <a:custGeom>
              <a:avLst/>
              <a:gdLst/>
              <a:ahLst/>
              <a:cxnLst/>
              <a:rect l="0" t="0" r="0" b="0"/>
              <a:pathLst>
                <a:path w="98635" h="137391">
                  <a:moveTo>
                    <a:pt x="80380" y="21318"/>
                  </a:moveTo>
                  <a:lnTo>
                    <a:pt x="80380" y="21318"/>
                  </a:lnTo>
                  <a:lnTo>
                    <a:pt x="84711" y="17515"/>
                  </a:lnTo>
                  <a:lnTo>
                    <a:pt x="96744" y="9519"/>
                  </a:lnTo>
                  <a:lnTo>
                    <a:pt x="98237" y="6725"/>
                  </a:lnTo>
                  <a:lnTo>
                    <a:pt x="98634" y="5239"/>
                  </a:lnTo>
                  <a:lnTo>
                    <a:pt x="98371" y="4248"/>
                  </a:lnTo>
                  <a:lnTo>
                    <a:pt x="97664" y="3588"/>
                  </a:lnTo>
                  <a:lnTo>
                    <a:pt x="90203" y="0"/>
                  </a:lnTo>
                  <a:lnTo>
                    <a:pt x="84568" y="25"/>
                  </a:lnTo>
                  <a:lnTo>
                    <a:pt x="63219" y="8662"/>
                  </a:lnTo>
                  <a:lnTo>
                    <a:pt x="42653" y="20052"/>
                  </a:lnTo>
                  <a:lnTo>
                    <a:pt x="23833" y="36296"/>
                  </a:lnTo>
                  <a:lnTo>
                    <a:pt x="6055" y="59509"/>
                  </a:lnTo>
                  <a:lnTo>
                    <a:pt x="2367" y="70394"/>
                  </a:lnTo>
                  <a:lnTo>
                    <a:pt x="0" y="92101"/>
                  </a:lnTo>
                  <a:lnTo>
                    <a:pt x="61" y="111147"/>
                  </a:lnTo>
                  <a:lnTo>
                    <a:pt x="3253" y="121723"/>
                  </a:lnTo>
                  <a:lnTo>
                    <a:pt x="6061" y="126444"/>
                  </a:lnTo>
                  <a:lnTo>
                    <a:pt x="8079" y="127914"/>
                  </a:lnTo>
                  <a:lnTo>
                    <a:pt x="13145" y="129548"/>
                  </a:lnTo>
                  <a:lnTo>
                    <a:pt x="21947" y="130468"/>
                  </a:lnTo>
                  <a:lnTo>
                    <a:pt x="31258" y="128212"/>
                  </a:lnTo>
                  <a:lnTo>
                    <a:pt x="38190" y="124192"/>
                  </a:lnTo>
                  <a:lnTo>
                    <a:pt x="52102" y="109935"/>
                  </a:lnTo>
                  <a:lnTo>
                    <a:pt x="62035" y="92386"/>
                  </a:lnTo>
                  <a:lnTo>
                    <a:pt x="70738" y="68894"/>
                  </a:lnTo>
                  <a:lnTo>
                    <a:pt x="78776" y="46182"/>
                  </a:lnTo>
                  <a:lnTo>
                    <a:pt x="83727" y="36440"/>
                  </a:lnTo>
                  <a:lnTo>
                    <a:pt x="84513" y="33859"/>
                  </a:lnTo>
                  <a:lnTo>
                    <a:pt x="84723" y="33912"/>
                  </a:lnTo>
                  <a:lnTo>
                    <a:pt x="85018" y="37925"/>
                  </a:lnTo>
                  <a:lnTo>
                    <a:pt x="85131" y="60039"/>
                  </a:lnTo>
                  <a:lnTo>
                    <a:pt x="85140" y="83841"/>
                  </a:lnTo>
                  <a:lnTo>
                    <a:pt x="85141" y="104655"/>
                  </a:lnTo>
                  <a:lnTo>
                    <a:pt x="85142" y="128241"/>
                  </a:lnTo>
                  <a:lnTo>
                    <a:pt x="85142" y="130700"/>
                  </a:lnTo>
                  <a:lnTo>
                    <a:pt x="86554" y="134843"/>
                  </a:lnTo>
                  <a:lnTo>
                    <a:pt x="87671" y="136689"/>
                  </a:lnTo>
                  <a:lnTo>
                    <a:pt x="88415" y="137390"/>
                  </a:lnTo>
                  <a:lnTo>
                    <a:pt x="88912" y="137328"/>
                  </a:lnTo>
                  <a:lnTo>
                    <a:pt x="89905" y="13561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7" name="SMARTInkShape-310">
              <a:extLst>
                <a:ext uri="{FF2B5EF4-FFF2-40B4-BE49-F238E27FC236}">
                  <a16:creationId xmlns:a16="http://schemas.microsoft.com/office/drawing/2014/main" id="{7379B5C7-1630-4FD5-8387-80303E0DF4CB}"/>
                </a:ext>
              </a:extLst>
            </p:cNvPr>
            <p:cNvSpPr/>
            <p:nvPr>
              <p:custDataLst>
                <p:tags r:id="rId57"/>
              </p:custDataLst>
            </p:nvPr>
          </p:nvSpPr>
          <p:spPr>
            <a:xfrm>
              <a:off x="8677275" y="2532750"/>
              <a:ext cx="180964" cy="581926"/>
            </a:xfrm>
            <a:custGeom>
              <a:avLst/>
              <a:gdLst/>
              <a:ahLst/>
              <a:cxnLst/>
              <a:rect l="0" t="0" r="0" b="0"/>
              <a:pathLst>
                <a:path w="180964" h="581926">
                  <a:moveTo>
                    <a:pt x="0" y="43763"/>
                  </a:moveTo>
                  <a:lnTo>
                    <a:pt x="0" y="43763"/>
                  </a:lnTo>
                  <a:lnTo>
                    <a:pt x="529" y="61897"/>
                  </a:lnTo>
                  <a:lnTo>
                    <a:pt x="6628" y="84897"/>
                  </a:lnTo>
                  <a:lnTo>
                    <a:pt x="11195" y="105457"/>
                  </a:lnTo>
                  <a:lnTo>
                    <a:pt x="13371" y="125778"/>
                  </a:lnTo>
                  <a:lnTo>
                    <a:pt x="14016" y="145204"/>
                  </a:lnTo>
                  <a:lnTo>
                    <a:pt x="14207" y="164365"/>
                  </a:lnTo>
                  <a:lnTo>
                    <a:pt x="14801" y="186001"/>
                  </a:lnTo>
                  <a:lnTo>
                    <a:pt x="18853" y="204827"/>
                  </a:lnTo>
                  <a:lnTo>
                    <a:pt x="18962" y="203893"/>
                  </a:lnTo>
                  <a:lnTo>
                    <a:pt x="17631" y="188002"/>
                  </a:lnTo>
                  <a:lnTo>
                    <a:pt x="16303" y="177190"/>
                  </a:lnTo>
                  <a:lnTo>
                    <a:pt x="18000" y="158673"/>
                  </a:lnTo>
                  <a:lnTo>
                    <a:pt x="19268" y="136665"/>
                  </a:lnTo>
                  <a:lnTo>
                    <a:pt x="22760" y="113917"/>
                  </a:lnTo>
                  <a:lnTo>
                    <a:pt x="27146" y="94065"/>
                  </a:lnTo>
                  <a:lnTo>
                    <a:pt x="33369" y="75688"/>
                  </a:lnTo>
                  <a:lnTo>
                    <a:pt x="36526" y="71181"/>
                  </a:lnTo>
                  <a:lnTo>
                    <a:pt x="39694" y="69178"/>
                  </a:lnTo>
                  <a:lnTo>
                    <a:pt x="41279" y="69173"/>
                  </a:lnTo>
                  <a:lnTo>
                    <a:pt x="44452" y="70578"/>
                  </a:lnTo>
                  <a:lnTo>
                    <a:pt x="49213" y="76873"/>
                  </a:lnTo>
                  <a:lnTo>
                    <a:pt x="57150" y="98158"/>
                  </a:lnTo>
                  <a:lnTo>
                    <a:pt x="63500" y="121947"/>
                  </a:lnTo>
                  <a:lnTo>
                    <a:pt x="68263" y="140717"/>
                  </a:lnTo>
                  <a:lnTo>
                    <a:pt x="71340" y="162750"/>
                  </a:lnTo>
                  <a:lnTo>
                    <a:pt x="76495" y="185525"/>
                  </a:lnTo>
                  <a:lnTo>
                    <a:pt x="80035" y="194610"/>
                  </a:lnTo>
                  <a:lnTo>
                    <a:pt x="91430" y="206653"/>
                  </a:lnTo>
                  <a:lnTo>
                    <a:pt x="97786" y="208762"/>
                  </a:lnTo>
                  <a:lnTo>
                    <a:pt x="101702" y="209325"/>
                  </a:lnTo>
                  <a:lnTo>
                    <a:pt x="108877" y="207128"/>
                  </a:lnTo>
                  <a:lnTo>
                    <a:pt x="122107" y="197093"/>
                  </a:lnTo>
                  <a:lnTo>
                    <a:pt x="131639" y="176787"/>
                  </a:lnTo>
                  <a:lnTo>
                    <a:pt x="139075" y="155438"/>
                  </a:lnTo>
                  <a:lnTo>
                    <a:pt x="142808" y="131826"/>
                  </a:lnTo>
                  <a:lnTo>
                    <a:pt x="147431" y="114123"/>
                  </a:lnTo>
                  <a:lnTo>
                    <a:pt x="151602" y="94260"/>
                  </a:lnTo>
                  <a:lnTo>
                    <a:pt x="156807" y="73614"/>
                  </a:lnTo>
                  <a:lnTo>
                    <a:pt x="166177" y="53855"/>
                  </a:lnTo>
                  <a:lnTo>
                    <a:pt x="173164" y="37312"/>
                  </a:lnTo>
                  <a:lnTo>
                    <a:pt x="178661" y="17509"/>
                  </a:lnTo>
                  <a:lnTo>
                    <a:pt x="180773" y="0"/>
                  </a:lnTo>
                  <a:lnTo>
                    <a:pt x="180963" y="16633"/>
                  </a:lnTo>
                  <a:lnTo>
                    <a:pt x="175915" y="34960"/>
                  </a:lnTo>
                  <a:lnTo>
                    <a:pt x="170245" y="57147"/>
                  </a:lnTo>
                  <a:lnTo>
                    <a:pt x="166857" y="76875"/>
                  </a:lnTo>
                  <a:lnTo>
                    <a:pt x="163588" y="99754"/>
                  </a:lnTo>
                  <a:lnTo>
                    <a:pt x="161975" y="111782"/>
                  </a:lnTo>
                  <a:lnTo>
                    <a:pt x="160371" y="124034"/>
                  </a:lnTo>
                  <a:lnTo>
                    <a:pt x="158772" y="138022"/>
                  </a:lnTo>
                  <a:lnTo>
                    <a:pt x="157178" y="153169"/>
                  </a:lnTo>
                  <a:lnTo>
                    <a:pt x="155585" y="169088"/>
                  </a:lnTo>
                  <a:lnTo>
                    <a:pt x="153994" y="184992"/>
                  </a:lnTo>
                  <a:lnTo>
                    <a:pt x="152404" y="200886"/>
                  </a:lnTo>
                  <a:lnTo>
                    <a:pt x="150816" y="216774"/>
                  </a:lnTo>
                  <a:lnTo>
                    <a:pt x="148698" y="233716"/>
                  </a:lnTo>
                  <a:lnTo>
                    <a:pt x="146228" y="251361"/>
                  </a:lnTo>
                  <a:lnTo>
                    <a:pt x="143523" y="269474"/>
                  </a:lnTo>
                  <a:lnTo>
                    <a:pt x="140661" y="287370"/>
                  </a:lnTo>
                  <a:lnTo>
                    <a:pt x="137695" y="305122"/>
                  </a:lnTo>
                  <a:lnTo>
                    <a:pt x="134659" y="322777"/>
                  </a:lnTo>
                  <a:lnTo>
                    <a:pt x="132106" y="340368"/>
                  </a:lnTo>
                  <a:lnTo>
                    <a:pt x="129875" y="357916"/>
                  </a:lnTo>
                  <a:lnTo>
                    <a:pt x="127859" y="375436"/>
                  </a:lnTo>
                  <a:lnTo>
                    <a:pt x="125985" y="392407"/>
                  </a:lnTo>
                  <a:lnTo>
                    <a:pt x="124206" y="409013"/>
                  </a:lnTo>
                  <a:lnTo>
                    <a:pt x="122492" y="425375"/>
                  </a:lnTo>
                  <a:lnTo>
                    <a:pt x="120819" y="440517"/>
                  </a:lnTo>
                  <a:lnTo>
                    <a:pt x="119176" y="454845"/>
                  </a:lnTo>
                  <a:lnTo>
                    <a:pt x="117549" y="468630"/>
                  </a:lnTo>
                  <a:lnTo>
                    <a:pt x="115745" y="492413"/>
                  </a:lnTo>
                  <a:lnTo>
                    <a:pt x="114413" y="513567"/>
                  </a:lnTo>
                  <a:lnTo>
                    <a:pt x="112057" y="533552"/>
                  </a:lnTo>
                  <a:lnTo>
                    <a:pt x="110658" y="553017"/>
                  </a:lnTo>
                  <a:lnTo>
                    <a:pt x="109538" y="5819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50" name="SMARTInkShape-Group69">
            <a:extLst>
              <a:ext uri="{FF2B5EF4-FFF2-40B4-BE49-F238E27FC236}">
                <a16:creationId xmlns:a16="http://schemas.microsoft.com/office/drawing/2014/main" id="{B71BB728-59AE-475B-B3BC-A15520C021D8}"/>
              </a:ext>
            </a:extLst>
          </p:cNvPr>
          <p:cNvGrpSpPr/>
          <p:nvPr/>
        </p:nvGrpSpPr>
        <p:grpSpPr>
          <a:xfrm>
            <a:off x="6243638" y="2986088"/>
            <a:ext cx="1666876" cy="1081849"/>
            <a:chOff x="6243638" y="2986088"/>
            <a:chExt cx="1666876" cy="1081849"/>
          </a:xfrm>
        </p:grpSpPr>
        <p:sp>
          <p:nvSpPr>
            <p:cNvPr id="339" name="SMARTInkShape-311">
              <a:extLst>
                <a:ext uri="{FF2B5EF4-FFF2-40B4-BE49-F238E27FC236}">
                  <a16:creationId xmlns:a16="http://schemas.microsoft.com/office/drawing/2014/main" id="{3ADD2AE2-3A33-4AA6-AB51-DC51DB2072B9}"/>
                </a:ext>
              </a:extLst>
            </p:cNvPr>
            <p:cNvSpPr/>
            <p:nvPr>
              <p:custDataLst>
                <p:tags r:id="rId41"/>
              </p:custDataLst>
            </p:nvPr>
          </p:nvSpPr>
          <p:spPr>
            <a:xfrm>
              <a:off x="6322297" y="3043238"/>
              <a:ext cx="892892" cy="513295"/>
            </a:xfrm>
            <a:custGeom>
              <a:avLst/>
              <a:gdLst/>
              <a:ahLst/>
              <a:cxnLst/>
              <a:rect l="0" t="0" r="0" b="0"/>
              <a:pathLst>
                <a:path w="892892" h="513295">
                  <a:moveTo>
                    <a:pt x="7066" y="0"/>
                  </a:moveTo>
                  <a:lnTo>
                    <a:pt x="7066" y="0"/>
                  </a:lnTo>
                  <a:lnTo>
                    <a:pt x="0" y="0"/>
                  </a:lnTo>
                  <a:lnTo>
                    <a:pt x="927" y="0"/>
                  </a:lnTo>
                  <a:lnTo>
                    <a:pt x="1386" y="529"/>
                  </a:lnTo>
                  <a:lnTo>
                    <a:pt x="1895" y="2528"/>
                  </a:lnTo>
                  <a:lnTo>
                    <a:pt x="4944" y="5180"/>
                  </a:lnTo>
                  <a:lnTo>
                    <a:pt x="27211" y="18427"/>
                  </a:lnTo>
                  <a:lnTo>
                    <a:pt x="45911" y="34155"/>
                  </a:lnTo>
                  <a:lnTo>
                    <a:pt x="69439" y="53960"/>
                  </a:lnTo>
                  <a:lnTo>
                    <a:pt x="88164" y="73314"/>
                  </a:lnTo>
                  <a:lnTo>
                    <a:pt x="100789" y="88675"/>
                  </a:lnTo>
                  <a:lnTo>
                    <a:pt x="113455" y="106086"/>
                  </a:lnTo>
                  <a:lnTo>
                    <a:pt x="126140" y="124407"/>
                  </a:lnTo>
                  <a:lnTo>
                    <a:pt x="138833" y="143133"/>
                  </a:lnTo>
                  <a:lnTo>
                    <a:pt x="151530" y="162040"/>
                  </a:lnTo>
                  <a:lnTo>
                    <a:pt x="164229" y="181026"/>
                  </a:lnTo>
                  <a:lnTo>
                    <a:pt x="176928" y="200576"/>
                  </a:lnTo>
                  <a:lnTo>
                    <a:pt x="189628" y="221613"/>
                  </a:lnTo>
                  <a:lnTo>
                    <a:pt x="202328" y="243309"/>
                  </a:lnTo>
                  <a:lnTo>
                    <a:pt x="215028" y="265300"/>
                  </a:lnTo>
                  <a:lnTo>
                    <a:pt x="227728" y="287421"/>
                  </a:lnTo>
                  <a:lnTo>
                    <a:pt x="237606" y="308188"/>
                  </a:lnTo>
                  <a:lnTo>
                    <a:pt x="246583" y="328001"/>
                  </a:lnTo>
                  <a:lnTo>
                    <a:pt x="257627" y="347391"/>
                  </a:lnTo>
                  <a:lnTo>
                    <a:pt x="266769" y="366591"/>
                  </a:lnTo>
                  <a:lnTo>
                    <a:pt x="273831" y="385179"/>
                  </a:lnTo>
                  <a:lnTo>
                    <a:pt x="278733" y="402260"/>
                  </a:lnTo>
                  <a:lnTo>
                    <a:pt x="284087" y="418671"/>
                  </a:lnTo>
                  <a:lnTo>
                    <a:pt x="291640" y="441374"/>
                  </a:lnTo>
                  <a:lnTo>
                    <a:pt x="297230" y="461506"/>
                  </a:lnTo>
                  <a:lnTo>
                    <a:pt x="306388" y="484744"/>
                  </a:lnTo>
                  <a:lnTo>
                    <a:pt x="318013" y="505102"/>
                  </a:lnTo>
                  <a:lnTo>
                    <a:pt x="325447" y="510786"/>
                  </a:lnTo>
                  <a:lnTo>
                    <a:pt x="334351" y="513294"/>
                  </a:lnTo>
                  <a:lnTo>
                    <a:pt x="346221" y="511509"/>
                  </a:lnTo>
                  <a:lnTo>
                    <a:pt x="365512" y="501304"/>
                  </a:lnTo>
                  <a:lnTo>
                    <a:pt x="386204" y="484790"/>
                  </a:lnTo>
                  <a:lnTo>
                    <a:pt x="401350" y="468933"/>
                  </a:lnTo>
                  <a:lnTo>
                    <a:pt x="416899" y="449891"/>
                  </a:lnTo>
                  <a:lnTo>
                    <a:pt x="433689" y="428551"/>
                  </a:lnTo>
                  <a:lnTo>
                    <a:pt x="453498" y="404956"/>
                  </a:lnTo>
                  <a:lnTo>
                    <a:pt x="463966" y="392208"/>
                  </a:lnTo>
                  <a:lnTo>
                    <a:pt x="474649" y="378947"/>
                  </a:lnTo>
                  <a:lnTo>
                    <a:pt x="485476" y="365343"/>
                  </a:lnTo>
                  <a:lnTo>
                    <a:pt x="496926" y="350454"/>
                  </a:lnTo>
                  <a:lnTo>
                    <a:pt x="508794" y="334706"/>
                  </a:lnTo>
                  <a:lnTo>
                    <a:pt x="520938" y="318387"/>
                  </a:lnTo>
                  <a:lnTo>
                    <a:pt x="533268" y="301687"/>
                  </a:lnTo>
                  <a:lnTo>
                    <a:pt x="545722" y="284733"/>
                  </a:lnTo>
                  <a:lnTo>
                    <a:pt x="558257" y="267610"/>
                  </a:lnTo>
                  <a:lnTo>
                    <a:pt x="571905" y="250373"/>
                  </a:lnTo>
                  <a:lnTo>
                    <a:pt x="586297" y="233060"/>
                  </a:lnTo>
                  <a:lnTo>
                    <a:pt x="601181" y="215699"/>
                  </a:lnTo>
                  <a:lnTo>
                    <a:pt x="615868" y="199361"/>
                  </a:lnTo>
                  <a:lnTo>
                    <a:pt x="630421" y="183707"/>
                  </a:lnTo>
                  <a:lnTo>
                    <a:pt x="644885" y="168509"/>
                  </a:lnTo>
                  <a:lnTo>
                    <a:pt x="658762" y="154143"/>
                  </a:lnTo>
                  <a:lnTo>
                    <a:pt x="672247" y="140333"/>
                  </a:lnTo>
                  <a:lnTo>
                    <a:pt x="685469" y="126893"/>
                  </a:lnTo>
                  <a:lnTo>
                    <a:pt x="699047" y="114757"/>
                  </a:lnTo>
                  <a:lnTo>
                    <a:pt x="712862" y="103492"/>
                  </a:lnTo>
                  <a:lnTo>
                    <a:pt x="726834" y="92807"/>
                  </a:lnTo>
                  <a:lnTo>
                    <a:pt x="739324" y="83038"/>
                  </a:lnTo>
                  <a:lnTo>
                    <a:pt x="761668" y="65128"/>
                  </a:lnTo>
                  <a:lnTo>
                    <a:pt x="783593" y="51170"/>
                  </a:lnTo>
                  <a:lnTo>
                    <a:pt x="805155" y="40205"/>
                  </a:lnTo>
                  <a:lnTo>
                    <a:pt x="825322" y="31803"/>
                  </a:lnTo>
                  <a:lnTo>
                    <a:pt x="842046" y="27364"/>
                  </a:lnTo>
                  <a:lnTo>
                    <a:pt x="861951" y="24864"/>
                  </a:lnTo>
                  <a:lnTo>
                    <a:pt x="872261" y="24809"/>
                  </a:lnTo>
                  <a:lnTo>
                    <a:pt x="892891" y="285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0" name="SMARTInkShape-312">
              <a:extLst>
                <a:ext uri="{FF2B5EF4-FFF2-40B4-BE49-F238E27FC236}">
                  <a16:creationId xmlns:a16="http://schemas.microsoft.com/office/drawing/2014/main" id="{BF79FA32-63E0-43E3-8BEB-015178421F61}"/>
                </a:ext>
              </a:extLst>
            </p:cNvPr>
            <p:cNvSpPr/>
            <p:nvPr>
              <p:custDataLst>
                <p:tags r:id="rId42"/>
              </p:custDataLst>
            </p:nvPr>
          </p:nvSpPr>
          <p:spPr>
            <a:xfrm>
              <a:off x="6243638" y="3636683"/>
              <a:ext cx="297827" cy="431254"/>
            </a:xfrm>
            <a:custGeom>
              <a:avLst/>
              <a:gdLst/>
              <a:ahLst/>
              <a:cxnLst/>
              <a:rect l="0" t="0" r="0" b="0"/>
              <a:pathLst>
                <a:path w="297827" h="431254">
                  <a:moveTo>
                    <a:pt x="0" y="101880"/>
                  </a:moveTo>
                  <a:lnTo>
                    <a:pt x="0" y="101880"/>
                  </a:lnTo>
                  <a:lnTo>
                    <a:pt x="2528" y="96823"/>
                  </a:lnTo>
                  <a:lnTo>
                    <a:pt x="5690" y="73215"/>
                  </a:lnTo>
                  <a:lnTo>
                    <a:pt x="12857" y="59226"/>
                  </a:lnTo>
                  <a:lnTo>
                    <a:pt x="30643" y="40008"/>
                  </a:lnTo>
                  <a:lnTo>
                    <a:pt x="49649" y="25692"/>
                  </a:lnTo>
                  <a:lnTo>
                    <a:pt x="64928" y="17218"/>
                  </a:lnTo>
                  <a:lnTo>
                    <a:pt x="82303" y="11688"/>
                  </a:lnTo>
                  <a:lnTo>
                    <a:pt x="99197" y="7467"/>
                  </a:lnTo>
                  <a:lnTo>
                    <a:pt x="116054" y="3827"/>
                  </a:lnTo>
                  <a:lnTo>
                    <a:pt x="134129" y="445"/>
                  </a:lnTo>
                  <a:lnTo>
                    <a:pt x="154157" y="0"/>
                  </a:lnTo>
                  <a:lnTo>
                    <a:pt x="174876" y="2096"/>
                  </a:lnTo>
                  <a:lnTo>
                    <a:pt x="194668" y="6555"/>
                  </a:lnTo>
                  <a:lnTo>
                    <a:pt x="212637" y="13475"/>
                  </a:lnTo>
                  <a:lnTo>
                    <a:pt x="229442" y="21843"/>
                  </a:lnTo>
                  <a:lnTo>
                    <a:pt x="252721" y="36008"/>
                  </a:lnTo>
                  <a:lnTo>
                    <a:pt x="270143" y="54434"/>
                  </a:lnTo>
                  <a:lnTo>
                    <a:pt x="280400" y="70738"/>
                  </a:lnTo>
                  <a:lnTo>
                    <a:pt x="288840" y="87157"/>
                  </a:lnTo>
                  <a:lnTo>
                    <a:pt x="295061" y="104332"/>
                  </a:lnTo>
                  <a:lnTo>
                    <a:pt x="297826" y="124312"/>
                  </a:lnTo>
                  <a:lnTo>
                    <a:pt x="296231" y="146951"/>
                  </a:lnTo>
                  <a:lnTo>
                    <a:pt x="294325" y="158915"/>
                  </a:lnTo>
                  <a:lnTo>
                    <a:pt x="292524" y="171653"/>
                  </a:lnTo>
                  <a:lnTo>
                    <a:pt x="290796" y="184908"/>
                  </a:lnTo>
                  <a:lnTo>
                    <a:pt x="289114" y="198507"/>
                  </a:lnTo>
                  <a:lnTo>
                    <a:pt x="285876" y="212864"/>
                  </a:lnTo>
                  <a:lnTo>
                    <a:pt x="281600" y="227728"/>
                  </a:lnTo>
                  <a:lnTo>
                    <a:pt x="276633" y="242928"/>
                  </a:lnTo>
                  <a:lnTo>
                    <a:pt x="271735" y="257824"/>
                  </a:lnTo>
                  <a:lnTo>
                    <a:pt x="266882" y="272518"/>
                  </a:lnTo>
                  <a:lnTo>
                    <a:pt x="262059" y="287076"/>
                  </a:lnTo>
                  <a:lnTo>
                    <a:pt x="256197" y="301544"/>
                  </a:lnTo>
                  <a:lnTo>
                    <a:pt x="249644" y="315951"/>
                  </a:lnTo>
                  <a:lnTo>
                    <a:pt x="242629" y="330319"/>
                  </a:lnTo>
                  <a:lnTo>
                    <a:pt x="235835" y="343602"/>
                  </a:lnTo>
                  <a:lnTo>
                    <a:pt x="229190" y="356161"/>
                  </a:lnTo>
                  <a:lnTo>
                    <a:pt x="215633" y="378935"/>
                  </a:lnTo>
                  <a:lnTo>
                    <a:pt x="200788" y="397876"/>
                  </a:lnTo>
                  <a:lnTo>
                    <a:pt x="182612" y="418359"/>
                  </a:lnTo>
                  <a:lnTo>
                    <a:pt x="164644" y="429425"/>
                  </a:lnTo>
                  <a:lnTo>
                    <a:pt x="153608" y="431253"/>
                  </a:lnTo>
                  <a:lnTo>
                    <a:pt x="143412" y="429772"/>
                  </a:lnTo>
                  <a:lnTo>
                    <a:pt x="133588" y="425586"/>
                  </a:lnTo>
                  <a:lnTo>
                    <a:pt x="125342" y="417375"/>
                  </a:lnTo>
                  <a:lnTo>
                    <a:pt x="114300" y="40191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1" name="SMARTInkShape-313">
              <a:extLst>
                <a:ext uri="{FF2B5EF4-FFF2-40B4-BE49-F238E27FC236}">
                  <a16:creationId xmlns:a16="http://schemas.microsoft.com/office/drawing/2014/main" id="{C20C468F-FD50-4C74-BCC5-5EC4A05C24EE}"/>
                </a:ext>
              </a:extLst>
            </p:cNvPr>
            <p:cNvSpPr/>
            <p:nvPr>
              <p:custDataLst>
                <p:tags r:id="rId43"/>
              </p:custDataLst>
            </p:nvPr>
          </p:nvSpPr>
          <p:spPr>
            <a:xfrm>
              <a:off x="6598611" y="3620936"/>
              <a:ext cx="192715" cy="256061"/>
            </a:xfrm>
            <a:custGeom>
              <a:avLst/>
              <a:gdLst/>
              <a:ahLst/>
              <a:cxnLst/>
              <a:rect l="0" t="0" r="0" b="0"/>
              <a:pathLst>
                <a:path w="192715" h="256061">
                  <a:moveTo>
                    <a:pt x="102227" y="70002"/>
                  </a:moveTo>
                  <a:lnTo>
                    <a:pt x="102227" y="70002"/>
                  </a:lnTo>
                  <a:lnTo>
                    <a:pt x="102227" y="48345"/>
                  </a:lnTo>
                  <a:lnTo>
                    <a:pt x="101698" y="42914"/>
                  </a:lnTo>
                  <a:lnTo>
                    <a:pt x="95597" y="21945"/>
                  </a:lnTo>
                  <a:lnTo>
                    <a:pt x="93045" y="18385"/>
                  </a:lnTo>
                  <a:lnTo>
                    <a:pt x="75047" y="5260"/>
                  </a:lnTo>
                  <a:lnTo>
                    <a:pt x="67393" y="1893"/>
                  </a:lnTo>
                  <a:lnTo>
                    <a:pt x="60110" y="1455"/>
                  </a:lnTo>
                  <a:lnTo>
                    <a:pt x="46811" y="5485"/>
                  </a:lnTo>
                  <a:lnTo>
                    <a:pt x="25628" y="18107"/>
                  </a:lnTo>
                  <a:lnTo>
                    <a:pt x="17382" y="24712"/>
                  </a:lnTo>
                  <a:lnTo>
                    <a:pt x="11954" y="32939"/>
                  </a:lnTo>
                  <a:lnTo>
                    <a:pt x="5923" y="51553"/>
                  </a:lnTo>
                  <a:lnTo>
                    <a:pt x="3313" y="73825"/>
                  </a:lnTo>
                  <a:lnTo>
                    <a:pt x="12" y="97181"/>
                  </a:lnTo>
                  <a:lnTo>
                    <a:pt x="0" y="115772"/>
                  </a:lnTo>
                  <a:lnTo>
                    <a:pt x="1760" y="135852"/>
                  </a:lnTo>
                  <a:lnTo>
                    <a:pt x="4305" y="155360"/>
                  </a:lnTo>
                  <a:lnTo>
                    <a:pt x="7201" y="174614"/>
                  </a:lnTo>
                  <a:lnTo>
                    <a:pt x="10780" y="193225"/>
                  </a:lnTo>
                  <a:lnTo>
                    <a:pt x="15899" y="210316"/>
                  </a:lnTo>
                  <a:lnTo>
                    <a:pt x="24730" y="229757"/>
                  </a:lnTo>
                  <a:lnTo>
                    <a:pt x="38941" y="250273"/>
                  </a:lnTo>
                  <a:lnTo>
                    <a:pt x="40987" y="253682"/>
                  </a:lnTo>
                  <a:lnTo>
                    <a:pt x="43408" y="255426"/>
                  </a:lnTo>
                  <a:lnTo>
                    <a:pt x="46081" y="256060"/>
                  </a:lnTo>
                  <a:lnTo>
                    <a:pt x="51344" y="255352"/>
                  </a:lnTo>
                  <a:lnTo>
                    <a:pt x="55446" y="253274"/>
                  </a:lnTo>
                  <a:lnTo>
                    <a:pt x="63260" y="244073"/>
                  </a:lnTo>
                  <a:lnTo>
                    <a:pt x="72278" y="226235"/>
                  </a:lnTo>
                  <a:lnTo>
                    <a:pt x="79124" y="204193"/>
                  </a:lnTo>
                  <a:lnTo>
                    <a:pt x="82787" y="185910"/>
                  </a:lnTo>
                  <a:lnTo>
                    <a:pt x="86178" y="165438"/>
                  </a:lnTo>
                  <a:lnTo>
                    <a:pt x="89449" y="143991"/>
                  </a:lnTo>
                  <a:lnTo>
                    <a:pt x="91257" y="122112"/>
                  </a:lnTo>
                  <a:lnTo>
                    <a:pt x="92059" y="100570"/>
                  </a:lnTo>
                  <a:lnTo>
                    <a:pt x="92416" y="80412"/>
                  </a:lnTo>
                  <a:lnTo>
                    <a:pt x="92574" y="60870"/>
                  </a:lnTo>
                  <a:lnTo>
                    <a:pt x="93174" y="42660"/>
                  </a:lnTo>
                  <a:lnTo>
                    <a:pt x="95958" y="21566"/>
                  </a:lnTo>
                  <a:lnTo>
                    <a:pt x="97547" y="8672"/>
                  </a:lnTo>
                  <a:lnTo>
                    <a:pt x="99794" y="3409"/>
                  </a:lnTo>
                  <a:lnTo>
                    <a:pt x="101134" y="1794"/>
                  </a:lnTo>
                  <a:lnTo>
                    <a:pt x="104034" y="0"/>
                  </a:lnTo>
                  <a:lnTo>
                    <a:pt x="105019" y="50"/>
                  </a:lnTo>
                  <a:lnTo>
                    <a:pt x="105676" y="613"/>
                  </a:lnTo>
                  <a:lnTo>
                    <a:pt x="106113" y="1518"/>
                  </a:lnTo>
                  <a:lnTo>
                    <a:pt x="115823" y="9680"/>
                  </a:lnTo>
                  <a:lnTo>
                    <a:pt x="131436" y="28505"/>
                  </a:lnTo>
                  <a:lnTo>
                    <a:pt x="143490" y="50124"/>
                  </a:lnTo>
                  <a:lnTo>
                    <a:pt x="156180" y="72366"/>
                  </a:lnTo>
                  <a:lnTo>
                    <a:pt x="173452" y="93080"/>
                  </a:lnTo>
                  <a:lnTo>
                    <a:pt x="192714" y="10810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2" name="SMARTInkShape-314">
              <a:extLst>
                <a:ext uri="{FF2B5EF4-FFF2-40B4-BE49-F238E27FC236}">
                  <a16:creationId xmlns:a16="http://schemas.microsoft.com/office/drawing/2014/main" id="{567866C9-A753-40D4-983F-09A40BCF70F9}"/>
                </a:ext>
              </a:extLst>
            </p:cNvPr>
            <p:cNvSpPr/>
            <p:nvPr>
              <p:custDataLst>
                <p:tags r:id="rId44"/>
              </p:custDataLst>
            </p:nvPr>
          </p:nvSpPr>
          <p:spPr>
            <a:xfrm>
              <a:off x="6796088" y="3482806"/>
              <a:ext cx="185738" cy="226714"/>
            </a:xfrm>
            <a:custGeom>
              <a:avLst/>
              <a:gdLst/>
              <a:ahLst/>
              <a:cxnLst/>
              <a:rect l="0" t="0" r="0" b="0"/>
              <a:pathLst>
                <a:path w="185738" h="226714">
                  <a:moveTo>
                    <a:pt x="0" y="93832"/>
                  </a:moveTo>
                  <a:lnTo>
                    <a:pt x="0" y="93832"/>
                  </a:lnTo>
                  <a:lnTo>
                    <a:pt x="1411" y="114540"/>
                  </a:lnTo>
                  <a:lnTo>
                    <a:pt x="9156" y="137316"/>
                  </a:lnTo>
                  <a:lnTo>
                    <a:pt x="15295" y="157045"/>
                  </a:lnTo>
                  <a:lnTo>
                    <a:pt x="20466" y="176297"/>
                  </a:lnTo>
                  <a:lnTo>
                    <a:pt x="27877" y="195406"/>
                  </a:lnTo>
                  <a:lnTo>
                    <a:pt x="37799" y="219175"/>
                  </a:lnTo>
                  <a:lnTo>
                    <a:pt x="41862" y="225600"/>
                  </a:lnTo>
                  <a:lnTo>
                    <a:pt x="42724" y="226127"/>
                  </a:lnTo>
                  <a:lnTo>
                    <a:pt x="45094" y="226713"/>
                  </a:lnTo>
                  <a:lnTo>
                    <a:pt x="45938" y="225811"/>
                  </a:lnTo>
                  <a:lnTo>
                    <a:pt x="46874" y="221986"/>
                  </a:lnTo>
                  <a:lnTo>
                    <a:pt x="43757" y="199863"/>
                  </a:lnTo>
                  <a:lnTo>
                    <a:pt x="43127" y="177106"/>
                  </a:lnTo>
                  <a:lnTo>
                    <a:pt x="42980" y="158888"/>
                  </a:lnTo>
                  <a:lnTo>
                    <a:pt x="42915" y="138444"/>
                  </a:lnTo>
                  <a:lnTo>
                    <a:pt x="42885" y="117011"/>
                  </a:lnTo>
                  <a:lnTo>
                    <a:pt x="42873" y="95667"/>
                  </a:lnTo>
                  <a:lnTo>
                    <a:pt x="42867" y="75597"/>
                  </a:lnTo>
                  <a:lnTo>
                    <a:pt x="42864" y="57505"/>
                  </a:lnTo>
                  <a:lnTo>
                    <a:pt x="43921" y="41174"/>
                  </a:lnTo>
                  <a:lnTo>
                    <a:pt x="50467" y="21138"/>
                  </a:lnTo>
                  <a:lnTo>
                    <a:pt x="59109" y="8557"/>
                  </a:lnTo>
                  <a:lnTo>
                    <a:pt x="65253" y="3368"/>
                  </a:lnTo>
                  <a:lnTo>
                    <a:pt x="72922" y="709"/>
                  </a:lnTo>
                  <a:lnTo>
                    <a:pt x="77189" y="0"/>
                  </a:lnTo>
                  <a:lnTo>
                    <a:pt x="81093" y="585"/>
                  </a:lnTo>
                  <a:lnTo>
                    <a:pt x="100761" y="9435"/>
                  </a:lnTo>
                  <a:lnTo>
                    <a:pt x="114521" y="19436"/>
                  </a:lnTo>
                  <a:lnTo>
                    <a:pt x="132960" y="41682"/>
                  </a:lnTo>
                  <a:lnTo>
                    <a:pt x="145973" y="60541"/>
                  </a:lnTo>
                  <a:lnTo>
                    <a:pt x="158205" y="82826"/>
                  </a:lnTo>
                  <a:lnTo>
                    <a:pt x="167677" y="101653"/>
                  </a:lnTo>
                  <a:lnTo>
                    <a:pt x="180643" y="119435"/>
                  </a:lnTo>
                  <a:lnTo>
                    <a:pt x="185737" y="12240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3" name="SMARTInkShape-315">
              <a:extLst>
                <a:ext uri="{FF2B5EF4-FFF2-40B4-BE49-F238E27FC236}">
                  <a16:creationId xmlns:a16="http://schemas.microsoft.com/office/drawing/2014/main" id="{8910EAFA-07F2-4B09-9FBB-966A910FB935}"/>
                </a:ext>
              </a:extLst>
            </p:cNvPr>
            <p:cNvSpPr/>
            <p:nvPr>
              <p:custDataLst>
                <p:tags r:id="rId45"/>
              </p:custDataLst>
            </p:nvPr>
          </p:nvSpPr>
          <p:spPr>
            <a:xfrm>
              <a:off x="7006661" y="3230230"/>
              <a:ext cx="303778" cy="480974"/>
            </a:xfrm>
            <a:custGeom>
              <a:avLst/>
              <a:gdLst/>
              <a:ahLst/>
              <a:cxnLst/>
              <a:rect l="0" t="0" r="0" b="0"/>
              <a:pathLst>
                <a:path w="303778" h="480974">
                  <a:moveTo>
                    <a:pt x="70414" y="117808"/>
                  </a:moveTo>
                  <a:lnTo>
                    <a:pt x="70414" y="117808"/>
                  </a:lnTo>
                  <a:lnTo>
                    <a:pt x="70414" y="115279"/>
                  </a:lnTo>
                  <a:lnTo>
                    <a:pt x="69002" y="112627"/>
                  </a:lnTo>
                  <a:lnTo>
                    <a:pt x="66313" y="109141"/>
                  </a:lnTo>
                  <a:lnTo>
                    <a:pt x="64535" y="108664"/>
                  </a:lnTo>
                  <a:lnTo>
                    <a:pt x="63320" y="108537"/>
                  </a:lnTo>
                  <a:lnTo>
                    <a:pt x="54024" y="110886"/>
                  </a:lnTo>
                  <a:lnTo>
                    <a:pt x="47078" y="116319"/>
                  </a:lnTo>
                  <a:lnTo>
                    <a:pt x="30789" y="137818"/>
                  </a:lnTo>
                  <a:lnTo>
                    <a:pt x="18039" y="161173"/>
                  </a:lnTo>
                  <a:lnTo>
                    <a:pt x="9917" y="179869"/>
                  </a:lnTo>
                  <a:lnTo>
                    <a:pt x="4158" y="198814"/>
                  </a:lnTo>
                  <a:lnTo>
                    <a:pt x="0" y="221650"/>
                  </a:lnTo>
                  <a:lnTo>
                    <a:pt x="2981" y="244721"/>
                  </a:lnTo>
                  <a:lnTo>
                    <a:pt x="10198" y="267459"/>
                  </a:lnTo>
                  <a:lnTo>
                    <a:pt x="23724" y="287568"/>
                  </a:lnTo>
                  <a:lnTo>
                    <a:pt x="26058" y="289719"/>
                  </a:lnTo>
                  <a:lnTo>
                    <a:pt x="31474" y="292108"/>
                  </a:lnTo>
                  <a:lnTo>
                    <a:pt x="40473" y="293453"/>
                  </a:lnTo>
                  <a:lnTo>
                    <a:pt x="46701" y="290946"/>
                  </a:lnTo>
                  <a:lnTo>
                    <a:pt x="59321" y="280713"/>
                  </a:lnTo>
                  <a:lnTo>
                    <a:pt x="66304" y="266558"/>
                  </a:lnTo>
                  <a:lnTo>
                    <a:pt x="71724" y="248959"/>
                  </a:lnTo>
                  <a:lnTo>
                    <a:pt x="74154" y="225283"/>
                  </a:lnTo>
                  <a:lnTo>
                    <a:pt x="76133" y="207378"/>
                  </a:lnTo>
                  <a:lnTo>
                    <a:pt x="78248" y="188837"/>
                  </a:lnTo>
                  <a:lnTo>
                    <a:pt x="79187" y="170014"/>
                  </a:lnTo>
                  <a:lnTo>
                    <a:pt x="78193" y="149653"/>
                  </a:lnTo>
                  <a:lnTo>
                    <a:pt x="76518" y="128786"/>
                  </a:lnTo>
                  <a:lnTo>
                    <a:pt x="75773" y="108929"/>
                  </a:lnTo>
                  <a:lnTo>
                    <a:pt x="74030" y="90931"/>
                  </a:lnTo>
                  <a:lnTo>
                    <a:pt x="71485" y="67335"/>
                  </a:lnTo>
                  <a:lnTo>
                    <a:pt x="69320" y="48348"/>
                  </a:lnTo>
                  <a:lnTo>
                    <a:pt x="65866" y="28934"/>
                  </a:lnTo>
                  <a:lnTo>
                    <a:pt x="66324" y="28925"/>
                  </a:lnTo>
                  <a:lnTo>
                    <a:pt x="68244" y="30326"/>
                  </a:lnTo>
                  <a:lnTo>
                    <a:pt x="80863" y="49688"/>
                  </a:lnTo>
                  <a:lnTo>
                    <a:pt x="94095" y="72719"/>
                  </a:lnTo>
                  <a:lnTo>
                    <a:pt x="105124" y="96158"/>
                  </a:lnTo>
                  <a:lnTo>
                    <a:pt x="114415" y="113477"/>
                  </a:lnTo>
                  <a:lnTo>
                    <a:pt x="125601" y="129994"/>
                  </a:lnTo>
                  <a:lnTo>
                    <a:pt x="136216" y="148976"/>
                  </a:lnTo>
                  <a:lnTo>
                    <a:pt x="146226" y="169761"/>
                  </a:lnTo>
                  <a:lnTo>
                    <a:pt x="155967" y="191345"/>
                  </a:lnTo>
                  <a:lnTo>
                    <a:pt x="166999" y="214696"/>
                  </a:lnTo>
                  <a:lnTo>
                    <a:pt x="172904" y="226850"/>
                  </a:lnTo>
                  <a:lnTo>
                    <a:pt x="178428" y="239186"/>
                  </a:lnTo>
                  <a:lnTo>
                    <a:pt x="183699" y="251643"/>
                  </a:lnTo>
                  <a:lnTo>
                    <a:pt x="188800" y="264181"/>
                  </a:lnTo>
                  <a:lnTo>
                    <a:pt x="193788" y="276773"/>
                  </a:lnTo>
                  <a:lnTo>
                    <a:pt x="198701" y="289401"/>
                  </a:lnTo>
                  <a:lnTo>
                    <a:pt x="203563" y="302054"/>
                  </a:lnTo>
                  <a:lnTo>
                    <a:pt x="208922" y="314192"/>
                  </a:lnTo>
                  <a:lnTo>
                    <a:pt x="220520" y="337558"/>
                  </a:lnTo>
                  <a:lnTo>
                    <a:pt x="229909" y="360290"/>
                  </a:lnTo>
                  <a:lnTo>
                    <a:pt x="236550" y="382740"/>
                  </a:lnTo>
                  <a:lnTo>
                    <a:pt x="239503" y="405065"/>
                  </a:lnTo>
                  <a:lnTo>
                    <a:pt x="242225" y="424512"/>
                  </a:lnTo>
                  <a:lnTo>
                    <a:pt x="244671" y="441445"/>
                  </a:lnTo>
                  <a:lnTo>
                    <a:pt x="245518" y="461821"/>
                  </a:lnTo>
                  <a:lnTo>
                    <a:pt x="242653" y="474502"/>
                  </a:lnTo>
                  <a:lnTo>
                    <a:pt x="239921" y="479714"/>
                  </a:lnTo>
                  <a:lnTo>
                    <a:pt x="237923" y="480787"/>
                  </a:lnTo>
                  <a:lnTo>
                    <a:pt x="235533" y="480973"/>
                  </a:lnTo>
                  <a:lnTo>
                    <a:pt x="232881" y="480568"/>
                  </a:lnTo>
                  <a:lnTo>
                    <a:pt x="224091" y="474941"/>
                  </a:lnTo>
                  <a:lnTo>
                    <a:pt x="211640" y="455425"/>
                  </a:lnTo>
                  <a:lnTo>
                    <a:pt x="202158" y="433684"/>
                  </a:lnTo>
                  <a:lnTo>
                    <a:pt x="195819" y="416418"/>
                  </a:lnTo>
                  <a:lnTo>
                    <a:pt x="190884" y="398161"/>
                  </a:lnTo>
                  <a:lnTo>
                    <a:pt x="187456" y="378934"/>
                  </a:lnTo>
                  <a:lnTo>
                    <a:pt x="185933" y="358041"/>
                  </a:lnTo>
                  <a:lnTo>
                    <a:pt x="185256" y="336409"/>
                  </a:lnTo>
                  <a:lnTo>
                    <a:pt x="185484" y="313918"/>
                  </a:lnTo>
                  <a:lnTo>
                    <a:pt x="186285" y="301993"/>
                  </a:lnTo>
                  <a:lnTo>
                    <a:pt x="187349" y="289811"/>
                  </a:lnTo>
                  <a:lnTo>
                    <a:pt x="191353" y="266396"/>
                  </a:lnTo>
                  <a:lnTo>
                    <a:pt x="196661" y="243643"/>
                  </a:lnTo>
                  <a:lnTo>
                    <a:pt x="202547" y="221183"/>
                  </a:lnTo>
                  <a:lnTo>
                    <a:pt x="208692" y="197443"/>
                  </a:lnTo>
                  <a:lnTo>
                    <a:pt x="211812" y="185185"/>
                  </a:lnTo>
                  <a:lnTo>
                    <a:pt x="218100" y="161688"/>
                  </a:lnTo>
                  <a:lnTo>
                    <a:pt x="223895" y="139426"/>
                  </a:lnTo>
                  <a:lnTo>
                    <a:pt x="228233" y="118949"/>
                  </a:lnTo>
                  <a:lnTo>
                    <a:pt x="233337" y="100676"/>
                  </a:lnTo>
                  <a:lnTo>
                    <a:pt x="239132" y="83735"/>
                  </a:lnTo>
                  <a:lnTo>
                    <a:pt x="245236" y="67387"/>
                  </a:lnTo>
                  <a:lnTo>
                    <a:pt x="252094" y="45836"/>
                  </a:lnTo>
                  <a:lnTo>
                    <a:pt x="254949" y="23516"/>
                  </a:lnTo>
                  <a:lnTo>
                    <a:pt x="254206" y="13635"/>
                  </a:lnTo>
                  <a:lnTo>
                    <a:pt x="252112" y="7479"/>
                  </a:lnTo>
                  <a:lnTo>
                    <a:pt x="249418" y="2980"/>
                  </a:lnTo>
                  <a:lnTo>
                    <a:pt x="246456" y="627"/>
                  </a:lnTo>
                  <a:lnTo>
                    <a:pt x="244926" y="0"/>
                  </a:lnTo>
                  <a:lnTo>
                    <a:pt x="243376" y="640"/>
                  </a:lnTo>
                  <a:lnTo>
                    <a:pt x="230647" y="15594"/>
                  </a:lnTo>
                  <a:lnTo>
                    <a:pt x="226648" y="23696"/>
                  </a:lnTo>
                  <a:lnTo>
                    <a:pt x="223042" y="45634"/>
                  </a:lnTo>
                  <a:lnTo>
                    <a:pt x="220295" y="64614"/>
                  </a:lnTo>
                  <a:lnTo>
                    <a:pt x="221832" y="86230"/>
                  </a:lnTo>
                  <a:lnTo>
                    <a:pt x="223053" y="106276"/>
                  </a:lnTo>
                  <a:lnTo>
                    <a:pt x="227059" y="125092"/>
                  </a:lnTo>
                  <a:lnTo>
                    <a:pt x="236216" y="145940"/>
                  </a:lnTo>
                  <a:lnTo>
                    <a:pt x="240941" y="155182"/>
                  </a:lnTo>
                  <a:lnTo>
                    <a:pt x="251468" y="165276"/>
                  </a:lnTo>
                  <a:lnTo>
                    <a:pt x="256363" y="168009"/>
                  </a:lnTo>
                  <a:lnTo>
                    <a:pt x="264622" y="169547"/>
                  </a:lnTo>
                  <a:lnTo>
                    <a:pt x="270675" y="167085"/>
                  </a:lnTo>
                  <a:lnTo>
                    <a:pt x="276894" y="161933"/>
                  </a:lnTo>
                  <a:lnTo>
                    <a:pt x="292678" y="141159"/>
                  </a:lnTo>
                  <a:lnTo>
                    <a:pt x="303777" y="11780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4" name="SMARTInkShape-316">
              <a:extLst>
                <a:ext uri="{FF2B5EF4-FFF2-40B4-BE49-F238E27FC236}">
                  <a16:creationId xmlns:a16="http://schemas.microsoft.com/office/drawing/2014/main" id="{45B28A70-5DE0-423A-BCD5-F0F994A9EEAC}"/>
                </a:ext>
              </a:extLst>
            </p:cNvPr>
            <p:cNvSpPr/>
            <p:nvPr>
              <p:custDataLst>
                <p:tags r:id="rId46"/>
              </p:custDataLst>
            </p:nvPr>
          </p:nvSpPr>
          <p:spPr>
            <a:xfrm>
              <a:off x="7339013" y="3198539"/>
              <a:ext cx="42863" cy="143606"/>
            </a:xfrm>
            <a:custGeom>
              <a:avLst/>
              <a:gdLst/>
              <a:ahLst/>
              <a:cxnLst/>
              <a:rect l="0" t="0" r="0" b="0"/>
              <a:pathLst>
                <a:path w="42863" h="143606">
                  <a:moveTo>
                    <a:pt x="0" y="11386"/>
                  </a:moveTo>
                  <a:lnTo>
                    <a:pt x="0" y="11386"/>
                  </a:lnTo>
                  <a:lnTo>
                    <a:pt x="0" y="6329"/>
                  </a:lnTo>
                  <a:lnTo>
                    <a:pt x="1411" y="2436"/>
                  </a:lnTo>
                  <a:lnTo>
                    <a:pt x="2528" y="657"/>
                  </a:lnTo>
                  <a:lnTo>
                    <a:pt x="3272" y="0"/>
                  </a:lnTo>
                  <a:lnTo>
                    <a:pt x="3769" y="91"/>
                  </a:lnTo>
                  <a:lnTo>
                    <a:pt x="5879" y="2748"/>
                  </a:lnTo>
                  <a:lnTo>
                    <a:pt x="7094" y="4040"/>
                  </a:lnTo>
                  <a:lnTo>
                    <a:pt x="14385" y="23236"/>
                  </a:lnTo>
                  <a:lnTo>
                    <a:pt x="19079" y="42061"/>
                  </a:lnTo>
                  <a:lnTo>
                    <a:pt x="23821" y="62984"/>
                  </a:lnTo>
                  <a:lnTo>
                    <a:pt x="28577" y="82589"/>
                  </a:lnTo>
                  <a:lnTo>
                    <a:pt x="33338" y="101805"/>
                  </a:lnTo>
                  <a:lnTo>
                    <a:pt x="37158" y="124731"/>
                  </a:lnTo>
                  <a:lnTo>
                    <a:pt x="39092" y="131965"/>
                  </a:lnTo>
                  <a:lnTo>
                    <a:pt x="41745" y="139012"/>
                  </a:lnTo>
                  <a:lnTo>
                    <a:pt x="42642" y="143605"/>
                  </a:lnTo>
                  <a:lnTo>
                    <a:pt x="42715" y="143453"/>
                  </a:lnTo>
                  <a:lnTo>
                    <a:pt x="42796" y="141873"/>
                  </a:lnTo>
                  <a:lnTo>
                    <a:pt x="41422" y="139407"/>
                  </a:lnTo>
                  <a:lnTo>
                    <a:pt x="40315" y="138008"/>
                  </a:lnTo>
                  <a:lnTo>
                    <a:pt x="38756" y="128455"/>
                  </a:lnTo>
                  <a:lnTo>
                    <a:pt x="41502" y="107732"/>
                  </a:lnTo>
                  <a:lnTo>
                    <a:pt x="42683" y="85496"/>
                  </a:lnTo>
                  <a:lnTo>
                    <a:pt x="42862" y="7806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5" name="SMARTInkShape-317">
              <a:extLst>
                <a:ext uri="{FF2B5EF4-FFF2-40B4-BE49-F238E27FC236}">
                  <a16:creationId xmlns:a16="http://schemas.microsoft.com/office/drawing/2014/main" id="{A0C66BA8-5398-44FC-865D-BC987F20164A}"/>
                </a:ext>
              </a:extLst>
            </p:cNvPr>
            <p:cNvSpPr/>
            <p:nvPr>
              <p:custDataLst>
                <p:tags r:id="rId47"/>
              </p:custDataLst>
            </p:nvPr>
          </p:nvSpPr>
          <p:spPr>
            <a:xfrm>
              <a:off x="7458759" y="3052763"/>
              <a:ext cx="199024" cy="227553"/>
            </a:xfrm>
            <a:custGeom>
              <a:avLst/>
              <a:gdLst/>
              <a:ahLst/>
              <a:cxnLst/>
              <a:rect l="0" t="0" r="0" b="0"/>
              <a:pathLst>
                <a:path w="199024" h="227553">
                  <a:moveTo>
                    <a:pt x="8841" y="95250"/>
                  </a:moveTo>
                  <a:lnTo>
                    <a:pt x="8841" y="95250"/>
                  </a:lnTo>
                  <a:lnTo>
                    <a:pt x="12942" y="99350"/>
                  </a:lnTo>
                  <a:lnTo>
                    <a:pt x="13407" y="102344"/>
                  </a:lnTo>
                  <a:lnTo>
                    <a:pt x="5358" y="125388"/>
                  </a:lnTo>
                  <a:lnTo>
                    <a:pt x="3718" y="147843"/>
                  </a:lnTo>
                  <a:lnTo>
                    <a:pt x="0" y="171477"/>
                  </a:lnTo>
                  <a:lnTo>
                    <a:pt x="817" y="195265"/>
                  </a:lnTo>
                  <a:lnTo>
                    <a:pt x="5203" y="217246"/>
                  </a:lnTo>
                  <a:lnTo>
                    <a:pt x="6416" y="219443"/>
                  </a:lnTo>
                  <a:lnTo>
                    <a:pt x="13179" y="225063"/>
                  </a:lnTo>
                  <a:lnTo>
                    <a:pt x="18883" y="227028"/>
                  </a:lnTo>
                  <a:lnTo>
                    <a:pt x="21885" y="227552"/>
                  </a:lnTo>
                  <a:lnTo>
                    <a:pt x="29455" y="225312"/>
                  </a:lnTo>
                  <a:lnTo>
                    <a:pt x="37052" y="220788"/>
                  </a:lnTo>
                  <a:lnTo>
                    <a:pt x="50590" y="206182"/>
                  </a:lnTo>
                  <a:lnTo>
                    <a:pt x="53855" y="197117"/>
                  </a:lnTo>
                  <a:lnTo>
                    <a:pt x="58478" y="176578"/>
                  </a:lnTo>
                  <a:lnTo>
                    <a:pt x="60686" y="153432"/>
                  </a:lnTo>
                  <a:lnTo>
                    <a:pt x="59710" y="129888"/>
                  </a:lnTo>
                  <a:lnTo>
                    <a:pt x="54579" y="109794"/>
                  </a:lnTo>
                  <a:lnTo>
                    <a:pt x="48470" y="90538"/>
                  </a:lnTo>
                  <a:lnTo>
                    <a:pt x="43112" y="69210"/>
                  </a:lnTo>
                  <a:lnTo>
                    <a:pt x="38159" y="51823"/>
                  </a:lnTo>
                  <a:lnTo>
                    <a:pt x="39158" y="46668"/>
                  </a:lnTo>
                  <a:lnTo>
                    <a:pt x="41365" y="41908"/>
                  </a:lnTo>
                  <a:lnTo>
                    <a:pt x="44110" y="39792"/>
                  </a:lnTo>
                  <a:lnTo>
                    <a:pt x="51159" y="36072"/>
                  </a:lnTo>
                  <a:lnTo>
                    <a:pt x="59752" y="35964"/>
                  </a:lnTo>
                  <a:lnTo>
                    <a:pt x="79987" y="37678"/>
                  </a:lnTo>
                  <a:lnTo>
                    <a:pt x="91951" y="40503"/>
                  </a:lnTo>
                  <a:lnTo>
                    <a:pt x="102199" y="47219"/>
                  </a:lnTo>
                  <a:lnTo>
                    <a:pt x="109410" y="58441"/>
                  </a:lnTo>
                  <a:lnTo>
                    <a:pt x="116587" y="76984"/>
                  </a:lnTo>
                  <a:lnTo>
                    <a:pt x="123101" y="100480"/>
                  </a:lnTo>
                  <a:lnTo>
                    <a:pt x="126480" y="119201"/>
                  </a:lnTo>
                  <a:lnTo>
                    <a:pt x="130151" y="141961"/>
                  </a:lnTo>
                  <a:lnTo>
                    <a:pt x="132699" y="161744"/>
                  </a:lnTo>
                  <a:lnTo>
                    <a:pt x="139229" y="183185"/>
                  </a:lnTo>
                  <a:lnTo>
                    <a:pt x="146370" y="193388"/>
                  </a:lnTo>
                  <a:lnTo>
                    <a:pt x="149211" y="195072"/>
                  </a:lnTo>
                  <a:lnTo>
                    <a:pt x="152162" y="195664"/>
                  </a:lnTo>
                  <a:lnTo>
                    <a:pt x="161976" y="195341"/>
                  </a:lnTo>
                  <a:lnTo>
                    <a:pt x="167035" y="192475"/>
                  </a:lnTo>
                  <a:lnTo>
                    <a:pt x="169867" y="190229"/>
                  </a:lnTo>
                  <a:lnTo>
                    <a:pt x="176379" y="179483"/>
                  </a:lnTo>
                  <a:lnTo>
                    <a:pt x="183320" y="161101"/>
                  </a:lnTo>
                  <a:lnTo>
                    <a:pt x="191199" y="137636"/>
                  </a:lnTo>
                  <a:lnTo>
                    <a:pt x="195722" y="124671"/>
                  </a:lnTo>
                  <a:lnTo>
                    <a:pt x="198268" y="103026"/>
                  </a:lnTo>
                  <a:lnTo>
                    <a:pt x="199023" y="82443"/>
                  </a:lnTo>
                  <a:lnTo>
                    <a:pt x="198718" y="60352"/>
                  </a:lnTo>
                  <a:lnTo>
                    <a:pt x="194982" y="40695"/>
                  </a:lnTo>
                  <a:lnTo>
                    <a:pt x="184042" y="17157"/>
                  </a:lnTo>
                  <a:lnTo>
                    <a:pt x="179135" y="11505"/>
                  </a:lnTo>
                  <a:lnTo>
                    <a:pt x="167537" y="2377"/>
                  </a:lnTo>
                  <a:lnTo>
                    <a:pt x="156479"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6" name="SMARTInkShape-318">
              <a:extLst>
                <a:ext uri="{FF2B5EF4-FFF2-40B4-BE49-F238E27FC236}">
                  <a16:creationId xmlns:a16="http://schemas.microsoft.com/office/drawing/2014/main" id="{E5B29231-E3A0-4D58-BD23-B7D4773B0D8E}"/>
                </a:ext>
              </a:extLst>
            </p:cNvPr>
            <p:cNvSpPr/>
            <p:nvPr>
              <p:custDataLst>
                <p:tags r:id="rId48"/>
              </p:custDataLst>
            </p:nvPr>
          </p:nvSpPr>
          <p:spPr>
            <a:xfrm>
              <a:off x="7701983" y="2986088"/>
              <a:ext cx="153959" cy="223838"/>
            </a:xfrm>
            <a:custGeom>
              <a:avLst/>
              <a:gdLst/>
              <a:ahLst/>
              <a:cxnLst/>
              <a:rect l="0" t="0" r="0" b="0"/>
              <a:pathLst>
                <a:path w="153959" h="223838">
                  <a:moveTo>
                    <a:pt x="46605" y="0"/>
                  </a:moveTo>
                  <a:lnTo>
                    <a:pt x="46605" y="0"/>
                  </a:lnTo>
                  <a:lnTo>
                    <a:pt x="44076" y="2528"/>
                  </a:lnTo>
                  <a:lnTo>
                    <a:pt x="32881" y="24452"/>
                  </a:lnTo>
                  <a:lnTo>
                    <a:pt x="21003" y="46261"/>
                  </a:lnTo>
                  <a:lnTo>
                    <a:pt x="9875" y="66405"/>
                  </a:lnTo>
                  <a:lnTo>
                    <a:pt x="511" y="90045"/>
                  </a:lnTo>
                  <a:lnTo>
                    <a:pt x="0" y="93367"/>
                  </a:lnTo>
                  <a:lnTo>
                    <a:pt x="718" y="95582"/>
                  </a:lnTo>
                  <a:lnTo>
                    <a:pt x="2256" y="97059"/>
                  </a:lnTo>
                  <a:lnTo>
                    <a:pt x="4339" y="98043"/>
                  </a:lnTo>
                  <a:lnTo>
                    <a:pt x="9475" y="97726"/>
                  </a:lnTo>
                  <a:lnTo>
                    <a:pt x="31409" y="90286"/>
                  </a:lnTo>
                  <a:lnTo>
                    <a:pt x="49894" y="84097"/>
                  </a:lnTo>
                  <a:lnTo>
                    <a:pt x="67746" y="81891"/>
                  </a:lnTo>
                  <a:lnTo>
                    <a:pt x="86442" y="78709"/>
                  </a:lnTo>
                  <a:lnTo>
                    <a:pt x="105386" y="76943"/>
                  </a:lnTo>
                  <a:lnTo>
                    <a:pt x="126948" y="80148"/>
                  </a:lnTo>
                  <a:lnTo>
                    <a:pt x="141141" y="84895"/>
                  </a:lnTo>
                  <a:lnTo>
                    <a:pt x="148770" y="89942"/>
                  </a:lnTo>
                  <a:lnTo>
                    <a:pt x="151228" y="93299"/>
                  </a:lnTo>
                  <a:lnTo>
                    <a:pt x="153958" y="101262"/>
                  </a:lnTo>
                  <a:lnTo>
                    <a:pt x="152967" y="117198"/>
                  </a:lnTo>
                  <a:lnTo>
                    <a:pt x="144265" y="135326"/>
                  </a:lnTo>
                  <a:lnTo>
                    <a:pt x="136047" y="150632"/>
                  </a:lnTo>
                  <a:lnTo>
                    <a:pt x="121084" y="174277"/>
                  </a:lnTo>
                  <a:lnTo>
                    <a:pt x="104655" y="194688"/>
                  </a:lnTo>
                  <a:lnTo>
                    <a:pt x="84922" y="218274"/>
                  </a:lnTo>
                  <a:lnTo>
                    <a:pt x="79942" y="22383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7" name="SMARTInkShape-319">
              <a:extLst>
                <a:ext uri="{FF2B5EF4-FFF2-40B4-BE49-F238E27FC236}">
                  <a16:creationId xmlns:a16="http://schemas.microsoft.com/office/drawing/2014/main" id="{6CD0E83F-80B1-4F30-A90E-FD16DF3A0A88}"/>
                </a:ext>
              </a:extLst>
            </p:cNvPr>
            <p:cNvSpPr/>
            <p:nvPr>
              <p:custDataLst>
                <p:tags r:id="rId49"/>
              </p:custDataLst>
            </p:nvPr>
          </p:nvSpPr>
          <p:spPr>
            <a:xfrm>
              <a:off x="7368367" y="3131850"/>
              <a:ext cx="70659" cy="125701"/>
            </a:xfrm>
            <a:custGeom>
              <a:avLst/>
              <a:gdLst/>
              <a:ahLst/>
              <a:cxnLst/>
              <a:rect l="0" t="0" r="0" b="0"/>
              <a:pathLst>
                <a:path w="70659" h="125701">
                  <a:moveTo>
                    <a:pt x="18271" y="125700"/>
                  </a:moveTo>
                  <a:lnTo>
                    <a:pt x="18271" y="125700"/>
                  </a:lnTo>
                  <a:lnTo>
                    <a:pt x="13704" y="121134"/>
                  </a:lnTo>
                  <a:lnTo>
                    <a:pt x="7001" y="117174"/>
                  </a:lnTo>
                  <a:lnTo>
                    <a:pt x="1852" y="109747"/>
                  </a:lnTo>
                  <a:lnTo>
                    <a:pt x="390" y="105204"/>
                  </a:lnTo>
                  <a:lnTo>
                    <a:pt x="0" y="102511"/>
                  </a:lnTo>
                  <a:lnTo>
                    <a:pt x="6450" y="80236"/>
                  </a:lnTo>
                  <a:lnTo>
                    <a:pt x="13368" y="59452"/>
                  </a:lnTo>
                  <a:lnTo>
                    <a:pt x="19830" y="40059"/>
                  </a:lnTo>
                  <a:lnTo>
                    <a:pt x="27141" y="25712"/>
                  </a:lnTo>
                  <a:lnTo>
                    <a:pt x="46912" y="6272"/>
                  </a:lnTo>
                  <a:lnTo>
                    <a:pt x="55274" y="649"/>
                  </a:lnTo>
                  <a:lnTo>
                    <a:pt x="57756" y="0"/>
                  </a:lnTo>
                  <a:lnTo>
                    <a:pt x="59940" y="95"/>
                  </a:lnTo>
                  <a:lnTo>
                    <a:pt x="70658" y="18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8" name="SMARTInkShape-320">
              <a:extLst>
                <a:ext uri="{FF2B5EF4-FFF2-40B4-BE49-F238E27FC236}">
                  <a16:creationId xmlns:a16="http://schemas.microsoft.com/office/drawing/2014/main" id="{4B40AFB8-F5BA-4F72-8295-EB77576E5F51}"/>
                </a:ext>
              </a:extLst>
            </p:cNvPr>
            <p:cNvSpPr/>
            <p:nvPr>
              <p:custDataLst>
                <p:tags r:id="rId50"/>
              </p:custDataLst>
            </p:nvPr>
          </p:nvSpPr>
          <p:spPr>
            <a:xfrm>
              <a:off x="6729413" y="3781425"/>
              <a:ext cx="257176" cy="190501"/>
            </a:xfrm>
            <a:custGeom>
              <a:avLst/>
              <a:gdLst/>
              <a:ahLst/>
              <a:cxnLst/>
              <a:rect l="0" t="0" r="0" b="0"/>
              <a:pathLst>
                <a:path w="257176" h="190501">
                  <a:moveTo>
                    <a:pt x="0" y="190500"/>
                  </a:moveTo>
                  <a:lnTo>
                    <a:pt x="0" y="190500"/>
                  </a:lnTo>
                  <a:lnTo>
                    <a:pt x="4331" y="185110"/>
                  </a:lnTo>
                  <a:lnTo>
                    <a:pt x="18663" y="162665"/>
                  </a:lnTo>
                  <a:lnTo>
                    <a:pt x="34045" y="143918"/>
                  </a:lnTo>
                  <a:lnTo>
                    <a:pt x="55125" y="121606"/>
                  </a:lnTo>
                  <a:lnTo>
                    <a:pt x="78657" y="98767"/>
                  </a:lnTo>
                  <a:lnTo>
                    <a:pt x="96341" y="84995"/>
                  </a:lnTo>
                  <a:lnTo>
                    <a:pt x="113374" y="71818"/>
                  </a:lnTo>
                  <a:lnTo>
                    <a:pt x="130292" y="59436"/>
                  </a:lnTo>
                  <a:lnTo>
                    <a:pt x="148395" y="48641"/>
                  </a:lnTo>
                  <a:lnTo>
                    <a:pt x="165613" y="38552"/>
                  </a:lnTo>
                  <a:lnTo>
                    <a:pt x="182614" y="29305"/>
                  </a:lnTo>
                  <a:lnTo>
                    <a:pt x="200753" y="21667"/>
                  </a:lnTo>
                  <a:lnTo>
                    <a:pt x="223759" y="11418"/>
                  </a:lnTo>
                  <a:lnTo>
                    <a:pt x="243981" y="4206"/>
                  </a:lnTo>
                  <a:lnTo>
                    <a:pt x="25717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9" name="SMARTInkShape-321">
              <a:extLst>
                <a:ext uri="{FF2B5EF4-FFF2-40B4-BE49-F238E27FC236}">
                  <a16:creationId xmlns:a16="http://schemas.microsoft.com/office/drawing/2014/main" id="{9B7C95A1-BCA5-407B-810D-121577FB68D6}"/>
                </a:ext>
              </a:extLst>
            </p:cNvPr>
            <p:cNvSpPr/>
            <p:nvPr>
              <p:custDataLst>
                <p:tags r:id="rId51"/>
              </p:custDataLst>
            </p:nvPr>
          </p:nvSpPr>
          <p:spPr>
            <a:xfrm>
              <a:off x="7358063" y="3267075"/>
              <a:ext cx="552451" cy="257176"/>
            </a:xfrm>
            <a:custGeom>
              <a:avLst/>
              <a:gdLst/>
              <a:ahLst/>
              <a:cxnLst/>
              <a:rect l="0" t="0" r="0" b="0"/>
              <a:pathLst>
                <a:path w="552451" h="257176">
                  <a:moveTo>
                    <a:pt x="0" y="257175"/>
                  </a:moveTo>
                  <a:lnTo>
                    <a:pt x="0" y="257175"/>
                  </a:lnTo>
                  <a:lnTo>
                    <a:pt x="19774" y="235041"/>
                  </a:lnTo>
                  <a:lnTo>
                    <a:pt x="40254" y="219043"/>
                  </a:lnTo>
                  <a:lnTo>
                    <a:pt x="63432" y="202485"/>
                  </a:lnTo>
                  <a:lnTo>
                    <a:pt x="86400" y="184714"/>
                  </a:lnTo>
                  <a:lnTo>
                    <a:pt x="99934" y="175530"/>
                  </a:lnTo>
                  <a:lnTo>
                    <a:pt x="114247" y="166232"/>
                  </a:lnTo>
                  <a:lnTo>
                    <a:pt x="130140" y="156859"/>
                  </a:lnTo>
                  <a:lnTo>
                    <a:pt x="147085" y="147436"/>
                  </a:lnTo>
                  <a:lnTo>
                    <a:pt x="164731" y="137978"/>
                  </a:lnTo>
                  <a:lnTo>
                    <a:pt x="182316" y="128498"/>
                  </a:lnTo>
                  <a:lnTo>
                    <a:pt x="199860" y="119003"/>
                  </a:lnTo>
                  <a:lnTo>
                    <a:pt x="217378" y="109497"/>
                  </a:lnTo>
                  <a:lnTo>
                    <a:pt x="235406" y="99986"/>
                  </a:lnTo>
                  <a:lnTo>
                    <a:pt x="253775" y="90470"/>
                  </a:lnTo>
                  <a:lnTo>
                    <a:pt x="272370" y="80950"/>
                  </a:lnTo>
                  <a:lnTo>
                    <a:pt x="291118" y="72488"/>
                  </a:lnTo>
                  <a:lnTo>
                    <a:pt x="309965" y="64729"/>
                  </a:lnTo>
                  <a:lnTo>
                    <a:pt x="328881" y="57440"/>
                  </a:lnTo>
                  <a:lnTo>
                    <a:pt x="347842" y="50464"/>
                  </a:lnTo>
                  <a:lnTo>
                    <a:pt x="366831" y="43697"/>
                  </a:lnTo>
                  <a:lnTo>
                    <a:pt x="385842" y="37069"/>
                  </a:lnTo>
                  <a:lnTo>
                    <a:pt x="404336" y="31062"/>
                  </a:lnTo>
                  <a:lnTo>
                    <a:pt x="422487" y="25471"/>
                  </a:lnTo>
                  <a:lnTo>
                    <a:pt x="440408" y="20155"/>
                  </a:lnTo>
                  <a:lnTo>
                    <a:pt x="457647" y="16083"/>
                  </a:lnTo>
                  <a:lnTo>
                    <a:pt x="474431" y="12838"/>
                  </a:lnTo>
                  <a:lnTo>
                    <a:pt x="490912" y="10147"/>
                  </a:lnTo>
                  <a:lnTo>
                    <a:pt x="505074" y="7823"/>
                  </a:lnTo>
                  <a:lnTo>
                    <a:pt x="517691" y="5745"/>
                  </a:lnTo>
                  <a:lnTo>
                    <a:pt x="537002" y="2553"/>
                  </a:lnTo>
                  <a:lnTo>
                    <a:pt x="55245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51" name="SMARTInkShape-322">
            <a:extLst>
              <a:ext uri="{FF2B5EF4-FFF2-40B4-BE49-F238E27FC236}">
                <a16:creationId xmlns:a16="http://schemas.microsoft.com/office/drawing/2014/main" id="{04405B0C-E47B-4A45-B9AC-19034B7B9D96}"/>
              </a:ext>
            </a:extLst>
          </p:cNvPr>
          <p:cNvSpPr/>
          <p:nvPr>
            <p:custDataLst>
              <p:tags r:id="rId20"/>
            </p:custDataLst>
          </p:nvPr>
        </p:nvSpPr>
        <p:spPr>
          <a:xfrm>
            <a:off x="6291263" y="3738563"/>
            <a:ext cx="119063" cy="447676"/>
          </a:xfrm>
          <a:custGeom>
            <a:avLst/>
            <a:gdLst/>
            <a:ahLst/>
            <a:cxnLst/>
            <a:rect l="0" t="0" r="0" b="0"/>
            <a:pathLst>
              <a:path w="119063" h="447676">
                <a:moveTo>
                  <a:pt x="0" y="0"/>
                </a:moveTo>
                <a:lnTo>
                  <a:pt x="0" y="0"/>
                </a:lnTo>
                <a:lnTo>
                  <a:pt x="8123" y="22263"/>
                </a:lnTo>
                <a:lnTo>
                  <a:pt x="15735" y="39459"/>
                </a:lnTo>
                <a:lnTo>
                  <a:pt x="20751" y="55637"/>
                </a:lnTo>
                <a:lnTo>
                  <a:pt x="24745" y="75175"/>
                </a:lnTo>
                <a:lnTo>
                  <a:pt x="31106" y="97616"/>
                </a:lnTo>
                <a:lnTo>
                  <a:pt x="35024" y="109527"/>
                </a:lnTo>
                <a:lnTo>
                  <a:pt x="38696" y="121701"/>
                </a:lnTo>
                <a:lnTo>
                  <a:pt x="42201" y="134051"/>
                </a:lnTo>
                <a:lnTo>
                  <a:pt x="45596" y="146517"/>
                </a:lnTo>
                <a:lnTo>
                  <a:pt x="49448" y="159591"/>
                </a:lnTo>
                <a:lnTo>
                  <a:pt x="53602" y="173068"/>
                </a:lnTo>
                <a:lnTo>
                  <a:pt x="57960" y="186816"/>
                </a:lnTo>
                <a:lnTo>
                  <a:pt x="61923" y="200215"/>
                </a:lnTo>
                <a:lnTo>
                  <a:pt x="65623" y="213380"/>
                </a:lnTo>
                <a:lnTo>
                  <a:pt x="69149" y="226391"/>
                </a:lnTo>
                <a:lnTo>
                  <a:pt x="73087" y="239298"/>
                </a:lnTo>
                <a:lnTo>
                  <a:pt x="77299" y="252136"/>
                </a:lnTo>
                <a:lnTo>
                  <a:pt x="81695" y="264928"/>
                </a:lnTo>
                <a:lnTo>
                  <a:pt x="85684" y="277689"/>
                </a:lnTo>
                <a:lnTo>
                  <a:pt x="89402" y="290430"/>
                </a:lnTo>
                <a:lnTo>
                  <a:pt x="92939" y="303157"/>
                </a:lnTo>
                <a:lnTo>
                  <a:pt x="96355" y="315347"/>
                </a:lnTo>
                <a:lnTo>
                  <a:pt x="102973" y="338768"/>
                </a:lnTo>
                <a:lnTo>
                  <a:pt x="108031" y="360113"/>
                </a:lnTo>
                <a:lnTo>
                  <a:pt x="112043" y="379125"/>
                </a:lnTo>
                <a:lnTo>
                  <a:pt x="116747" y="401728"/>
                </a:lnTo>
                <a:lnTo>
                  <a:pt x="118605" y="425507"/>
                </a:lnTo>
                <a:lnTo>
                  <a:pt x="119062" y="4476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54" name="SMARTInkShape-Group71">
            <a:extLst>
              <a:ext uri="{FF2B5EF4-FFF2-40B4-BE49-F238E27FC236}">
                <a16:creationId xmlns:a16="http://schemas.microsoft.com/office/drawing/2014/main" id="{CE796DF4-7C46-42E3-A15E-449F478851BE}"/>
              </a:ext>
            </a:extLst>
          </p:cNvPr>
          <p:cNvGrpSpPr/>
          <p:nvPr/>
        </p:nvGrpSpPr>
        <p:grpSpPr>
          <a:xfrm>
            <a:off x="5797096" y="3881438"/>
            <a:ext cx="555413" cy="365747"/>
            <a:chOff x="5797096" y="3881438"/>
            <a:chExt cx="555413" cy="365747"/>
          </a:xfrm>
        </p:grpSpPr>
        <p:sp>
          <p:nvSpPr>
            <p:cNvPr id="352" name="SMARTInkShape-323">
              <a:extLst>
                <a:ext uri="{FF2B5EF4-FFF2-40B4-BE49-F238E27FC236}">
                  <a16:creationId xmlns:a16="http://schemas.microsoft.com/office/drawing/2014/main" id="{29BBC723-D2AB-4DED-8F8F-35EAEABD5800}"/>
                </a:ext>
              </a:extLst>
            </p:cNvPr>
            <p:cNvSpPr/>
            <p:nvPr>
              <p:custDataLst>
                <p:tags r:id="rId39"/>
              </p:custDataLst>
            </p:nvPr>
          </p:nvSpPr>
          <p:spPr>
            <a:xfrm>
              <a:off x="5972175" y="3886200"/>
              <a:ext cx="247651" cy="219076"/>
            </a:xfrm>
            <a:custGeom>
              <a:avLst/>
              <a:gdLst/>
              <a:ahLst/>
              <a:cxnLst/>
              <a:rect l="0" t="0" r="0" b="0"/>
              <a:pathLst>
                <a:path w="247651" h="219076">
                  <a:moveTo>
                    <a:pt x="247650" y="0"/>
                  </a:moveTo>
                  <a:lnTo>
                    <a:pt x="247650" y="0"/>
                  </a:lnTo>
                  <a:lnTo>
                    <a:pt x="245121" y="2528"/>
                  </a:lnTo>
                  <a:lnTo>
                    <a:pt x="243880" y="5180"/>
                  </a:lnTo>
                  <a:lnTo>
                    <a:pt x="240556" y="13723"/>
                  </a:lnTo>
                  <a:lnTo>
                    <a:pt x="225081" y="34368"/>
                  </a:lnTo>
                  <a:lnTo>
                    <a:pt x="208326" y="55864"/>
                  </a:lnTo>
                  <a:lnTo>
                    <a:pt x="185182" y="77357"/>
                  </a:lnTo>
                  <a:lnTo>
                    <a:pt x="165112" y="95593"/>
                  </a:lnTo>
                  <a:lnTo>
                    <a:pt x="142408" y="114402"/>
                  </a:lnTo>
                  <a:lnTo>
                    <a:pt x="118924" y="133380"/>
                  </a:lnTo>
                  <a:lnTo>
                    <a:pt x="95209" y="152409"/>
                  </a:lnTo>
                  <a:lnTo>
                    <a:pt x="74248" y="170042"/>
                  </a:lnTo>
                  <a:lnTo>
                    <a:pt x="56572" y="185320"/>
                  </a:lnTo>
                  <a:lnTo>
                    <a:pt x="36692" y="204705"/>
                  </a:lnTo>
                  <a:lnTo>
                    <a:pt x="23395" y="213994"/>
                  </a:lnTo>
                  <a:lnTo>
                    <a:pt x="12285" y="218071"/>
                  </a:lnTo>
                  <a:lnTo>
                    <a:pt x="0" y="2190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3" name="SMARTInkShape-324">
              <a:extLst>
                <a:ext uri="{FF2B5EF4-FFF2-40B4-BE49-F238E27FC236}">
                  <a16:creationId xmlns:a16="http://schemas.microsoft.com/office/drawing/2014/main" id="{BFBC43E4-DF35-475F-BF78-58989741553C}"/>
                </a:ext>
              </a:extLst>
            </p:cNvPr>
            <p:cNvSpPr/>
            <p:nvPr>
              <p:custDataLst>
                <p:tags r:id="rId40"/>
              </p:custDataLst>
            </p:nvPr>
          </p:nvSpPr>
          <p:spPr>
            <a:xfrm>
              <a:off x="5797096" y="3881438"/>
              <a:ext cx="555413" cy="365747"/>
            </a:xfrm>
            <a:custGeom>
              <a:avLst/>
              <a:gdLst/>
              <a:ahLst/>
              <a:cxnLst/>
              <a:rect l="0" t="0" r="0" b="0"/>
              <a:pathLst>
                <a:path w="555413" h="365747">
                  <a:moveTo>
                    <a:pt x="198892" y="0"/>
                  </a:moveTo>
                  <a:lnTo>
                    <a:pt x="198892" y="0"/>
                  </a:lnTo>
                  <a:lnTo>
                    <a:pt x="198892" y="2528"/>
                  </a:lnTo>
                  <a:lnTo>
                    <a:pt x="203213" y="14861"/>
                  </a:lnTo>
                  <a:lnTo>
                    <a:pt x="203458" y="21421"/>
                  </a:lnTo>
                  <a:lnTo>
                    <a:pt x="196011" y="42899"/>
                  </a:lnTo>
                  <a:lnTo>
                    <a:pt x="187396" y="64980"/>
                  </a:lnTo>
                  <a:lnTo>
                    <a:pt x="181259" y="82325"/>
                  </a:lnTo>
                  <a:lnTo>
                    <a:pt x="172181" y="99207"/>
                  </a:lnTo>
                  <a:lnTo>
                    <a:pt x="160562" y="116058"/>
                  </a:lnTo>
                  <a:lnTo>
                    <a:pt x="146578" y="134131"/>
                  </a:lnTo>
                  <a:lnTo>
                    <a:pt x="132955" y="152747"/>
                  </a:lnTo>
                  <a:lnTo>
                    <a:pt x="119316" y="171604"/>
                  </a:lnTo>
                  <a:lnTo>
                    <a:pt x="104434" y="190568"/>
                  </a:lnTo>
                  <a:lnTo>
                    <a:pt x="87590" y="209580"/>
                  </a:lnTo>
                  <a:lnTo>
                    <a:pt x="70578" y="228613"/>
                  </a:lnTo>
                  <a:lnTo>
                    <a:pt x="55962" y="247656"/>
                  </a:lnTo>
                  <a:lnTo>
                    <a:pt x="42410" y="265291"/>
                  </a:lnTo>
                  <a:lnTo>
                    <a:pt x="24292" y="288683"/>
                  </a:lnTo>
                  <a:lnTo>
                    <a:pt x="11691" y="307609"/>
                  </a:lnTo>
                  <a:lnTo>
                    <a:pt x="567" y="331374"/>
                  </a:lnTo>
                  <a:lnTo>
                    <a:pt x="0" y="333628"/>
                  </a:lnTo>
                  <a:lnTo>
                    <a:pt x="151" y="335660"/>
                  </a:lnTo>
                  <a:lnTo>
                    <a:pt x="1731" y="339329"/>
                  </a:lnTo>
                  <a:lnTo>
                    <a:pt x="3951" y="340519"/>
                  </a:lnTo>
                  <a:lnTo>
                    <a:pt x="10651" y="341842"/>
                  </a:lnTo>
                  <a:lnTo>
                    <a:pt x="28946" y="338889"/>
                  </a:lnTo>
                  <a:lnTo>
                    <a:pt x="50524" y="334714"/>
                  </a:lnTo>
                  <a:lnTo>
                    <a:pt x="69627" y="331677"/>
                  </a:lnTo>
                  <a:lnTo>
                    <a:pt x="91876" y="327152"/>
                  </a:lnTo>
                  <a:lnTo>
                    <a:pt x="103735" y="324463"/>
                  </a:lnTo>
                  <a:lnTo>
                    <a:pt x="116404" y="322142"/>
                  </a:lnTo>
                  <a:lnTo>
                    <a:pt x="129612" y="320065"/>
                  </a:lnTo>
                  <a:lnTo>
                    <a:pt x="143180" y="318152"/>
                  </a:lnTo>
                  <a:lnTo>
                    <a:pt x="158046" y="316347"/>
                  </a:lnTo>
                  <a:lnTo>
                    <a:pt x="173778" y="314614"/>
                  </a:lnTo>
                  <a:lnTo>
                    <a:pt x="190087" y="312930"/>
                  </a:lnTo>
                  <a:lnTo>
                    <a:pt x="206251" y="311808"/>
                  </a:lnTo>
                  <a:lnTo>
                    <a:pt x="222319" y="311059"/>
                  </a:lnTo>
                  <a:lnTo>
                    <a:pt x="238322" y="310560"/>
                  </a:lnTo>
                  <a:lnTo>
                    <a:pt x="254283" y="310757"/>
                  </a:lnTo>
                  <a:lnTo>
                    <a:pt x="270215" y="311417"/>
                  </a:lnTo>
                  <a:lnTo>
                    <a:pt x="286128" y="312386"/>
                  </a:lnTo>
                  <a:lnTo>
                    <a:pt x="302028" y="313561"/>
                  </a:lnTo>
                  <a:lnTo>
                    <a:pt x="317920" y="314874"/>
                  </a:lnTo>
                  <a:lnTo>
                    <a:pt x="333807" y="316279"/>
                  </a:lnTo>
                  <a:lnTo>
                    <a:pt x="349689" y="318802"/>
                  </a:lnTo>
                  <a:lnTo>
                    <a:pt x="365569" y="322072"/>
                  </a:lnTo>
                  <a:lnTo>
                    <a:pt x="381447" y="325839"/>
                  </a:lnTo>
                  <a:lnTo>
                    <a:pt x="396266" y="329410"/>
                  </a:lnTo>
                  <a:lnTo>
                    <a:pt x="410379" y="332848"/>
                  </a:lnTo>
                  <a:lnTo>
                    <a:pt x="424021" y="336198"/>
                  </a:lnTo>
                  <a:lnTo>
                    <a:pt x="437348" y="339490"/>
                  </a:lnTo>
                  <a:lnTo>
                    <a:pt x="450467" y="342743"/>
                  </a:lnTo>
                  <a:lnTo>
                    <a:pt x="463446" y="345971"/>
                  </a:lnTo>
                  <a:lnTo>
                    <a:pt x="486334" y="350967"/>
                  </a:lnTo>
                  <a:lnTo>
                    <a:pt x="505502" y="354951"/>
                  </a:lnTo>
                  <a:lnTo>
                    <a:pt x="525218" y="360170"/>
                  </a:lnTo>
                  <a:lnTo>
                    <a:pt x="548488" y="365746"/>
                  </a:lnTo>
                  <a:lnTo>
                    <a:pt x="551018" y="365009"/>
                  </a:lnTo>
                  <a:lnTo>
                    <a:pt x="552705" y="363460"/>
                  </a:lnTo>
                  <a:lnTo>
                    <a:pt x="554580" y="359446"/>
                  </a:lnTo>
                  <a:lnTo>
                    <a:pt x="555412" y="355898"/>
                  </a:lnTo>
                  <a:lnTo>
                    <a:pt x="555105" y="354211"/>
                  </a:lnTo>
                  <a:lnTo>
                    <a:pt x="551317" y="3476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64" name="SMARTInkShape-Group72">
            <a:extLst>
              <a:ext uri="{FF2B5EF4-FFF2-40B4-BE49-F238E27FC236}">
                <a16:creationId xmlns:a16="http://schemas.microsoft.com/office/drawing/2014/main" id="{B303BA28-4417-462B-972C-B5C913E0F7B5}"/>
              </a:ext>
            </a:extLst>
          </p:cNvPr>
          <p:cNvGrpSpPr/>
          <p:nvPr/>
        </p:nvGrpSpPr>
        <p:grpSpPr>
          <a:xfrm>
            <a:off x="4719772" y="4033838"/>
            <a:ext cx="1290504" cy="704138"/>
            <a:chOff x="4719772" y="4033838"/>
            <a:chExt cx="1290504" cy="704138"/>
          </a:xfrm>
        </p:grpSpPr>
        <p:sp>
          <p:nvSpPr>
            <p:cNvPr id="355" name="SMARTInkShape-325">
              <a:extLst>
                <a:ext uri="{FF2B5EF4-FFF2-40B4-BE49-F238E27FC236}">
                  <a16:creationId xmlns:a16="http://schemas.microsoft.com/office/drawing/2014/main" id="{5F88B380-8412-4856-BF49-ACE926CFC8A6}"/>
                </a:ext>
              </a:extLst>
            </p:cNvPr>
            <p:cNvSpPr/>
            <p:nvPr>
              <p:custDataLst>
                <p:tags r:id="rId30"/>
              </p:custDataLst>
            </p:nvPr>
          </p:nvSpPr>
          <p:spPr>
            <a:xfrm>
              <a:off x="4719772" y="4148138"/>
              <a:ext cx="190367" cy="251098"/>
            </a:xfrm>
            <a:custGeom>
              <a:avLst/>
              <a:gdLst/>
              <a:ahLst/>
              <a:cxnLst/>
              <a:rect l="0" t="0" r="0" b="0"/>
              <a:pathLst>
                <a:path w="190367" h="251098">
                  <a:moveTo>
                    <a:pt x="9391" y="0"/>
                  </a:moveTo>
                  <a:lnTo>
                    <a:pt x="9391" y="0"/>
                  </a:lnTo>
                  <a:lnTo>
                    <a:pt x="6862" y="0"/>
                  </a:lnTo>
                  <a:lnTo>
                    <a:pt x="6117" y="1058"/>
                  </a:lnTo>
                  <a:lnTo>
                    <a:pt x="1394" y="23834"/>
                  </a:lnTo>
                  <a:lnTo>
                    <a:pt x="318" y="47219"/>
                  </a:lnTo>
                  <a:lnTo>
                    <a:pt x="0" y="66202"/>
                  </a:lnTo>
                  <a:lnTo>
                    <a:pt x="434" y="88113"/>
                  </a:lnTo>
                  <a:lnTo>
                    <a:pt x="3680" y="111362"/>
                  </a:lnTo>
                  <a:lnTo>
                    <a:pt x="7992" y="135007"/>
                  </a:lnTo>
                  <a:lnTo>
                    <a:pt x="12621" y="158241"/>
                  </a:lnTo>
                  <a:lnTo>
                    <a:pt x="17874" y="179295"/>
                  </a:lnTo>
                  <a:lnTo>
                    <a:pt x="25368" y="200997"/>
                  </a:lnTo>
                  <a:lnTo>
                    <a:pt x="32234" y="217951"/>
                  </a:lnTo>
                  <a:lnTo>
                    <a:pt x="43852" y="232500"/>
                  </a:lnTo>
                  <a:lnTo>
                    <a:pt x="64160" y="247974"/>
                  </a:lnTo>
                  <a:lnTo>
                    <a:pt x="79300" y="251097"/>
                  </a:lnTo>
                  <a:lnTo>
                    <a:pt x="89674" y="249006"/>
                  </a:lnTo>
                  <a:lnTo>
                    <a:pt x="109269" y="239039"/>
                  </a:lnTo>
                  <a:lnTo>
                    <a:pt x="126179" y="224931"/>
                  </a:lnTo>
                  <a:lnTo>
                    <a:pt x="139538" y="204817"/>
                  </a:lnTo>
                  <a:lnTo>
                    <a:pt x="148197" y="188396"/>
                  </a:lnTo>
                  <a:lnTo>
                    <a:pt x="156807" y="169986"/>
                  </a:lnTo>
                  <a:lnTo>
                    <a:pt x="164162" y="149456"/>
                  </a:lnTo>
                  <a:lnTo>
                    <a:pt x="169547" y="129395"/>
                  </a:lnTo>
                  <a:lnTo>
                    <a:pt x="174234" y="109896"/>
                  </a:lnTo>
                  <a:lnTo>
                    <a:pt x="179844" y="90647"/>
                  </a:lnTo>
                  <a:lnTo>
                    <a:pt x="186425" y="67016"/>
                  </a:lnTo>
                  <a:lnTo>
                    <a:pt x="189587" y="45458"/>
                  </a:lnTo>
                  <a:lnTo>
                    <a:pt x="190366" y="3810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6" name="SMARTInkShape-326">
              <a:extLst>
                <a:ext uri="{FF2B5EF4-FFF2-40B4-BE49-F238E27FC236}">
                  <a16:creationId xmlns:a16="http://schemas.microsoft.com/office/drawing/2014/main" id="{9ECB33D3-AF06-4B06-A8E5-5914883A7563}"/>
                </a:ext>
              </a:extLst>
            </p:cNvPr>
            <p:cNvSpPr/>
            <p:nvPr>
              <p:custDataLst>
                <p:tags r:id="rId31"/>
              </p:custDataLst>
            </p:nvPr>
          </p:nvSpPr>
          <p:spPr>
            <a:xfrm>
              <a:off x="4914900" y="4143375"/>
              <a:ext cx="176214" cy="180588"/>
            </a:xfrm>
            <a:custGeom>
              <a:avLst/>
              <a:gdLst/>
              <a:ahLst/>
              <a:cxnLst/>
              <a:rect l="0" t="0" r="0" b="0"/>
              <a:pathLst>
                <a:path w="176214" h="180588">
                  <a:moveTo>
                    <a:pt x="0" y="0"/>
                  </a:moveTo>
                  <a:lnTo>
                    <a:pt x="0" y="0"/>
                  </a:lnTo>
                  <a:lnTo>
                    <a:pt x="3802" y="4331"/>
                  </a:lnTo>
                  <a:lnTo>
                    <a:pt x="18428" y="28050"/>
                  </a:lnTo>
                  <a:lnTo>
                    <a:pt x="26551" y="48580"/>
                  </a:lnTo>
                  <a:lnTo>
                    <a:pt x="31621" y="68957"/>
                  </a:lnTo>
                  <a:lnTo>
                    <a:pt x="36474" y="89165"/>
                  </a:lnTo>
                  <a:lnTo>
                    <a:pt x="40735" y="111145"/>
                  </a:lnTo>
                  <a:lnTo>
                    <a:pt x="42761" y="130769"/>
                  </a:lnTo>
                  <a:lnTo>
                    <a:pt x="46507" y="151890"/>
                  </a:lnTo>
                  <a:lnTo>
                    <a:pt x="47527" y="174339"/>
                  </a:lnTo>
                  <a:lnTo>
                    <a:pt x="47619" y="180587"/>
                  </a:lnTo>
                  <a:lnTo>
                    <a:pt x="40996" y="158526"/>
                  </a:lnTo>
                  <a:lnTo>
                    <a:pt x="38958" y="140751"/>
                  </a:lnTo>
                  <a:lnTo>
                    <a:pt x="40882" y="117022"/>
                  </a:lnTo>
                  <a:lnTo>
                    <a:pt x="43394" y="99106"/>
                  </a:lnTo>
                  <a:lnTo>
                    <a:pt x="46273" y="81089"/>
                  </a:lnTo>
                  <a:lnTo>
                    <a:pt x="49317" y="64262"/>
                  </a:lnTo>
                  <a:lnTo>
                    <a:pt x="52434" y="47963"/>
                  </a:lnTo>
                  <a:lnTo>
                    <a:pt x="58575" y="26735"/>
                  </a:lnTo>
                  <a:lnTo>
                    <a:pt x="70131" y="7868"/>
                  </a:lnTo>
                  <a:lnTo>
                    <a:pt x="76325" y="3497"/>
                  </a:lnTo>
                  <a:lnTo>
                    <a:pt x="79459" y="2331"/>
                  </a:lnTo>
                  <a:lnTo>
                    <a:pt x="87173" y="2447"/>
                  </a:lnTo>
                  <a:lnTo>
                    <a:pt x="105061" y="6833"/>
                  </a:lnTo>
                  <a:lnTo>
                    <a:pt x="113016" y="12562"/>
                  </a:lnTo>
                  <a:lnTo>
                    <a:pt x="130006" y="34267"/>
                  </a:lnTo>
                  <a:lnTo>
                    <a:pt x="142841" y="57647"/>
                  </a:lnTo>
                  <a:lnTo>
                    <a:pt x="150979" y="77758"/>
                  </a:lnTo>
                  <a:lnTo>
                    <a:pt x="158152" y="99063"/>
                  </a:lnTo>
                  <a:lnTo>
                    <a:pt x="165570" y="118781"/>
                  </a:lnTo>
                  <a:lnTo>
                    <a:pt x="171119" y="138029"/>
                  </a:lnTo>
                  <a:lnTo>
                    <a:pt x="176213" y="15716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7" name="SMARTInkShape-327">
              <a:extLst>
                <a:ext uri="{FF2B5EF4-FFF2-40B4-BE49-F238E27FC236}">
                  <a16:creationId xmlns:a16="http://schemas.microsoft.com/office/drawing/2014/main" id="{D829CFF2-3712-46B0-9C68-42EC8C74B583}"/>
                </a:ext>
              </a:extLst>
            </p:cNvPr>
            <p:cNvSpPr/>
            <p:nvPr>
              <p:custDataLst>
                <p:tags r:id="rId32"/>
              </p:custDataLst>
            </p:nvPr>
          </p:nvSpPr>
          <p:spPr>
            <a:xfrm>
              <a:off x="5181600" y="4162425"/>
              <a:ext cx="4764" cy="133351"/>
            </a:xfrm>
            <a:custGeom>
              <a:avLst/>
              <a:gdLst/>
              <a:ahLst/>
              <a:cxnLst/>
              <a:rect l="0" t="0" r="0" b="0"/>
              <a:pathLst>
                <a:path w="4764" h="133351">
                  <a:moveTo>
                    <a:pt x="0" y="0"/>
                  </a:moveTo>
                  <a:lnTo>
                    <a:pt x="0" y="0"/>
                  </a:lnTo>
                  <a:lnTo>
                    <a:pt x="0" y="22813"/>
                  </a:lnTo>
                  <a:lnTo>
                    <a:pt x="0" y="39772"/>
                  </a:lnTo>
                  <a:lnTo>
                    <a:pt x="1412" y="56482"/>
                  </a:lnTo>
                  <a:lnTo>
                    <a:pt x="3770" y="79354"/>
                  </a:lnTo>
                  <a:lnTo>
                    <a:pt x="4468" y="98125"/>
                  </a:lnTo>
                  <a:lnTo>
                    <a:pt x="4704" y="118690"/>
                  </a:lnTo>
                  <a:lnTo>
                    <a:pt x="4763" y="1333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8" name="SMARTInkShape-328">
              <a:extLst>
                <a:ext uri="{FF2B5EF4-FFF2-40B4-BE49-F238E27FC236}">
                  <a16:creationId xmlns:a16="http://schemas.microsoft.com/office/drawing/2014/main" id="{814101ED-109B-4F62-B84D-0B3BA8404F8B}"/>
                </a:ext>
              </a:extLst>
            </p:cNvPr>
            <p:cNvSpPr/>
            <p:nvPr>
              <p:custDataLst>
                <p:tags r:id="rId33"/>
              </p:custDataLst>
            </p:nvPr>
          </p:nvSpPr>
          <p:spPr>
            <a:xfrm>
              <a:off x="5281613" y="4105427"/>
              <a:ext cx="319088" cy="114149"/>
            </a:xfrm>
            <a:custGeom>
              <a:avLst/>
              <a:gdLst/>
              <a:ahLst/>
              <a:cxnLst/>
              <a:rect l="0" t="0" r="0" b="0"/>
              <a:pathLst>
                <a:path w="319088" h="114149">
                  <a:moveTo>
                    <a:pt x="0" y="47473"/>
                  </a:moveTo>
                  <a:lnTo>
                    <a:pt x="0" y="47473"/>
                  </a:lnTo>
                  <a:lnTo>
                    <a:pt x="0" y="44944"/>
                  </a:lnTo>
                  <a:lnTo>
                    <a:pt x="1411" y="42293"/>
                  </a:lnTo>
                  <a:lnTo>
                    <a:pt x="3273" y="39349"/>
                  </a:lnTo>
                  <a:lnTo>
                    <a:pt x="4100" y="36278"/>
                  </a:lnTo>
                  <a:lnTo>
                    <a:pt x="7290" y="33149"/>
                  </a:lnTo>
                  <a:lnTo>
                    <a:pt x="28575" y="21441"/>
                  </a:lnTo>
                  <a:lnTo>
                    <a:pt x="47037" y="12890"/>
                  </a:lnTo>
                  <a:lnTo>
                    <a:pt x="69557" y="7299"/>
                  </a:lnTo>
                  <a:lnTo>
                    <a:pt x="87006" y="5805"/>
                  </a:lnTo>
                  <a:lnTo>
                    <a:pt x="105344" y="3730"/>
                  </a:lnTo>
                  <a:lnTo>
                    <a:pt x="123019" y="1573"/>
                  </a:lnTo>
                  <a:lnTo>
                    <a:pt x="144871" y="359"/>
                  </a:lnTo>
                  <a:lnTo>
                    <a:pt x="164221" y="0"/>
                  </a:lnTo>
                  <a:lnTo>
                    <a:pt x="185250" y="1289"/>
                  </a:lnTo>
                  <a:lnTo>
                    <a:pt x="194516" y="4193"/>
                  </a:lnTo>
                  <a:lnTo>
                    <a:pt x="212418" y="17674"/>
                  </a:lnTo>
                  <a:lnTo>
                    <a:pt x="222091" y="31141"/>
                  </a:lnTo>
                  <a:lnTo>
                    <a:pt x="236725" y="54096"/>
                  </a:lnTo>
                  <a:lnTo>
                    <a:pt x="252437" y="74882"/>
                  </a:lnTo>
                  <a:lnTo>
                    <a:pt x="268819" y="94513"/>
                  </a:lnTo>
                  <a:lnTo>
                    <a:pt x="288263" y="105715"/>
                  </a:lnTo>
                  <a:lnTo>
                    <a:pt x="310254" y="111933"/>
                  </a:lnTo>
                  <a:lnTo>
                    <a:pt x="319087" y="11414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9" name="SMARTInkShape-329">
              <a:extLst>
                <a:ext uri="{FF2B5EF4-FFF2-40B4-BE49-F238E27FC236}">
                  <a16:creationId xmlns:a16="http://schemas.microsoft.com/office/drawing/2014/main" id="{008EFD41-B9D1-4BB5-870C-49068B4F97E6}"/>
                </a:ext>
              </a:extLst>
            </p:cNvPr>
            <p:cNvSpPr/>
            <p:nvPr>
              <p:custDataLst>
                <p:tags r:id="rId34"/>
              </p:custDataLst>
            </p:nvPr>
          </p:nvSpPr>
          <p:spPr>
            <a:xfrm>
              <a:off x="5634038" y="4033838"/>
              <a:ext cx="33338" cy="366713"/>
            </a:xfrm>
            <a:custGeom>
              <a:avLst/>
              <a:gdLst/>
              <a:ahLst/>
              <a:cxnLst/>
              <a:rect l="0" t="0" r="0" b="0"/>
              <a:pathLst>
                <a:path w="33338" h="366713">
                  <a:moveTo>
                    <a:pt x="33337" y="0"/>
                  </a:moveTo>
                  <a:lnTo>
                    <a:pt x="33337" y="0"/>
                  </a:lnTo>
                  <a:lnTo>
                    <a:pt x="30808" y="22880"/>
                  </a:lnTo>
                  <a:lnTo>
                    <a:pt x="26708" y="42880"/>
                  </a:lnTo>
                  <a:lnTo>
                    <a:pt x="19614" y="65563"/>
                  </a:lnTo>
                  <a:lnTo>
                    <a:pt x="15244" y="83996"/>
                  </a:lnTo>
                  <a:lnTo>
                    <a:pt x="12066" y="104535"/>
                  </a:lnTo>
                  <a:lnTo>
                    <a:pt x="10654" y="126011"/>
                  </a:lnTo>
                  <a:lnTo>
                    <a:pt x="10027" y="149314"/>
                  </a:lnTo>
                  <a:lnTo>
                    <a:pt x="9859" y="161456"/>
                  </a:lnTo>
                  <a:lnTo>
                    <a:pt x="9748" y="173783"/>
                  </a:lnTo>
                  <a:lnTo>
                    <a:pt x="9673" y="186234"/>
                  </a:lnTo>
                  <a:lnTo>
                    <a:pt x="9624" y="198768"/>
                  </a:lnTo>
                  <a:lnTo>
                    <a:pt x="9569" y="222573"/>
                  </a:lnTo>
                  <a:lnTo>
                    <a:pt x="9544" y="245500"/>
                  </a:lnTo>
                  <a:lnTo>
                    <a:pt x="9533" y="268037"/>
                  </a:lnTo>
                  <a:lnTo>
                    <a:pt x="9528" y="288990"/>
                  </a:lnTo>
                  <a:lnTo>
                    <a:pt x="8997" y="308356"/>
                  </a:lnTo>
                  <a:lnTo>
                    <a:pt x="6997" y="325783"/>
                  </a:lnTo>
                  <a:lnTo>
                    <a:pt x="5424" y="345413"/>
                  </a:lnTo>
                  <a:lnTo>
                    <a:pt x="0" y="3667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0" name="SMARTInkShape-330">
              <a:extLst>
                <a:ext uri="{FF2B5EF4-FFF2-40B4-BE49-F238E27FC236}">
                  <a16:creationId xmlns:a16="http://schemas.microsoft.com/office/drawing/2014/main" id="{B394D36E-CB5A-4FB5-B0C2-63327FEEF754}"/>
                </a:ext>
              </a:extLst>
            </p:cNvPr>
            <p:cNvSpPr/>
            <p:nvPr>
              <p:custDataLst>
                <p:tags r:id="rId35"/>
              </p:custDataLst>
            </p:nvPr>
          </p:nvSpPr>
          <p:spPr>
            <a:xfrm>
              <a:off x="5081588" y="4462463"/>
              <a:ext cx="185738" cy="275513"/>
            </a:xfrm>
            <a:custGeom>
              <a:avLst/>
              <a:gdLst/>
              <a:ahLst/>
              <a:cxnLst/>
              <a:rect l="0" t="0" r="0" b="0"/>
              <a:pathLst>
                <a:path w="185738" h="275513">
                  <a:moveTo>
                    <a:pt x="0" y="0"/>
                  </a:moveTo>
                  <a:lnTo>
                    <a:pt x="0" y="0"/>
                  </a:lnTo>
                  <a:lnTo>
                    <a:pt x="0" y="20818"/>
                  </a:lnTo>
                  <a:lnTo>
                    <a:pt x="0" y="42251"/>
                  </a:lnTo>
                  <a:lnTo>
                    <a:pt x="0" y="60614"/>
                  </a:lnTo>
                  <a:lnTo>
                    <a:pt x="0" y="79989"/>
                  </a:lnTo>
                  <a:lnTo>
                    <a:pt x="0" y="102252"/>
                  </a:lnTo>
                  <a:lnTo>
                    <a:pt x="0" y="125605"/>
                  </a:lnTo>
                  <a:lnTo>
                    <a:pt x="0" y="149282"/>
                  </a:lnTo>
                  <a:lnTo>
                    <a:pt x="0" y="172525"/>
                  </a:lnTo>
                  <a:lnTo>
                    <a:pt x="0" y="193581"/>
                  </a:lnTo>
                  <a:lnTo>
                    <a:pt x="0" y="215284"/>
                  </a:lnTo>
                  <a:lnTo>
                    <a:pt x="0" y="238787"/>
                  </a:lnTo>
                  <a:lnTo>
                    <a:pt x="0" y="261828"/>
                  </a:lnTo>
                  <a:lnTo>
                    <a:pt x="0" y="266828"/>
                  </a:lnTo>
                  <a:lnTo>
                    <a:pt x="1411" y="270814"/>
                  </a:lnTo>
                  <a:lnTo>
                    <a:pt x="2528" y="272617"/>
                  </a:lnTo>
                  <a:lnTo>
                    <a:pt x="4331" y="273819"/>
                  </a:lnTo>
                  <a:lnTo>
                    <a:pt x="11925" y="275512"/>
                  </a:lnTo>
                  <a:lnTo>
                    <a:pt x="21407" y="275484"/>
                  </a:lnTo>
                  <a:lnTo>
                    <a:pt x="39976" y="269591"/>
                  </a:lnTo>
                  <a:lnTo>
                    <a:pt x="57705" y="261382"/>
                  </a:lnTo>
                  <a:lnTo>
                    <a:pt x="77775" y="252248"/>
                  </a:lnTo>
                  <a:lnTo>
                    <a:pt x="93304" y="245989"/>
                  </a:lnTo>
                  <a:lnTo>
                    <a:pt x="110789" y="239679"/>
                  </a:lnTo>
                  <a:lnTo>
                    <a:pt x="127732" y="231936"/>
                  </a:lnTo>
                  <a:lnTo>
                    <a:pt x="150735" y="221474"/>
                  </a:lnTo>
                  <a:lnTo>
                    <a:pt x="185737" y="20955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1" name="SMARTInkShape-331">
              <a:extLst>
                <a:ext uri="{FF2B5EF4-FFF2-40B4-BE49-F238E27FC236}">
                  <a16:creationId xmlns:a16="http://schemas.microsoft.com/office/drawing/2014/main" id="{963CEF2D-52CB-46A9-B526-995609B1AC2F}"/>
                </a:ext>
              </a:extLst>
            </p:cNvPr>
            <p:cNvSpPr/>
            <p:nvPr>
              <p:custDataLst>
                <p:tags r:id="rId36"/>
              </p:custDataLst>
            </p:nvPr>
          </p:nvSpPr>
          <p:spPr>
            <a:xfrm>
              <a:off x="5303557" y="4408809"/>
              <a:ext cx="168557" cy="209293"/>
            </a:xfrm>
            <a:custGeom>
              <a:avLst/>
              <a:gdLst/>
              <a:ahLst/>
              <a:cxnLst/>
              <a:rect l="0" t="0" r="0" b="0"/>
              <a:pathLst>
                <a:path w="168557" h="209293">
                  <a:moveTo>
                    <a:pt x="106643" y="77466"/>
                  </a:moveTo>
                  <a:lnTo>
                    <a:pt x="106643" y="77466"/>
                  </a:lnTo>
                  <a:lnTo>
                    <a:pt x="106643" y="70837"/>
                  </a:lnTo>
                  <a:lnTo>
                    <a:pt x="106114" y="69872"/>
                  </a:lnTo>
                  <a:lnTo>
                    <a:pt x="105231" y="69228"/>
                  </a:lnTo>
                  <a:lnTo>
                    <a:pt x="102841" y="67984"/>
                  </a:lnTo>
                  <a:lnTo>
                    <a:pt x="98519" y="64837"/>
                  </a:lnTo>
                  <a:lnTo>
                    <a:pt x="93888" y="63670"/>
                  </a:lnTo>
                  <a:lnTo>
                    <a:pt x="90743" y="63397"/>
                  </a:lnTo>
                  <a:lnTo>
                    <a:pt x="80941" y="65772"/>
                  </a:lnTo>
                  <a:lnTo>
                    <a:pt x="67984" y="72355"/>
                  </a:lnTo>
                  <a:lnTo>
                    <a:pt x="52126" y="91665"/>
                  </a:lnTo>
                  <a:lnTo>
                    <a:pt x="36221" y="110189"/>
                  </a:lnTo>
                  <a:lnTo>
                    <a:pt x="21748" y="131670"/>
                  </a:lnTo>
                  <a:lnTo>
                    <a:pt x="11051" y="151676"/>
                  </a:lnTo>
                  <a:lnTo>
                    <a:pt x="4295" y="170480"/>
                  </a:lnTo>
                  <a:lnTo>
                    <a:pt x="0" y="186341"/>
                  </a:lnTo>
                  <a:lnTo>
                    <a:pt x="1609" y="200036"/>
                  </a:lnTo>
                  <a:lnTo>
                    <a:pt x="4046" y="205672"/>
                  </a:lnTo>
                  <a:lnTo>
                    <a:pt x="6893" y="208530"/>
                  </a:lnTo>
                  <a:lnTo>
                    <a:pt x="8393" y="209292"/>
                  </a:lnTo>
                  <a:lnTo>
                    <a:pt x="12882" y="208728"/>
                  </a:lnTo>
                  <a:lnTo>
                    <a:pt x="26915" y="201525"/>
                  </a:lnTo>
                  <a:lnTo>
                    <a:pt x="48248" y="181777"/>
                  </a:lnTo>
                  <a:lnTo>
                    <a:pt x="63940" y="159996"/>
                  </a:lnTo>
                  <a:lnTo>
                    <a:pt x="75670" y="142721"/>
                  </a:lnTo>
                  <a:lnTo>
                    <a:pt x="86527" y="123048"/>
                  </a:lnTo>
                  <a:lnTo>
                    <a:pt x="96644" y="101958"/>
                  </a:lnTo>
                  <a:lnTo>
                    <a:pt x="106433" y="80238"/>
                  </a:lnTo>
                  <a:lnTo>
                    <a:pt x="114663" y="61058"/>
                  </a:lnTo>
                  <a:lnTo>
                    <a:pt x="121849" y="44245"/>
                  </a:lnTo>
                  <a:lnTo>
                    <a:pt x="131315" y="23937"/>
                  </a:lnTo>
                  <a:lnTo>
                    <a:pt x="143712" y="161"/>
                  </a:lnTo>
                  <a:lnTo>
                    <a:pt x="144056" y="0"/>
                  </a:lnTo>
                  <a:lnTo>
                    <a:pt x="144437" y="2643"/>
                  </a:lnTo>
                  <a:lnTo>
                    <a:pt x="138088" y="24045"/>
                  </a:lnTo>
                  <a:lnTo>
                    <a:pt x="136068" y="41588"/>
                  </a:lnTo>
                  <a:lnTo>
                    <a:pt x="132942" y="65248"/>
                  </a:lnTo>
                  <a:lnTo>
                    <a:pt x="132972" y="81737"/>
                  </a:lnTo>
                  <a:lnTo>
                    <a:pt x="135964" y="104485"/>
                  </a:lnTo>
                  <a:lnTo>
                    <a:pt x="140201" y="124630"/>
                  </a:lnTo>
                  <a:lnTo>
                    <a:pt x="144312" y="137586"/>
                  </a:lnTo>
                  <a:lnTo>
                    <a:pt x="168556" y="17271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2" name="SMARTInkShape-332">
              <a:extLst>
                <a:ext uri="{FF2B5EF4-FFF2-40B4-BE49-F238E27FC236}">
                  <a16:creationId xmlns:a16="http://schemas.microsoft.com/office/drawing/2014/main" id="{AC07C7B3-933F-468E-8DC5-1CC7FC272A95}"/>
                </a:ext>
              </a:extLst>
            </p:cNvPr>
            <p:cNvSpPr/>
            <p:nvPr>
              <p:custDataLst>
                <p:tags r:id="rId37"/>
              </p:custDataLst>
            </p:nvPr>
          </p:nvSpPr>
          <p:spPr>
            <a:xfrm>
              <a:off x="5522999" y="4312217"/>
              <a:ext cx="201527" cy="262506"/>
            </a:xfrm>
            <a:custGeom>
              <a:avLst/>
              <a:gdLst/>
              <a:ahLst/>
              <a:cxnLst/>
              <a:rect l="0" t="0" r="0" b="0"/>
              <a:pathLst>
                <a:path w="201527" h="262506">
                  <a:moveTo>
                    <a:pt x="82464" y="97858"/>
                  </a:moveTo>
                  <a:lnTo>
                    <a:pt x="82464" y="97858"/>
                  </a:lnTo>
                  <a:lnTo>
                    <a:pt x="79935" y="97858"/>
                  </a:lnTo>
                  <a:lnTo>
                    <a:pt x="61585" y="93537"/>
                  </a:lnTo>
                  <a:lnTo>
                    <a:pt x="52759" y="93755"/>
                  </a:lnTo>
                  <a:lnTo>
                    <a:pt x="34293" y="101759"/>
                  </a:lnTo>
                  <a:lnTo>
                    <a:pt x="27364" y="106824"/>
                  </a:lnTo>
                  <a:lnTo>
                    <a:pt x="17513" y="120681"/>
                  </a:lnTo>
                  <a:lnTo>
                    <a:pt x="10420" y="138193"/>
                  </a:lnTo>
                  <a:lnTo>
                    <a:pt x="4967" y="159315"/>
                  </a:lnTo>
                  <a:lnTo>
                    <a:pt x="0" y="182331"/>
                  </a:lnTo>
                  <a:lnTo>
                    <a:pt x="233" y="205908"/>
                  </a:lnTo>
                  <a:lnTo>
                    <a:pt x="6182" y="227121"/>
                  </a:lnTo>
                  <a:lnTo>
                    <a:pt x="14647" y="244285"/>
                  </a:lnTo>
                  <a:lnTo>
                    <a:pt x="26386" y="256896"/>
                  </a:lnTo>
                  <a:lnTo>
                    <a:pt x="36726" y="261146"/>
                  </a:lnTo>
                  <a:lnTo>
                    <a:pt x="48377" y="262505"/>
                  </a:lnTo>
                  <a:lnTo>
                    <a:pt x="60611" y="261346"/>
                  </a:lnTo>
                  <a:lnTo>
                    <a:pt x="79399" y="252661"/>
                  </a:lnTo>
                  <a:lnTo>
                    <a:pt x="98371" y="234978"/>
                  </a:lnTo>
                  <a:lnTo>
                    <a:pt x="109642" y="219125"/>
                  </a:lnTo>
                  <a:lnTo>
                    <a:pt x="119943" y="200438"/>
                  </a:lnTo>
                  <a:lnTo>
                    <a:pt x="129813" y="178021"/>
                  </a:lnTo>
                  <a:lnTo>
                    <a:pt x="139491" y="155358"/>
                  </a:lnTo>
                  <a:lnTo>
                    <a:pt x="148555" y="132409"/>
                  </a:lnTo>
                  <a:lnTo>
                    <a:pt x="152453" y="120363"/>
                  </a:lnTo>
                  <a:lnTo>
                    <a:pt x="156111" y="108099"/>
                  </a:lnTo>
                  <a:lnTo>
                    <a:pt x="162997" y="84594"/>
                  </a:lnTo>
                  <a:lnTo>
                    <a:pt x="169057" y="62330"/>
                  </a:lnTo>
                  <a:lnTo>
                    <a:pt x="173513" y="41851"/>
                  </a:lnTo>
                  <a:lnTo>
                    <a:pt x="178997" y="20057"/>
                  </a:lnTo>
                  <a:lnTo>
                    <a:pt x="182170" y="283"/>
                  </a:lnTo>
                  <a:lnTo>
                    <a:pt x="182802" y="0"/>
                  </a:lnTo>
                  <a:lnTo>
                    <a:pt x="183752" y="340"/>
                  </a:lnTo>
                  <a:lnTo>
                    <a:pt x="184914" y="1096"/>
                  </a:lnTo>
                  <a:lnTo>
                    <a:pt x="186205" y="4758"/>
                  </a:lnTo>
                  <a:lnTo>
                    <a:pt x="187102" y="27429"/>
                  </a:lnTo>
                  <a:lnTo>
                    <a:pt x="187178" y="43273"/>
                  </a:lnTo>
                  <a:lnTo>
                    <a:pt x="185800" y="62309"/>
                  </a:lnTo>
                  <a:lnTo>
                    <a:pt x="183953" y="83117"/>
                  </a:lnTo>
                  <a:lnTo>
                    <a:pt x="183133" y="104712"/>
                  </a:lnTo>
                  <a:lnTo>
                    <a:pt x="182768" y="126657"/>
                  </a:lnTo>
                  <a:lnTo>
                    <a:pt x="182605" y="148228"/>
                  </a:lnTo>
                  <a:lnTo>
                    <a:pt x="182533" y="168399"/>
                  </a:lnTo>
                  <a:lnTo>
                    <a:pt x="183912" y="186536"/>
                  </a:lnTo>
                  <a:lnTo>
                    <a:pt x="187664" y="208799"/>
                  </a:lnTo>
                  <a:lnTo>
                    <a:pt x="191959" y="230668"/>
                  </a:lnTo>
                  <a:lnTo>
                    <a:pt x="193031" y="232435"/>
                  </a:lnTo>
                  <a:lnTo>
                    <a:pt x="201526" y="24073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3" name="SMARTInkShape-333">
              <a:extLst>
                <a:ext uri="{FF2B5EF4-FFF2-40B4-BE49-F238E27FC236}">
                  <a16:creationId xmlns:a16="http://schemas.microsoft.com/office/drawing/2014/main" id="{1636EAB4-88AC-45C4-85E1-73369C8D17D6}"/>
                </a:ext>
              </a:extLst>
            </p:cNvPr>
            <p:cNvSpPr/>
            <p:nvPr>
              <p:custDataLst>
                <p:tags r:id="rId38"/>
              </p:custDataLst>
            </p:nvPr>
          </p:nvSpPr>
          <p:spPr>
            <a:xfrm>
              <a:off x="5708552" y="4276725"/>
              <a:ext cx="301724" cy="238126"/>
            </a:xfrm>
            <a:custGeom>
              <a:avLst/>
              <a:gdLst/>
              <a:ahLst/>
              <a:cxnLst/>
              <a:rect l="0" t="0" r="0" b="0"/>
              <a:pathLst>
                <a:path w="301724" h="238126">
                  <a:moveTo>
                    <a:pt x="125511" y="0"/>
                  </a:moveTo>
                  <a:lnTo>
                    <a:pt x="125511" y="0"/>
                  </a:lnTo>
                  <a:lnTo>
                    <a:pt x="138278" y="0"/>
                  </a:lnTo>
                  <a:lnTo>
                    <a:pt x="141876" y="2528"/>
                  </a:lnTo>
                  <a:lnTo>
                    <a:pt x="143368" y="8003"/>
                  </a:lnTo>
                  <a:lnTo>
                    <a:pt x="143501" y="15728"/>
                  </a:lnTo>
                  <a:lnTo>
                    <a:pt x="139275" y="35033"/>
                  </a:lnTo>
                  <a:lnTo>
                    <a:pt x="135332" y="46791"/>
                  </a:lnTo>
                  <a:lnTo>
                    <a:pt x="124187" y="65311"/>
                  </a:lnTo>
                  <a:lnTo>
                    <a:pt x="109773" y="84733"/>
                  </a:lnTo>
                  <a:lnTo>
                    <a:pt x="89215" y="106480"/>
                  </a:lnTo>
                  <a:lnTo>
                    <a:pt x="66896" y="126035"/>
                  </a:lnTo>
                  <a:lnTo>
                    <a:pt x="46642" y="142119"/>
                  </a:lnTo>
                  <a:lnTo>
                    <a:pt x="27765" y="156409"/>
                  </a:lnTo>
                  <a:lnTo>
                    <a:pt x="9718" y="170988"/>
                  </a:lnTo>
                  <a:lnTo>
                    <a:pt x="744" y="184059"/>
                  </a:lnTo>
                  <a:lnTo>
                    <a:pt x="0" y="187264"/>
                  </a:lnTo>
                  <a:lnTo>
                    <a:pt x="583" y="193648"/>
                  </a:lnTo>
                  <a:lnTo>
                    <a:pt x="2010" y="196303"/>
                  </a:lnTo>
                  <a:lnTo>
                    <a:pt x="6415" y="200664"/>
                  </a:lnTo>
                  <a:lnTo>
                    <a:pt x="25472" y="207775"/>
                  </a:lnTo>
                  <a:lnTo>
                    <a:pt x="44482" y="212669"/>
                  </a:lnTo>
                  <a:lnTo>
                    <a:pt x="60923" y="215875"/>
                  </a:lnTo>
                  <a:lnTo>
                    <a:pt x="80224" y="219064"/>
                  </a:lnTo>
                  <a:lnTo>
                    <a:pt x="101150" y="222245"/>
                  </a:lnTo>
                  <a:lnTo>
                    <a:pt x="122797" y="225423"/>
                  </a:lnTo>
                  <a:lnTo>
                    <a:pt x="146177" y="227188"/>
                  </a:lnTo>
                  <a:lnTo>
                    <a:pt x="158338" y="227659"/>
                  </a:lnTo>
                  <a:lnTo>
                    <a:pt x="170679" y="227973"/>
                  </a:lnTo>
                  <a:lnTo>
                    <a:pt x="183140" y="228182"/>
                  </a:lnTo>
                  <a:lnTo>
                    <a:pt x="195680" y="228321"/>
                  </a:lnTo>
                  <a:lnTo>
                    <a:pt x="219492" y="229887"/>
                  </a:lnTo>
                  <a:lnTo>
                    <a:pt x="242421" y="231818"/>
                  </a:lnTo>
                  <a:lnTo>
                    <a:pt x="264959" y="232676"/>
                  </a:lnTo>
                  <a:lnTo>
                    <a:pt x="301723" y="2381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67" name="SMARTInkShape-Group73">
            <a:extLst>
              <a:ext uri="{FF2B5EF4-FFF2-40B4-BE49-F238E27FC236}">
                <a16:creationId xmlns:a16="http://schemas.microsoft.com/office/drawing/2014/main" id="{0BB07BD2-839A-4416-AB9D-6DF513864AD4}"/>
              </a:ext>
            </a:extLst>
          </p:cNvPr>
          <p:cNvGrpSpPr/>
          <p:nvPr/>
        </p:nvGrpSpPr>
        <p:grpSpPr>
          <a:xfrm>
            <a:off x="5210175" y="4000500"/>
            <a:ext cx="119064" cy="257176"/>
            <a:chOff x="5210175" y="4000500"/>
            <a:chExt cx="119064" cy="257176"/>
          </a:xfrm>
        </p:grpSpPr>
        <p:sp>
          <p:nvSpPr>
            <p:cNvPr id="365" name="SMARTInkShape-334">
              <a:extLst>
                <a:ext uri="{FF2B5EF4-FFF2-40B4-BE49-F238E27FC236}">
                  <a16:creationId xmlns:a16="http://schemas.microsoft.com/office/drawing/2014/main" id="{39DB37D2-D559-44DF-86E8-CD03C501009E}"/>
                </a:ext>
              </a:extLst>
            </p:cNvPr>
            <p:cNvSpPr/>
            <p:nvPr>
              <p:custDataLst>
                <p:tags r:id="rId28"/>
              </p:custDataLst>
            </p:nvPr>
          </p:nvSpPr>
          <p:spPr>
            <a:xfrm>
              <a:off x="5210175" y="4000500"/>
              <a:ext cx="1" cy="4764"/>
            </a:xfrm>
            <a:custGeom>
              <a:avLst/>
              <a:gdLst/>
              <a:ahLst/>
              <a:cxnLst/>
              <a:rect l="0" t="0" r="0" b="0"/>
              <a:pathLst>
                <a:path w="1" h="4764">
                  <a:moveTo>
                    <a:pt x="0" y="0"/>
                  </a:moveTo>
                  <a:lnTo>
                    <a:pt x="0" y="0"/>
                  </a:lnTo>
                  <a:lnTo>
                    <a:pt x="0" y="476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6" name="SMARTInkShape-335">
              <a:extLst>
                <a:ext uri="{FF2B5EF4-FFF2-40B4-BE49-F238E27FC236}">
                  <a16:creationId xmlns:a16="http://schemas.microsoft.com/office/drawing/2014/main" id="{F4BB4250-7BF6-4768-8109-AA0FEF177B4A}"/>
                </a:ext>
              </a:extLst>
            </p:cNvPr>
            <p:cNvSpPr/>
            <p:nvPr>
              <p:custDataLst>
                <p:tags r:id="rId29"/>
              </p:custDataLst>
            </p:nvPr>
          </p:nvSpPr>
          <p:spPr>
            <a:xfrm>
              <a:off x="5310908" y="4057650"/>
              <a:ext cx="18331" cy="200026"/>
            </a:xfrm>
            <a:custGeom>
              <a:avLst/>
              <a:gdLst/>
              <a:ahLst/>
              <a:cxnLst/>
              <a:rect l="0" t="0" r="0" b="0"/>
              <a:pathLst>
                <a:path w="18331" h="200026">
                  <a:moveTo>
                    <a:pt x="8805" y="0"/>
                  </a:moveTo>
                  <a:lnTo>
                    <a:pt x="8805" y="0"/>
                  </a:lnTo>
                  <a:lnTo>
                    <a:pt x="6276" y="22414"/>
                  </a:lnTo>
                  <a:lnTo>
                    <a:pt x="2925" y="44135"/>
                  </a:lnTo>
                  <a:lnTo>
                    <a:pt x="900" y="60361"/>
                  </a:lnTo>
                  <a:lnTo>
                    <a:pt x="0" y="79920"/>
                  </a:lnTo>
                  <a:lnTo>
                    <a:pt x="1011" y="99549"/>
                  </a:lnTo>
                  <a:lnTo>
                    <a:pt x="3224" y="118857"/>
                  </a:lnTo>
                  <a:lnTo>
                    <a:pt x="5971" y="138021"/>
                  </a:lnTo>
                  <a:lnTo>
                    <a:pt x="7965" y="161604"/>
                  </a:lnTo>
                  <a:lnTo>
                    <a:pt x="13612" y="184525"/>
                  </a:lnTo>
                  <a:lnTo>
                    <a:pt x="18330" y="2000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0" name="SMARTInkShape-Group74">
            <a:extLst>
              <a:ext uri="{FF2B5EF4-FFF2-40B4-BE49-F238E27FC236}">
                <a16:creationId xmlns:a16="http://schemas.microsoft.com/office/drawing/2014/main" id="{FC65D501-35E1-4900-A389-92C88BBCCB43}"/>
              </a:ext>
            </a:extLst>
          </p:cNvPr>
          <p:cNvGrpSpPr/>
          <p:nvPr/>
        </p:nvGrpSpPr>
        <p:grpSpPr>
          <a:xfrm>
            <a:off x="4633913" y="1390650"/>
            <a:ext cx="695326" cy="28576"/>
            <a:chOff x="4633913" y="1390650"/>
            <a:chExt cx="695326" cy="28576"/>
          </a:xfrm>
        </p:grpSpPr>
        <p:sp>
          <p:nvSpPr>
            <p:cNvPr id="368" name="SMARTInkShape-336">
              <a:extLst>
                <a:ext uri="{FF2B5EF4-FFF2-40B4-BE49-F238E27FC236}">
                  <a16:creationId xmlns:a16="http://schemas.microsoft.com/office/drawing/2014/main" id="{0F348201-742F-45B6-9D6E-23BDE73D9680}"/>
                </a:ext>
              </a:extLst>
            </p:cNvPr>
            <p:cNvSpPr/>
            <p:nvPr>
              <p:custDataLst>
                <p:tags r:id="rId26"/>
              </p:custDataLst>
            </p:nvPr>
          </p:nvSpPr>
          <p:spPr>
            <a:xfrm>
              <a:off x="4633913" y="1409758"/>
              <a:ext cx="14288" cy="4706"/>
            </a:xfrm>
            <a:custGeom>
              <a:avLst/>
              <a:gdLst/>
              <a:ahLst/>
              <a:cxnLst/>
              <a:rect l="0" t="0" r="0" b="0"/>
              <a:pathLst>
                <a:path w="14288" h="4706">
                  <a:moveTo>
                    <a:pt x="0" y="4705"/>
                  </a:moveTo>
                  <a:lnTo>
                    <a:pt x="0" y="4705"/>
                  </a:lnTo>
                  <a:lnTo>
                    <a:pt x="0" y="2176"/>
                  </a:lnTo>
                  <a:lnTo>
                    <a:pt x="529" y="1431"/>
                  </a:lnTo>
                  <a:lnTo>
                    <a:pt x="1411" y="935"/>
                  </a:lnTo>
                  <a:lnTo>
                    <a:pt x="2528" y="604"/>
                  </a:lnTo>
                  <a:lnTo>
                    <a:pt x="2744" y="383"/>
                  </a:lnTo>
                  <a:lnTo>
                    <a:pt x="2358" y="236"/>
                  </a:lnTo>
                  <a:lnTo>
                    <a:pt x="1572" y="138"/>
                  </a:lnTo>
                  <a:lnTo>
                    <a:pt x="1577" y="73"/>
                  </a:lnTo>
                  <a:lnTo>
                    <a:pt x="2994" y="0"/>
                  </a:lnTo>
                  <a:lnTo>
                    <a:pt x="5387" y="1379"/>
                  </a:lnTo>
                  <a:lnTo>
                    <a:pt x="8215" y="3226"/>
                  </a:lnTo>
                  <a:lnTo>
                    <a:pt x="14287" y="470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9" name="SMARTInkShape-337">
              <a:extLst>
                <a:ext uri="{FF2B5EF4-FFF2-40B4-BE49-F238E27FC236}">
                  <a16:creationId xmlns:a16="http://schemas.microsoft.com/office/drawing/2014/main" id="{E16D37CD-C6D2-47E5-A0F0-D795F03720F3}"/>
                </a:ext>
              </a:extLst>
            </p:cNvPr>
            <p:cNvSpPr/>
            <p:nvPr>
              <p:custDataLst>
                <p:tags r:id="rId27"/>
              </p:custDataLst>
            </p:nvPr>
          </p:nvSpPr>
          <p:spPr>
            <a:xfrm>
              <a:off x="4729163" y="1390650"/>
              <a:ext cx="600076" cy="28576"/>
            </a:xfrm>
            <a:custGeom>
              <a:avLst/>
              <a:gdLst/>
              <a:ahLst/>
              <a:cxnLst/>
              <a:rect l="0" t="0" r="0" b="0"/>
              <a:pathLst>
                <a:path w="600076" h="28576">
                  <a:moveTo>
                    <a:pt x="0" y="28575"/>
                  </a:moveTo>
                  <a:lnTo>
                    <a:pt x="0" y="28575"/>
                  </a:lnTo>
                  <a:lnTo>
                    <a:pt x="21924" y="28575"/>
                  </a:lnTo>
                  <a:lnTo>
                    <a:pt x="39245" y="28575"/>
                  </a:lnTo>
                  <a:lnTo>
                    <a:pt x="55013" y="28575"/>
                  </a:lnTo>
                  <a:lnTo>
                    <a:pt x="72604" y="28575"/>
                  </a:lnTo>
                  <a:lnTo>
                    <a:pt x="91006" y="28575"/>
                  </a:lnTo>
                  <a:lnTo>
                    <a:pt x="111179" y="27164"/>
                  </a:lnTo>
                  <a:lnTo>
                    <a:pt x="133021" y="25302"/>
                  </a:lnTo>
                  <a:lnTo>
                    <a:pt x="144772" y="24805"/>
                  </a:lnTo>
                  <a:lnTo>
                    <a:pt x="156840" y="24474"/>
                  </a:lnTo>
                  <a:lnTo>
                    <a:pt x="169118" y="24254"/>
                  </a:lnTo>
                  <a:lnTo>
                    <a:pt x="181536" y="24107"/>
                  </a:lnTo>
                  <a:lnTo>
                    <a:pt x="194049" y="24009"/>
                  </a:lnTo>
                  <a:lnTo>
                    <a:pt x="207154" y="23414"/>
                  </a:lnTo>
                  <a:lnTo>
                    <a:pt x="220652" y="22489"/>
                  </a:lnTo>
                  <a:lnTo>
                    <a:pt x="234414" y="21342"/>
                  </a:lnTo>
                  <a:lnTo>
                    <a:pt x="248351" y="20578"/>
                  </a:lnTo>
                  <a:lnTo>
                    <a:pt x="262404" y="20069"/>
                  </a:lnTo>
                  <a:lnTo>
                    <a:pt x="276536" y="19729"/>
                  </a:lnTo>
                  <a:lnTo>
                    <a:pt x="291249" y="18974"/>
                  </a:lnTo>
                  <a:lnTo>
                    <a:pt x="306349" y="17941"/>
                  </a:lnTo>
                  <a:lnTo>
                    <a:pt x="321708" y="16723"/>
                  </a:lnTo>
                  <a:lnTo>
                    <a:pt x="337238" y="15911"/>
                  </a:lnTo>
                  <a:lnTo>
                    <a:pt x="352884" y="15370"/>
                  </a:lnTo>
                  <a:lnTo>
                    <a:pt x="368606" y="15009"/>
                  </a:lnTo>
                  <a:lnTo>
                    <a:pt x="384379" y="14239"/>
                  </a:lnTo>
                  <a:lnTo>
                    <a:pt x="400186" y="13197"/>
                  </a:lnTo>
                  <a:lnTo>
                    <a:pt x="416015" y="11973"/>
                  </a:lnTo>
                  <a:lnTo>
                    <a:pt x="431331" y="10628"/>
                  </a:lnTo>
                  <a:lnTo>
                    <a:pt x="446304" y="9202"/>
                  </a:lnTo>
                  <a:lnTo>
                    <a:pt x="461048" y="7722"/>
                  </a:lnTo>
                  <a:lnTo>
                    <a:pt x="476698" y="6735"/>
                  </a:lnTo>
                  <a:lnTo>
                    <a:pt x="492953" y="6078"/>
                  </a:lnTo>
                  <a:lnTo>
                    <a:pt x="509610" y="5639"/>
                  </a:lnTo>
                  <a:lnTo>
                    <a:pt x="524419" y="4818"/>
                  </a:lnTo>
                  <a:lnTo>
                    <a:pt x="537996" y="3741"/>
                  </a:lnTo>
                  <a:lnTo>
                    <a:pt x="550751" y="2494"/>
                  </a:lnTo>
                  <a:lnTo>
                    <a:pt x="571980" y="1108"/>
                  </a:lnTo>
                  <a:lnTo>
                    <a:pt x="600075"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71" name="SMARTInkShape-338">
            <a:extLst>
              <a:ext uri="{FF2B5EF4-FFF2-40B4-BE49-F238E27FC236}">
                <a16:creationId xmlns:a16="http://schemas.microsoft.com/office/drawing/2014/main" id="{F87E2845-D530-4E41-AF82-17DCD8C8458A}"/>
              </a:ext>
            </a:extLst>
          </p:cNvPr>
          <p:cNvSpPr/>
          <p:nvPr>
            <p:custDataLst>
              <p:tags r:id="rId21"/>
            </p:custDataLst>
          </p:nvPr>
        </p:nvSpPr>
        <p:spPr>
          <a:xfrm>
            <a:off x="5534025" y="1377344"/>
            <a:ext cx="442914" cy="8545"/>
          </a:xfrm>
          <a:custGeom>
            <a:avLst/>
            <a:gdLst/>
            <a:ahLst/>
            <a:cxnLst/>
            <a:rect l="0" t="0" r="0" b="0"/>
            <a:pathLst>
              <a:path w="442914" h="8545">
                <a:moveTo>
                  <a:pt x="0" y="8544"/>
                </a:moveTo>
                <a:lnTo>
                  <a:pt x="0" y="8544"/>
                </a:lnTo>
                <a:lnTo>
                  <a:pt x="20598" y="8544"/>
                </a:lnTo>
                <a:lnTo>
                  <a:pt x="40729" y="8544"/>
                </a:lnTo>
                <a:lnTo>
                  <a:pt x="60692" y="8544"/>
                </a:lnTo>
                <a:lnTo>
                  <a:pt x="80773" y="8544"/>
                </a:lnTo>
                <a:lnTo>
                  <a:pt x="93536" y="8544"/>
                </a:lnTo>
                <a:lnTo>
                  <a:pt x="106807" y="8544"/>
                </a:lnTo>
                <a:lnTo>
                  <a:pt x="120417" y="8544"/>
                </a:lnTo>
                <a:lnTo>
                  <a:pt x="134253" y="8544"/>
                </a:lnTo>
                <a:lnTo>
                  <a:pt x="148769" y="8544"/>
                </a:lnTo>
                <a:lnTo>
                  <a:pt x="163738" y="8544"/>
                </a:lnTo>
                <a:lnTo>
                  <a:pt x="179008" y="8544"/>
                </a:lnTo>
                <a:lnTo>
                  <a:pt x="193952" y="8014"/>
                </a:lnTo>
                <a:lnTo>
                  <a:pt x="208676" y="7132"/>
                </a:lnTo>
                <a:lnTo>
                  <a:pt x="223255" y="6015"/>
                </a:lnTo>
                <a:lnTo>
                  <a:pt x="237208" y="5270"/>
                </a:lnTo>
                <a:lnTo>
                  <a:pt x="250742" y="4774"/>
                </a:lnTo>
                <a:lnTo>
                  <a:pt x="263999" y="4443"/>
                </a:lnTo>
                <a:lnTo>
                  <a:pt x="276541" y="4222"/>
                </a:lnTo>
                <a:lnTo>
                  <a:pt x="288607" y="4075"/>
                </a:lnTo>
                <a:lnTo>
                  <a:pt x="311890" y="3383"/>
                </a:lnTo>
                <a:lnTo>
                  <a:pt x="334586" y="1311"/>
                </a:lnTo>
                <a:lnTo>
                  <a:pt x="355609" y="37"/>
                </a:lnTo>
                <a:lnTo>
                  <a:pt x="375536" y="0"/>
                </a:lnTo>
                <a:lnTo>
                  <a:pt x="394976" y="1748"/>
                </a:lnTo>
                <a:lnTo>
                  <a:pt x="416185" y="3179"/>
                </a:lnTo>
                <a:lnTo>
                  <a:pt x="442913" y="854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76" name="SMARTInkShape-Group76">
            <a:extLst>
              <a:ext uri="{FF2B5EF4-FFF2-40B4-BE49-F238E27FC236}">
                <a16:creationId xmlns:a16="http://schemas.microsoft.com/office/drawing/2014/main" id="{774F7D1B-C73B-480C-8022-0B148CF0DB54}"/>
              </a:ext>
            </a:extLst>
          </p:cNvPr>
          <p:cNvGrpSpPr/>
          <p:nvPr/>
        </p:nvGrpSpPr>
        <p:grpSpPr>
          <a:xfrm>
            <a:off x="6086671" y="1143000"/>
            <a:ext cx="571305" cy="319089"/>
            <a:chOff x="6086671" y="1143000"/>
            <a:chExt cx="571305" cy="319089"/>
          </a:xfrm>
        </p:grpSpPr>
        <p:sp>
          <p:nvSpPr>
            <p:cNvPr id="372" name="SMARTInkShape-339">
              <a:extLst>
                <a:ext uri="{FF2B5EF4-FFF2-40B4-BE49-F238E27FC236}">
                  <a16:creationId xmlns:a16="http://schemas.microsoft.com/office/drawing/2014/main" id="{CAA8CF38-757B-4C25-8787-7B2EEFD1B784}"/>
                </a:ext>
              </a:extLst>
            </p:cNvPr>
            <p:cNvSpPr/>
            <p:nvPr>
              <p:custDataLst>
                <p:tags r:id="rId22"/>
              </p:custDataLst>
            </p:nvPr>
          </p:nvSpPr>
          <p:spPr>
            <a:xfrm>
              <a:off x="6100770" y="1181100"/>
              <a:ext cx="199599" cy="209524"/>
            </a:xfrm>
            <a:custGeom>
              <a:avLst/>
              <a:gdLst/>
              <a:ahLst/>
              <a:cxnLst/>
              <a:rect l="0" t="0" r="0" b="0"/>
              <a:pathLst>
                <a:path w="199599" h="209524">
                  <a:moveTo>
                    <a:pt x="28568" y="85725"/>
                  </a:moveTo>
                  <a:lnTo>
                    <a:pt x="28568" y="85725"/>
                  </a:lnTo>
                  <a:lnTo>
                    <a:pt x="28568" y="76454"/>
                  </a:lnTo>
                  <a:lnTo>
                    <a:pt x="37372" y="76202"/>
                  </a:lnTo>
                  <a:lnTo>
                    <a:pt x="38030" y="89458"/>
                  </a:lnTo>
                  <a:lnTo>
                    <a:pt x="34314" y="110029"/>
                  </a:lnTo>
                  <a:lnTo>
                    <a:pt x="30996" y="128685"/>
                  </a:lnTo>
                  <a:lnTo>
                    <a:pt x="21972" y="150401"/>
                  </a:lnTo>
                  <a:lnTo>
                    <a:pt x="12869" y="171918"/>
                  </a:lnTo>
                  <a:lnTo>
                    <a:pt x="6190" y="190143"/>
                  </a:lnTo>
                  <a:lnTo>
                    <a:pt x="4757" y="209460"/>
                  </a:lnTo>
                  <a:lnTo>
                    <a:pt x="2227" y="209523"/>
                  </a:lnTo>
                  <a:lnTo>
                    <a:pt x="1482" y="209003"/>
                  </a:lnTo>
                  <a:lnTo>
                    <a:pt x="985" y="208127"/>
                  </a:lnTo>
                  <a:lnTo>
                    <a:pt x="189" y="202919"/>
                  </a:lnTo>
                  <a:lnTo>
                    <a:pt x="18" y="181095"/>
                  </a:lnTo>
                  <a:lnTo>
                    <a:pt x="0" y="163901"/>
                  </a:lnTo>
                  <a:lnTo>
                    <a:pt x="1406" y="143460"/>
                  </a:lnTo>
                  <a:lnTo>
                    <a:pt x="3763" y="122587"/>
                  </a:lnTo>
                  <a:lnTo>
                    <a:pt x="5872" y="101057"/>
                  </a:lnTo>
                  <a:lnTo>
                    <a:pt x="8437" y="81272"/>
                  </a:lnTo>
                  <a:lnTo>
                    <a:pt x="10608" y="62004"/>
                  </a:lnTo>
                  <a:lnTo>
                    <a:pt x="13177" y="51370"/>
                  </a:lnTo>
                  <a:lnTo>
                    <a:pt x="16083" y="46643"/>
                  </a:lnTo>
                  <a:lnTo>
                    <a:pt x="19138" y="44543"/>
                  </a:lnTo>
                  <a:lnTo>
                    <a:pt x="20694" y="43983"/>
                  </a:lnTo>
                  <a:lnTo>
                    <a:pt x="22260" y="44139"/>
                  </a:lnTo>
                  <a:lnTo>
                    <a:pt x="25411" y="45723"/>
                  </a:lnTo>
                  <a:lnTo>
                    <a:pt x="37447" y="56615"/>
                  </a:lnTo>
                  <a:lnTo>
                    <a:pt x="58166" y="78805"/>
                  </a:lnTo>
                  <a:lnTo>
                    <a:pt x="81707" y="102475"/>
                  </a:lnTo>
                  <a:lnTo>
                    <a:pt x="105495" y="124703"/>
                  </a:lnTo>
                  <a:lnTo>
                    <a:pt x="126778" y="141748"/>
                  </a:lnTo>
                  <a:lnTo>
                    <a:pt x="146024" y="153749"/>
                  </a:lnTo>
                  <a:lnTo>
                    <a:pt x="158210" y="156488"/>
                  </a:lnTo>
                  <a:lnTo>
                    <a:pt x="170516" y="157074"/>
                  </a:lnTo>
                  <a:lnTo>
                    <a:pt x="172942" y="156045"/>
                  </a:lnTo>
                  <a:lnTo>
                    <a:pt x="177048" y="152080"/>
                  </a:lnTo>
                  <a:lnTo>
                    <a:pt x="183995" y="140382"/>
                  </a:lnTo>
                  <a:lnTo>
                    <a:pt x="190463" y="121921"/>
                  </a:lnTo>
                  <a:lnTo>
                    <a:pt x="195246" y="102800"/>
                  </a:lnTo>
                  <a:lnTo>
                    <a:pt x="198604" y="81788"/>
                  </a:lnTo>
                  <a:lnTo>
                    <a:pt x="199598" y="62157"/>
                  </a:lnTo>
                  <a:lnTo>
                    <a:pt x="197407" y="39089"/>
                  </a:lnTo>
                  <a:lnTo>
                    <a:pt x="188815" y="16240"/>
                  </a:lnTo>
                  <a:lnTo>
                    <a:pt x="18096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3" name="SMARTInkShape-340">
              <a:extLst>
                <a:ext uri="{FF2B5EF4-FFF2-40B4-BE49-F238E27FC236}">
                  <a16:creationId xmlns:a16="http://schemas.microsoft.com/office/drawing/2014/main" id="{909B9F0B-7F56-425F-BB32-CF6D5B4FEA5C}"/>
                </a:ext>
              </a:extLst>
            </p:cNvPr>
            <p:cNvSpPr/>
            <p:nvPr>
              <p:custDataLst>
                <p:tags r:id="rId23"/>
              </p:custDataLst>
            </p:nvPr>
          </p:nvSpPr>
          <p:spPr>
            <a:xfrm>
              <a:off x="6334125" y="1171575"/>
              <a:ext cx="90489" cy="109539"/>
            </a:xfrm>
            <a:custGeom>
              <a:avLst/>
              <a:gdLst/>
              <a:ahLst/>
              <a:cxnLst/>
              <a:rect l="0" t="0" r="0" b="0"/>
              <a:pathLst>
                <a:path w="90489" h="109539">
                  <a:moveTo>
                    <a:pt x="0" y="0"/>
                  </a:moveTo>
                  <a:lnTo>
                    <a:pt x="0" y="0"/>
                  </a:lnTo>
                  <a:lnTo>
                    <a:pt x="0" y="4101"/>
                  </a:lnTo>
                  <a:lnTo>
                    <a:pt x="8124" y="24773"/>
                  </a:lnTo>
                  <a:lnTo>
                    <a:pt x="18428" y="47751"/>
                  </a:lnTo>
                  <a:lnTo>
                    <a:pt x="34876" y="71454"/>
                  </a:lnTo>
                  <a:lnTo>
                    <a:pt x="54079" y="90921"/>
                  </a:lnTo>
                  <a:lnTo>
                    <a:pt x="90488" y="10953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4" name="SMARTInkShape-341">
              <a:extLst>
                <a:ext uri="{FF2B5EF4-FFF2-40B4-BE49-F238E27FC236}">
                  <a16:creationId xmlns:a16="http://schemas.microsoft.com/office/drawing/2014/main" id="{3B948B10-10C9-4008-9E6E-AFE7C84FF914}"/>
                </a:ext>
              </a:extLst>
            </p:cNvPr>
            <p:cNvSpPr/>
            <p:nvPr>
              <p:custDataLst>
                <p:tags r:id="rId24"/>
              </p:custDataLst>
            </p:nvPr>
          </p:nvSpPr>
          <p:spPr>
            <a:xfrm>
              <a:off x="6400800" y="1143000"/>
              <a:ext cx="95251" cy="219076"/>
            </a:xfrm>
            <a:custGeom>
              <a:avLst/>
              <a:gdLst/>
              <a:ahLst/>
              <a:cxnLst/>
              <a:rect l="0" t="0" r="0" b="0"/>
              <a:pathLst>
                <a:path w="95251" h="219076">
                  <a:moveTo>
                    <a:pt x="95250" y="0"/>
                  </a:moveTo>
                  <a:lnTo>
                    <a:pt x="95250" y="0"/>
                  </a:lnTo>
                  <a:lnTo>
                    <a:pt x="88175" y="6546"/>
                  </a:lnTo>
                  <a:lnTo>
                    <a:pt x="84521" y="8201"/>
                  </a:lnTo>
                  <a:lnTo>
                    <a:pt x="76960" y="16717"/>
                  </a:lnTo>
                  <a:lnTo>
                    <a:pt x="68197" y="37620"/>
                  </a:lnTo>
                  <a:lnTo>
                    <a:pt x="59835" y="55891"/>
                  </a:lnTo>
                  <a:lnTo>
                    <a:pt x="51184" y="75239"/>
                  </a:lnTo>
                  <a:lnTo>
                    <a:pt x="44505" y="96964"/>
                  </a:lnTo>
                  <a:lnTo>
                    <a:pt x="36058" y="117571"/>
                  </a:lnTo>
                  <a:lnTo>
                    <a:pt x="27382" y="139141"/>
                  </a:lnTo>
                  <a:lnTo>
                    <a:pt x="19442" y="162599"/>
                  </a:lnTo>
                  <a:lnTo>
                    <a:pt x="12778" y="184930"/>
                  </a:lnTo>
                  <a:lnTo>
                    <a:pt x="4773" y="205674"/>
                  </a:lnTo>
                  <a:lnTo>
                    <a:pt x="0" y="2190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5" name="SMARTInkShape-342">
              <a:extLst>
                <a:ext uri="{FF2B5EF4-FFF2-40B4-BE49-F238E27FC236}">
                  <a16:creationId xmlns:a16="http://schemas.microsoft.com/office/drawing/2014/main" id="{6B08B8C9-BEB3-417F-820F-93708D69AD39}"/>
                </a:ext>
              </a:extLst>
            </p:cNvPr>
            <p:cNvSpPr/>
            <p:nvPr>
              <p:custDataLst>
                <p:tags r:id="rId25"/>
              </p:custDataLst>
            </p:nvPr>
          </p:nvSpPr>
          <p:spPr>
            <a:xfrm>
              <a:off x="6086671" y="1300163"/>
              <a:ext cx="571305" cy="161926"/>
            </a:xfrm>
            <a:custGeom>
              <a:avLst/>
              <a:gdLst/>
              <a:ahLst/>
              <a:cxnLst/>
              <a:rect l="0" t="0" r="0" b="0"/>
              <a:pathLst>
                <a:path w="571305" h="161926">
                  <a:moveTo>
                    <a:pt x="4567" y="161925"/>
                  </a:moveTo>
                  <a:lnTo>
                    <a:pt x="4567" y="161925"/>
                  </a:lnTo>
                  <a:lnTo>
                    <a:pt x="2038" y="161925"/>
                  </a:lnTo>
                  <a:lnTo>
                    <a:pt x="1293" y="161395"/>
                  </a:lnTo>
                  <a:lnTo>
                    <a:pt x="797" y="160513"/>
                  </a:lnTo>
                  <a:lnTo>
                    <a:pt x="0" y="157824"/>
                  </a:lnTo>
                  <a:lnTo>
                    <a:pt x="22127" y="143143"/>
                  </a:lnTo>
                  <a:lnTo>
                    <a:pt x="45812" y="131253"/>
                  </a:lnTo>
                  <a:lnTo>
                    <a:pt x="65407" y="120600"/>
                  </a:lnTo>
                  <a:lnTo>
                    <a:pt x="76877" y="114266"/>
                  </a:lnTo>
                  <a:lnTo>
                    <a:pt x="89286" y="107398"/>
                  </a:lnTo>
                  <a:lnTo>
                    <a:pt x="102321" y="100174"/>
                  </a:lnTo>
                  <a:lnTo>
                    <a:pt x="116303" y="93241"/>
                  </a:lnTo>
                  <a:lnTo>
                    <a:pt x="130916" y="86502"/>
                  </a:lnTo>
                  <a:lnTo>
                    <a:pt x="145949" y="79893"/>
                  </a:lnTo>
                  <a:lnTo>
                    <a:pt x="162322" y="72841"/>
                  </a:lnTo>
                  <a:lnTo>
                    <a:pt x="179587" y="65494"/>
                  </a:lnTo>
                  <a:lnTo>
                    <a:pt x="197447" y="57950"/>
                  </a:lnTo>
                  <a:lnTo>
                    <a:pt x="215174" y="50804"/>
                  </a:lnTo>
                  <a:lnTo>
                    <a:pt x="232813" y="43923"/>
                  </a:lnTo>
                  <a:lnTo>
                    <a:pt x="250393" y="37220"/>
                  </a:lnTo>
                  <a:lnTo>
                    <a:pt x="268464" y="31692"/>
                  </a:lnTo>
                  <a:lnTo>
                    <a:pt x="286860" y="26949"/>
                  </a:lnTo>
                  <a:lnTo>
                    <a:pt x="305475" y="22728"/>
                  </a:lnTo>
                  <a:lnTo>
                    <a:pt x="323176" y="18856"/>
                  </a:lnTo>
                  <a:lnTo>
                    <a:pt x="340269" y="15216"/>
                  </a:lnTo>
                  <a:lnTo>
                    <a:pt x="356955" y="11732"/>
                  </a:lnTo>
                  <a:lnTo>
                    <a:pt x="372843" y="8879"/>
                  </a:lnTo>
                  <a:lnTo>
                    <a:pt x="388197" y="6448"/>
                  </a:lnTo>
                  <a:lnTo>
                    <a:pt x="403194" y="4299"/>
                  </a:lnTo>
                  <a:lnTo>
                    <a:pt x="417427" y="2866"/>
                  </a:lnTo>
                  <a:lnTo>
                    <a:pt x="431148" y="1910"/>
                  </a:lnTo>
                  <a:lnTo>
                    <a:pt x="444530" y="1273"/>
                  </a:lnTo>
                  <a:lnTo>
                    <a:pt x="467864" y="566"/>
                  </a:lnTo>
                  <a:lnTo>
                    <a:pt x="488818" y="251"/>
                  </a:lnTo>
                  <a:lnTo>
                    <a:pt x="508715" y="111"/>
                  </a:lnTo>
                  <a:lnTo>
                    <a:pt x="525318" y="49"/>
                  </a:lnTo>
                  <a:lnTo>
                    <a:pt x="548168" y="9"/>
                  </a:lnTo>
                  <a:lnTo>
                    <a:pt x="571304"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36335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p:nvPr/>
        </p:nvSpPr>
        <p:spPr>
          <a:xfrm>
            <a:off x="487150" y="243575"/>
            <a:ext cx="7937400" cy="2235000"/>
          </a:xfrm>
          <a:prstGeom prst="rect">
            <a:avLst/>
          </a:prstGeom>
          <a:noFill/>
          <a:ln>
            <a:noFill/>
          </a:ln>
        </p:spPr>
        <p:txBody>
          <a:bodyPr wrap="square" lIns="91425" tIns="91425" rIns="91425" bIns="91425" anchor="ctr" anchorCtr="0">
            <a:noAutofit/>
          </a:bodyPr>
          <a:lstStyle/>
          <a:p>
            <a:pPr marL="0" marR="0" lvl="0" indent="0" algn="l" rtl="0">
              <a:lnSpc>
                <a:spcPct val="107916"/>
              </a:lnSpc>
              <a:spcBef>
                <a:spcPts val="0"/>
              </a:spcBef>
              <a:spcAft>
                <a:spcPts val="0"/>
              </a:spcAft>
              <a:buClr>
                <a:schemeClr val="dk1"/>
              </a:buClr>
              <a:buSzPct val="25000"/>
              <a:buFont typeface="Calibri"/>
              <a:buNone/>
            </a:pPr>
            <a:r>
              <a:rPr lang="en" sz="1000" b="1" i="0" u="none" strike="noStrike" cap="none" dirty="0">
                <a:solidFill>
                  <a:schemeClr val="dk1"/>
                </a:solidFill>
                <a:latin typeface="Arial Narrow" panose="020B0606020202030204" pitchFamily="34" charset="0"/>
                <a:ea typeface="Calibri"/>
                <a:cs typeface="Calibri"/>
                <a:sym typeface="Calibri"/>
              </a:rPr>
              <a:t> </a:t>
            </a:r>
            <a:r>
              <a:rPr lang="en" sz="1400" b="1" i="0" u="none" strike="noStrike" cap="none" dirty="0">
                <a:solidFill>
                  <a:schemeClr val="dk1"/>
                </a:solidFill>
                <a:latin typeface="Arial Narrow" panose="020B0606020202030204" pitchFamily="34" charset="0"/>
                <a:ea typeface="Calibri"/>
                <a:cs typeface="Calibri"/>
                <a:sym typeface="Calibri"/>
              </a:rPr>
              <a:t>“</a:t>
            </a:r>
            <a:r>
              <a:rPr lang="en" sz="1400" b="0" i="0" u="none" strike="noStrike" cap="none" dirty="0">
                <a:solidFill>
                  <a:schemeClr val="dk1"/>
                </a:solidFill>
                <a:latin typeface="Arial Narrow" panose="020B0606020202030204" pitchFamily="34" charset="0"/>
                <a:ea typeface="Calibri"/>
                <a:cs typeface="Calibri"/>
                <a:sym typeface="Calibri"/>
              </a:rPr>
              <a:t>If any citizen of the United States, or any other white person or persons, shall presume to settle upon the lands now relinquished by the United States, such citizen or other person shall be out of the protection of the United States; and the Indian tribe, on whose land the settlement shall be made, may drive off the settler, or punish him in such manner as they shall think fit; and because such settlements, made without the consent of the United States, will be injurious to them as well as to the Indians, the United States shall be at liberty to break them up, and remove and punish the settlers as they shall think proper, and so effect that protection of the Indian lands herein before stipulated…”</a:t>
            </a:r>
          </a:p>
          <a:p>
            <a:pPr marL="0" marR="0" lvl="0" indent="228600" algn="r" rtl="0">
              <a:lnSpc>
                <a:spcPct val="107916"/>
              </a:lnSpc>
              <a:spcBef>
                <a:spcPts val="140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-Excerpt from the Treaty of Greenville, 1795</a:t>
            </a:r>
          </a:p>
        </p:txBody>
      </p:sp>
      <p:graphicFrame>
        <p:nvGraphicFramePr>
          <p:cNvPr id="398" name="Shape 398"/>
          <p:cNvGraphicFramePr/>
          <p:nvPr>
            <p:extLst>
              <p:ext uri="{D42A27DB-BD31-4B8C-83A1-F6EECF244321}">
                <p14:modId xmlns:p14="http://schemas.microsoft.com/office/powerpoint/2010/main" val="3290328819"/>
              </p:ext>
            </p:extLst>
          </p:nvPr>
        </p:nvGraphicFramePr>
        <p:xfrm>
          <a:off x="487150" y="2323977"/>
          <a:ext cx="8148775" cy="2643835"/>
        </p:xfrm>
        <a:graphic>
          <a:graphicData uri="http://schemas.openxmlformats.org/drawingml/2006/table">
            <a:tbl>
              <a:tblPr>
                <a:noFill/>
                <a:tableStyleId>{60678279-2903-4F4C-8DB5-E1972A2FC0D7}</a:tableStyleId>
              </a:tblPr>
              <a:tblGrid>
                <a:gridCol w="1431350">
                  <a:extLst>
                    <a:ext uri="{9D8B030D-6E8A-4147-A177-3AD203B41FA5}">
                      <a16:colId xmlns:a16="http://schemas.microsoft.com/office/drawing/2014/main" val="20000"/>
                    </a:ext>
                  </a:extLst>
                </a:gridCol>
                <a:gridCol w="6717425">
                  <a:extLst>
                    <a:ext uri="{9D8B030D-6E8A-4147-A177-3AD203B41FA5}">
                      <a16:colId xmlns:a16="http://schemas.microsoft.com/office/drawing/2014/main" val="20001"/>
                    </a:ext>
                  </a:extLst>
                </a:gridCol>
              </a:tblGrid>
              <a:tr h="48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8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895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265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p:nvPr/>
        </p:nvSpPr>
        <p:spPr>
          <a:xfrm>
            <a:off x="641131" y="257875"/>
            <a:ext cx="8082455" cy="2478600"/>
          </a:xfrm>
          <a:prstGeom prst="rect">
            <a:avLst/>
          </a:prstGeom>
          <a:noFill/>
          <a:ln>
            <a:noFill/>
          </a:ln>
        </p:spPr>
        <p:txBody>
          <a:bodyPr wrap="square" lIns="91425" tIns="91425" rIns="91425" bIns="91425" anchor="ctr" anchorCtr="0">
            <a:noAutofit/>
          </a:bodyPr>
          <a:lstStyle/>
          <a:p>
            <a:pPr marL="0" marR="0" lvl="0" indent="0" algn="l" rtl="0">
              <a:lnSpc>
                <a:spcPct val="107916"/>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In 1783, Nancy Shippen wrote a journal entry, outlining goals for her daughter’s education. </a:t>
            </a:r>
          </a:p>
          <a:p>
            <a:pPr marL="0" marR="0" lvl="0" indent="0" algn="l" rtl="0">
              <a:lnSpc>
                <a:spcPct val="115000"/>
              </a:lnSpc>
              <a:spcBef>
                <a:spcPts val="140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1</a:t>
            </a:r>
            <a:r>
              <a:rPr lang="en" sz="1400" b="0" i="0" u="none" strike="noStrike" cap="none" baseline="30000" dirty="0">
                <a:solidFill>
                  <a:schemeClr val="dk1"/>
                </a:solidFill>
                <a:latin typeface="Arial Narrow" panose="020B0606020202030204" pitchFamily="34" charset="0"/>
                <a:ea typeface="Calibri"/>
                <a:cs typeface="Calibri"/>
                <a:sym typeface="Calibri"/>
              </a:rPr>
              <a:t>st</a:t>
            </a:r>
            <a:r>
              <a:rPr lang="en" sz="1400" b="0" i="0" u="none" strike="noStrike" cap="none" dirty="0">
                <a:solidFill>
                  <a:schemeClr val="dk1"/>
                </a:solidFill>
                <a:latin typeface="Arial Narrow" panose="020B0606020202030204" pitchFamily="34" charset="0"/>
                <a:ea typeface="Calibri"/>
                <a:cs typeface="Calibri"/>
                <a:sym typeface="Calibri"/>
              </a:rPr>
              <a:t> Study well her constitution and genius</a:t>
            </a:r>
          </a:p>
          <a:p>
            <a:pPr marL="0" marR="0" lvl="0" indent="0" algn="l"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2</a:t>
            </a:r>
            <a:r>
              <a:rPr lang="en" sz="1400" b="0" i="0" u="none" strike="noStrike" cap="none" baseline="30000" dirty="0">
                <a:solidFill>
                  <a:schemeClr val="dk1"/>
                </a:solidFill>
                <a:latin typeface="Arial Narrow" panose="020B0606020202030204" pitchFamily="34" charset="0"/>
                <a:ea typeface="Calibri"/>
                <a:cs typeface="Calibri"/>
                <a:sym typeface="Calibri"/>
              </a:rPr>
              <a:t>nd</a:t>
            </a:r>
            <a:r>
              <a:rPr lang="en" sz="1400" b="0" i="0" u="none" strike="noStrike" cap="none" dirty="0">
                <a:solidFill>
                  <a:schemeClr val="dk1"/>
                </a:solidFill>
                <a:latin typeface="Arial Narrow" panose="020B0606020202030204" pitchFamily="34" charset="0"/>
                <a:ea typeface="Calibri"/>
                <a:cs typeface="Calibri"/>
                <a:sym typeface="Calibri"/>
              </a:rPr>
              <a:t> Follow nature and proceed patiently</a:t>
            </a:r>
          </a:p>
          <a:p>
            <a:pPr marL="0" marR="0" lvl="0" indent="0" algn="l"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3</a:t>
            </a:r>
            <a:r>
              <a:rPr lang="en" sz="1400" b="0" i="0" u="none" strike="noStrike" cap="none" baseline="30000" dirty="0">
                <a:solidFill>
                  <a:schemeClr val="dk1"/>
                </a:solidFill>
                <a:latin typeface="Arial Narrow" panose="020B0606020202030204" pitchFamily="34" charset="0"/>
                <a:ea typeface="Calibri"/>
                <a:cs typeface="Calibri"/>
                <a:sym typeface="Calibri"/>
              </a:rPr>
              <a:t>rd</a:t>
            </a:r>
            <a:r>
              <a:rPr lang="en" sz="1400" b="0" i="0" u="none" strike="noStrike" cap="none" dirty="0">
                <a:solidFill>
                  <a:schemeClr val="dk1"/>
                </a:solidFill>
                <a:latin typeface="Arial Narrow" panose="020B0606020202030204" pitchFamily="34" charset="0"/>
                <a:ea typeface="Calibri"/>
                <a:cs typeface="Calibri"/>
                <a:sym typeface="Calibri"/>
              </a:rPr>
              <a:t> Suffer not servants to terrify her with stories of ghosts and goblins</a:t>
            </a:r>
          </a:p>
          <a:p>
            <a:pPr marL="0" marR="0" lvl="0" indent="0" algn="l"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4</a:t>
            </a:r>
            <a:r>
              <a:rPr lang="en" sz="1400" b="0" i="0" u="none" strike="noStrike" cap="none" baseline="30000" dirty="0">
                <a:solidFill>
                  <a:schemeClr val="dk1"/>
                </a:solidFill>
                <a:latin typeface="Arial Narrow" panose="020B0606020202030204" pitchFamily="34" charset="0"/>
                <a:ea typeface="Calibri"/>
                <a:cs typeface="Calibri"/>
                <a:sym typeface="Calibri"/>
              </a:rPr>
              <a:t>th</a:t>
            </a:r>
            <a:r>
              <a:rPr lang="en" sz="1400" b="0" i="0" u="none" strike="noStrike" cap="none" dirty="0">
                <a:solidFill>
                  <a:schemeClr val="dk1"/>
                </a:solidFill>
                <a:latin typeface="Arial Narrow" panose="020B0606020202030204" pitchFamily="34" charset="0"/>
                <a:ea typeface="Calibri"/>
                <a:cs typeface="Calibri"/>
                <a:sym typeface="Calibri"/>
              </a:rPr>
              <a:t> Give her a fine pleasing idea of good, and an ugly frightful one of evil</a:t>
            </a:r>
          </a:p>
          <a:p>
            <a:pPr marL="0" marR="0" lvl="0" indent="0" algn="l"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5</a:t>
            </a:r>
            <a:r>
              <a:rPr lang="en" sz="1400" b="0" i="0" u="none" strike="noStrike" cap="none" baseline="30000" dirty="0">
                <a:solidFill>
                  <a:schemeClr val="dk1"/>
                </a:solidFill>
                <a:latin typeface="Arial Narrow" panose="020B0606020202030204" pitchFamily="34" charset="0"/>
                <a:ea typeface="Calibri"/>
                <a:cs typeface="Calibri"/>
                <a:sym typeface="Calibri"/>
              </a:rPr>
              <a:t>th</a:t>
            </a:r>
            <a:r>
              <a:rPr lang="en" sz="1400" b="0" i="0" u="none" strike="noStrike" cap="none" dirty="0">
                <a:solidFill>
                  <a:schemeClr val="dk1"/>
                </a:solidFill>
                <a:latin typeface="Arial Narrow" panose="020B0606020202030204" pitchFamily="34" charset="0"/>
                <a:ea typeface="Calibri"/>
                <a:cs typeface="Calibri"/>
                <a:sym typeface="Calibri"/>
              </a:rPr>
              <a:t> Keep her to a good and natural regimen of diet</a:t>
            </a:r>
          </a:p>
          <a:p>
            <a:pPr marL="0" marR="0" lvl="0" indent="0" algn="l"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6</a:t>
            </a:r>
            <a:r>
              <a:rPr lang="en" sz="1400" b="0" i="0" u="none" strike="noStrike" cap="none" baseline="30000" dirty="0">
                <a:solidFill>
                  <a:schemeClr val="dk1"/>
                </a:solidFill>
                <a:latin typeface="Arial Narrow" panose="020B0606020202030204" pitchFamily="34" charset="0"/>
                <a:ea typeface="Calibri"/>
                <a:cs typeface="Calibri"/>
                <a:sym typeface="Calibri"/>
              </a:rPr>
              <a:t>th</a:t>
            </a:r>
            <a:r>
              <a:rPr lang="en" sz="1400" b="0" i="0" u="none" strike="noStrike" cap="none" dirty="0">
                <a:solidFill>
                  <a:schemeClr val="dk1"/>
                </a:solidFill>
                <a:latin typeface="Arial Narrow" panose="020B0606020202030204" pitchFamily="34" charset="0"/>
                <a:ea typeface="Calibri"/>
                <a:cs typeface="Calibri"/>
                <a:sym typeface="Calibri"/>
              </a:rPr>
              <a:t> Observe strictly the little seeds of reason in her, and cultivate the first appearance of it diligently.</a:t>
            </a:r>
            <a:endParaRPr sz="1400" b="0" i="0" u="none" strike="noStrike" cap="none" dirty="0">
              <a:solidFill>
                <a:schemeClr val="dk1"/>
              </a:solidFill>
              <a:latin typeface="Arial Narrow" panose="020B0606020202030204" pitchFamily="34" charset="0"/>
              <a:ea typeface="Calibri"/>
              <a:cs typeface="Calibri"/>
              <a:sym typeface="Calibri"/>
            </a:endParaRPr>
          </a:p>
          <a:p>
            <a:pPr marL="0" marR="0" lvl="0" indent="0" algn="r" rtl="0">
              <a:lnSpc>
                <a:spcPct val="115000"/>
              </a:lnSpc>
              <a:spcBef>
                <a:spcPts val="0"/>
              </a:spcBef>
              <a:spcAft>
                <a:spcPts val="0"/>
              </a:spcAft>
              <a:buClr>
                <a:schemeClr val="dk1"/>
              </a:buClr>
              <a:buSzPct val="25000"/>
              <a:buFont typeface="Calibri"/>
              <a:buNone/>
            </a:pPr>
            <a:r>
              <a:rPr lang="en" sz="1400" b="0" i="0" u="none" strike="noStrike" cap="none" dirty="0">
                <a:solidFill>
                  <a:schemeClr val="dk1"/>
                </a:solidFill>
                <a:latin typeface="Arial Narrow" panose="020B0606020202030204" pitchFamily="34" charset="0"/>
                <a:ea typeface="Calibri"/>
                <a:cs typeface="Calibri"/>
                <a:sym typeface="Calibri"/>
              </a:rPr>
              <a:t>-Excerpts from the journal of Nancy Shippen (1783)</a:t>
            </a:r>
          </a:p>
        </p:txBody>
      </p:sp>
      <p:graphicFrame>
        <p:nvGraphicFramePr>
          <p:cNvPr id="404" name="Shape 404"/>
          <p:cNvGraphicFramePr/>
          <p:nvPr>
            <p:extLst>
              <p:ext uri="{D42A27DB-BD31-4B8C-83A1-F6EECF244321}">
                <p14:modId xmlns:p14="http://schemas.microsoft.com/office/powerpoint/2010/main" val="3769725980"/>
              </p:ext>
            </p:extLst>
          </p:nvPr>
        </p:nvGraphicFramePr>
        <p:xfrm>
          <a:off x="497612" y="2575035"/>
          <a:ext cx="8148775" cy="2476723"/>
        </p:xfrm>
        <a:graphic>
          <a:graphicData uri="http://schemas.openxmlformats.org/drawingml/2006/table">
            <a:tbl>
              <a:tblPr>
                <a:noFill/>
                <a:tableStyleId>{60678279-2903-4F4C-8DB5-E1972A2FC0D7}</a:tableStyleId>
              </a:tblPr>
              <a:tblGrid>
                <a:gridCol w="1431350">
                  <a:extLst>
                    <a:ext uri="{9D8B030D-6E8A-4147-A177-3AD203B41FA5}">
                      <a16:colId xmlns:a16="http://schemas.microsoft.com/office/drawing/2014/main" val="20000"/>
                    </a:ext>
                  </a:extLst>
                </a:gridCol>
                <a:gridCol w="6717425">
                  <a:extLst>
                    <a:ext uri="{9D8B030D-6E8A-4147-A177-3AD203B41FA5}">
                      <a16:colId xmlns:a16="http://schemas.microsoft.com/office/drawing/2014/main" val="20001"/>
                    </a:ext>
                  </a:extLst>
                </a:gridCol>
              </a:tblGrid>
              <a:tr h="45050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5050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5050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5050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7660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Shape 409"/>
          <p:cNvSpPr txBox="1"/>
          <p:nvPr/>
        </p:nvSpPr>
        <p:spPr>
          <a:xfrm>
            <a:off x="388883" y="283175"/>
            <a:ext cx="8218767" cy="21354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100" b="0" u="none" strike="noStrike" cap="none" dirty="0">
                <a:solidFill>
                  <a:schemeClr val="dk1"/>
                </a:solidFill>
                <a:latin typeface="Arial Narrow" panose="020B0606020202030204" pitchFamily="34" charset="0"/>
                <a:sym typeface="Arial"/>
              </a:rPr>
              <a:t>"</a:t>
            </a:r>
            <a:r>
              <a:rPr lang="en" sz="1400" b="0" u="none" strike="noStrike" cap="none" dirty="0">
                <a:solidFill>
                  <a:schemeClr val="dk1"/>
                </a:solidFill>
                <a:latin typeface="Arial Narrow" panose="020B0606020202030204" pitchFamily="34" charset="0"/>
                <a:sym typeface="Arial"/>
              </a:rPr>
              <a:t>[H]istory and experience prove that foreign influence is one of the most baneful foes of republican government.... Excessive partiality for one foreign nation and excessive dislike of another cause those whom they actuate to see danger only on one side and serve to veil…the arts of influence on the other.... The great rule of conduct for us, in regard to foreign nations, is in extending our commercial relations to have with them as little political connection as possible.  So far as we have already formed engagements, let them be fulfilled with perfect good faith.  Here let us stop, Europe has a set of primary interests which to us have none or a very remote relation.  Hence she must be engaged in frequent controversies, the causes of which are essentially foreign to our concerns."					</a:t>
            </a:r>
          </a:p>
          <a:p>
            <a:pPr>
              <a:buClr>
                <a:schemeClr val="dk1"/>
              </a:buClr>
              <a:buSzPct val="25000"/>
            </a:pPr>
            <a:r>
              <a:rPr lang="en" dirty="0">
                <a:solidFill>
                  <a:schemeClr val="dk1"/>
                </a:solidFill>
                <a:latin typeface="Arial Narrow" panose="020B0606020202030204" pitchFamily="34" charset="0"/>
              </a:rPr>
              <a:t>                                                                                                                    -George Washington, Farewell Address, 1796</a:t>
            </a:r>
          </a:p>
        </p:txBody>
      </p:sp>
      <p:graphicFrame>
        <p:nvGraphicFramePr>
          <p:cNvPr id="410" name="Shape 410"/>
          <p:cNvGraphicFramePr/>
          <p:nvPr>
            <p:extLst>
              <p:ext uri="{D42A27DB-BD31-4B8C-83A1-F6EECF244321}">
                <p14:modId xmlns:p14="http://schemas.microsoft.com/office/powerpoint/2010/main" val="2080078398"/>
              </p:ext>
            </p:extLst>
          </p:nvPr>
        </p:nvGraphicFramePr>
        <p:xfrm>
          <a:off x="578069" y="2691250"/>
          <a:ext cx="8029581" cy="2072610"/>
        </p:xfrm>
        <a:graphic>
          <a:graphicData uri="http://schemas.openxmlformats.org/drawingml/2006/table">
            <a:tbl>
              <a:tblPr>
                <a:noFill/>
                <a:tableStyleId>{60678279-2903-4F4C-8DB5-E1972A2FC0D7}</a:tableStyleId>
              </a:tblPr>
              <a:tblGrid>
                <a:gridCol w="1410418">
                  <a:extLst>
                    <a:ext uri="{9D8B030D-6E8A-4147-A177-3AD203B41FA5}">
                      <a16:colId xmlns:a16="http://schemas.microsoft.com/office/drawing/2014/main" val="20000"/>
                    </a:ext>
                  </a:extLst>
                </a:gridCol>
                <a:gridCol w="6619163">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p:nvPr/>
        </p:nvSpPr>
        <p:spPr>
          <a:xfrm>
            <a:off x="476250" y="2247014"/>
            <a:ext cx="8191288" cy="649509"/>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4:  1800-1848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Shape 420"/>
          <p:cNvPicPr preferRelativeResize="0"/>
          <p:nvPr/>
        </p:nvPicPr>
        <p:blipFill rotWithShape="1">
          <a:blip r:embed="rId3">
            <a:alphaModFix/>
          </a:blip>
          <a:srcRect/>
          <a:stretch/>
        </p:blipFill>
        <p:spPr>
          <a:xfrm>
            <a:off x="152400" y="152400"/>
            <a:ext cx="4526220" cy="4838699"/>
          </a:xfrm>
          <a:prstGeom prst="rect">
            <a:avLst/>
          </a:prstGeom>
          <a:noFill/>
          <a:ln>
            <a:noFill/>
          </a:ln>
        </p:spPr>
      </p:pic>
      <p:graphicFrame>
        <p:nvGraphicFramePr>
          <p:cNvPr id="421" name="Shape 421"/>
          <p:cNvGraphicFramePr/>
          <p:nvPr>
            <p:extLst>
              <p:ext uri="{D42A27DB-BD31-4B8C-83A1-F6EECF244321}">
                <p14:modId xmlns:p14="http://schemas.microsoft.com/office/powerpoint/2010/main" val="1703424815"/>
              </p:ext>
            </p:extLst>
          </p:nvPr>
        </p:nvGraphicFramePr>
        <p:xfrm>
          <a:off x="4689525" y="152402"/>
          <a:ext cx="4354175" cy="4545728"/>
        </p:xfrm>
        <a:graphic>
          <a:graphicData uri="http://schemas.openxmlformats.org/drawingml/2006/table">
            <a:tbl>
              <a:tblPr>
                <a:noFill/>
                <a:tableStyleId>{60678279-2903-4F4C-8DB5-E1972A2FC0D7}</a:tableStyleId>
              </a:tblPr>
              <a:tblGrid>
                <a:gridCol w="944020">
                  <a:extLst>
                    <a:ext uri="{9D8B030D-6E8A-4147-A177-3AD203B41FA5}">
                      <a16:colId xmlns:a16="http://schemas.microsoft.com/office/drawing/2014/main" val="20000"/>
                    </a:ext>
                  </a:extLst>
                </a:gridCol>
                <a:gridCol w="3410155">
                  <a:extLst>
                    <a:ext uri="{9D8B030D-6E8A-4147-A177-3AD203B41FA5}">
                      <a16:colId xmlns:a16="http://schemas.microsoft.com/office/drawing/2014/main" val="20001"/>
                    </a:ext>
                  </a:extLst>
                </a:gridCol>
              </a:tblGrid>
              <a:tr h="8523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523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523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3644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5232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Shape 426"/>
          <p:cNvPicPr preferRelativeResize="0"/>
          <p:nvPr/>
        </p:nvPicPr>
        <p:blipFill rotWithShape="1">
          <a:blip r:embed="rId3">
            <a:alphaModFix/>
          </a:blip>
          <a:srcRect/>
          <a:stretch/>
        </p:blipFill>
        <p:spPr>
          <a:xfrm>
            <a:off x="152400" y="152400"/>
            <a:ext cx="5163025" cy="4829024"/>
          </a:xfrm>
          <a:prstGeom prst="rect">
            <a:avLst/>
          </a:prstGeom>
          <a:noFill/>
          <a:ln>
            <a:noFill/>
          </a:ln>
        </p:spPr>
      </p:pic>
      <p:graphicFrame>
        <p:nvGraphicFramePr>
          <p:cNvPr id="427" name="Shape 427"/>
          <p:cNvGraphicFramePr/>
          <p:nvPr>
            <p:extLst>
              <p:ext uri="{D42A27DB-BD31-4B8C-83A1-F6EECF244321}">
                <p14:modId xmlns:p14="http://schemas.microsoft.com/office/powerpoint/2010/main" val="4016146626"/>
              </p:ext>
            </p:extLst>
          </p:nvPr>
        </p:nvGraphicFramePr>
        <p:xfrm>
          <a:off x="5370075" y="489900"/>
          <a:ext cx="3673625" cy="4530990"/>
        </p:xfrm>
        <a:graphic>
          <a:graphicData uri="http://schemas.openxmlformats.org/drawingml/2006/table">
            <a:tbl>
              <a:tblPr>
                <a:noFill/>
                <a:tableStyleId>{60678279-2903-4F4C-8DB5-E1972A2FC0D7}</a:tableStyleId>
              </a:tblPr>
              <a:tblGrid>
                <a:gridCol w="820518">
                  <a:extLst>
                    <a:ext uri="{9D8B030D-6E8A-4147-A177-3AD203B41FA5}">
                      <a16:colId xmlns:a16="http://schemas.microsoft.com/office/drawing/2014/main" val="20000"/>
                    </a:ext>
                  </a:extLst>
                </a:gridCol>
                <a:gridCol w="2853107">
                  <a:extLst>
                    <a:ext uri="{9D8B030D-6E8A-4147-A177-3AD203B41FA5}">
                      <a16:colId xmlns:a16="http://schemas.microsoft.com/office/drawing/2014/main" val="20001"/>
                    </a:ext>
                  </a:extLst>
                </a:gridCol>
              </a:tblGrid>
              <a:tr h="8965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109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830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830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099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Shape 432"/>
          <p:cNvSpPr txBox="1"/>
          <p:nvPr/>
        </p:nvSpPr>
        <p:spPr>
          <a:xfrm>
            <a:off x="502075" y="82575"/>
            <a:ext cx="7485600" cy="1693673"/>
          </a:xfrm>
          <a:prstGeom prst="rect">
            <a:avLst/>
          </a:prstGeom>
          <a:noFill/>
          <a:ln>
            <a:noFill/>
          </a:ln>
        </p:spPr>
        <p:txBody>
          <a:bodyPr wrap="square" lIns="91425" tIns="91425" rIns="91425" bIns="91425" anchor="ctr" anchorCtr="0">
            <a:noAutofit/>
          </a:bodyPr>
          <a:lstStyle/>
          <a:p>
            <a:pPr marL="457200" marR="0" lvl="0" indent="0" algn="l" rtl="0">
              <a:lnSpc>
                <a:spcPct val="100000"/>
              </a:lnSpc>
              <a:spcBef>
                <a:spcPts val="0"/>
              </a:spcBef>
              <a:spcAft>
                <a:spcPts val="0"/>
              </a:spcAft>
              <a:buClr>
                <a:schemeClr val="dk1"/>
              </a:buClr>
              <a:buSzPct val="25000"/>
              <a:buFont typeface="Arial"/>
              <a:buNone/>
            </a:pPr>
            <a:r>
              <a:rPr lang="en" sz="1200" i="0" u="none" strike="noStrike" cap="none" dirty="0">
                <a:solidFill>
                  <a:schemeClr val="dk1"/>
                </a:solidFill>
                <a:latin typeface="Arial Narrow" panose="020B0606020202030204" pitchFamily="34" charset="0"/>
                <a:sym typeface="Arial"/>
              </a:rPr>
              <a:t>“…in declaring that shall be the supreme law of the land, the Constitution itself is first mentioned; and not the laws of the United States generally, but those only which shall he made in pursuance of the Constitution, have that rank. Thus, the particular phraseology of the repugnant to the Constitution is void; and that courts, as well as other departments, are bound by that instrument…</a:t>
            </a:r>
          </a:p>
          <a:p>
            <a:pPr marL="457200" marR="0" lvl="0" indent="0" algn="r" rtl="0">
              <a:lnSpc>
                <a:spcPct val="100000"/>
              </a:lnSpc>
              <a:spcBef>
                <a:spcPts val="0"/>
              </a:spcBef>
              <a:spcAft>
                <a:spcPts val="0"/>
              </a:spcAft>
              <a:buClr>
                <a:schemeClr val="dk1"/>
              </a:buClr>
              <a:buSzPct val="25000"/>
              <a:buFont typeface="Arial"/>
              <a:buNone/>
            </a:pPr>
            <a:r>
              <a:rPr lang="en" sz="1200" i="1" u="none" strike="noStrike" cap="none" dirty="0">
                <a:solidFill>
                  <a:schemeClr val="dk1"/>
                </a:solidFill>
                <a:latin typeface="Arial Narrow" panose="020B0606020202030204" pitchFamily="34" charset="0"/>
                <a:sym typeface="Arial"/>
              </a:rPr>
              <a:t>Marbury v Madison </a:t>
            </a:r>
            <a:r>
              <a:rPr lang="en" sz="1200" u="none" strike="noStrike" cap="none" dirty="0">
                <a:solidFill>
                  <a:schemeClr val="dk1"/>
                </a:solidFill>
                <a:latin typeface="Arial Narrow" panose="020B0606020202030204" pitchFamily="34" charset="0"/>
                <a:sym typeface="Arial"/>
              </a:rPr>
              <a:t>1803</a:t>
            </a:r>
          </a:p>
        </p:txBody>
      </p:sp>
      <p:graphicFrame>
        <p:nvGraphicFramePr>
          <p:cNvPr id="433" name="Shape 433"/>
          <p:cNvGraphicFramePr/>
          <p:nvPr>
            <p:extLst>
              <p:ext uri="{D42A27DB-BD31-4B8C-83A1-F6EECF244321}">
                <p14:modId xmlns:p14="http://schemas.microsoft.com/office/powerpoint/2010/main" val="1076191311"/>
              </p:ext>
            </p:extLst>
          </p:nvPr>
        </p:nvGraphicFramePr>
        <p:xfrm>
          <a:off x="599090" y="2149300"/>
          <a:ext cx="7672551" cy="2072610"/>
        </p:xfrm>
        <a:graphic>
          <a:graphicData uri="http://schemas.openxmlformats.org/drawingml/2006/table">
            <a:tbl>
              <a:tblPr>
                <a:noFill/>
                <a:tableStyleId>{60678279-2903-4F4C-8DB5-E1972A2FC0D7}</a:tableStyleId>
              </a:tblPr>
              <a:tblGrid>
                <a:gridCol w="1311833">
                  <a:extLst>
                    <a:ext uri="{9D8B030D-6E8A-4147-A177-3AD203B41FA5}">
                      <a16:colId xmlns:a16="http://schemas.microsoft.com/office/drawing/2014/main" val="20000"/>
                    </a:ext>
                  </a:extLst>
                </a:gridCol>
                <a:gridCol w="636071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Shape 438"/>
          <p:cNvSpPr txBox="1"/>
          <p:nvPr/>
        </p:nvSpPr>
        <p:spPr>
          <a:xfrm>
            <a:off x="415500" y="283779"/>
            <a:ext cx="8308086" cy="1502980"/>
          </a:xfrm>
          <a:prstGeom prst="rect">
            <a:avLst/>
          </a:prstGeom>
          <a:noFill/>
          <a:ln>
            <a:noFill/>
          </a:ln>
        </p:spPr>
        <p:txBody>
          <a:bodyPr wrap="square" lIns="91425" tIns="91425" rIns="91425" bIns="91425" anchor="ctr" anchorCtr="0">
            <a:noAutofit/>
          </a:bodyPr>
          <a:lstStyle/>
          <a:p>
            <a:pPr lvl="0">
              <a:buClr>
                <a:schemeClr val="dk1"/>
              </a:buClr>
              <a:buSzPct val="25000"/>
            </a:pPr>
            <a:r>
              <a:rPr lang="en" sz="1800" i="0" u="none" strike="noStrike" cap="none" dirty="0">
                <a:solidFill>
                  <a:schemeClr val="dk1"/>
                </a:solidFill>
                <a:latin typeface="Arial Narrow" panose="020B0606020202030204" pitchFamily="34" charset="0"/>
                <a:sym typeface="Arial"/>
              </a:rPr>
              <a:t>“The history of mankind is a history of repeated injuries and usurpation on the part of man toward woman, having in direct object the establishment of an absolute tyranny over her...”</a:t>
            </a:r>
            <a:r>
              <a:rPr lang="en" sz="1800" dirty="0">
                <a:solidFill>
                  <a:schemeClr val="dk1"/>
                </a:solidFill>
                <a:latin typeface="Arial Narrow" panose="020B0606020202030204" pitchFamily="34" charset="0"/>
              </a:rPr>
              <a:t> </a:t>
            </a:r>
          </a:p>
          <a:p>
            <a:pPr lvl="0">
              <a:buClr>
                <a:schemeClr val="dk1"/>
              </a:buClr>
              <a:buSzPct val="25000"/>
            </a:pPr>
            <a:r>
              <a:rPr lang="en" sz="1800" dirty="0">
                <a:solidFill>
                  <a:schemeClr val="dk1"/>
                </a:solidFill>
                <a:latin typeface="Arial Narrow" panose="020B0606020202030204" pitchFamily="34" charset="0"/>
              </a:rPr>
              <a:t>                                                                    -From </a:t>
            </a:r>
            <a:r>
              <a:rPr lang="en" sz="1800" i="1" dirty="0">
                <a:solidFill>
                  <a:schemeClr val="dk1"/>
                </a:solidFill>
                <a:latin typeface="Arial Narrow" panose="020B0606020202030204" pitchFamily="34" charset="0"/>
              </a:rPr>
              <a:t>The Declaration of Rights and Sentiments, 1848</a:t>
            </a:r>
            <a:endParaRPr lang="en" sz="1800" i="1" u="none" strike="noStrike" cap="none" dirty="0">
              <a:solidFill>
                <a:schemeClr val="dk1"/>
              </a:solidFill>
              <a:latin typeface="Arial Narrow" panose="020B0606020202030204" pitchFamily="34" charset="0"/>
              <a:sym typeface="Arial"/>
            </a:endParaRPr>
          </a:p>
          <a:p>
            <a:pPr marL="0" marR="0" lvl="0" indent="0" algn="l" rtl="0">
              <a:lnSpc>
                <a:spcPct val="100000"/>
              </a:lnSpc>
              <a:spcBef>
                <a:spcPts val="0"/>
              </a:spcBef>
              <a:spcAft>
                <a:spcPts val="0"/>
              </a:spcAft>
              <a:buClr>
                <a:srgbClr val="000000"/>
              </a:buClr>
              <a:buFont typeface="Arial"/>
              <a:buNone/>
            </a:pPr>
            <a:endParaRPr sz="1200" i="0" u="none" strike="noStrike" cap="none" dirty="0">
              <a:solidFill>
                <a:schemeClr val="dk1"/>
              </a:solidFill>
              <a:latin typeface="Arial Narrow" panose="020B0606020202030204" pitchFamily="34" charset="0"/>
              <a:sym typeface="Arial"/>
            </a:endParaRPr>
          </a:p>
        </p:txBody>
      </p:sp>
      <p:graphicFrame>
        <p:nvGraphicFramePr>
          <p:cNvPr id="439" name="Shape 439"/>
          <p:cNvGraphicFramePr/>
          <p:nvPr>
            <p:extLst>
              <p:ext uri="{D42A27DB-BD31-4B8C-83A1-F6EECF244321}">
                <p14:modId xmlns:p14="http://schemas.microsoft.com/office/powerpoint/2010/main" val="1912558328"/>
              </p:ext>
            </p:extLst>
          </p:nvPr>
        </p:nvGraphicFramePr>
        <p:xfrm>
          <a:off x="425525" y="1639613"/>
          <a:ext cx="8193925" cy="2927472"/>
        </p:xfrm>
        <a:graphic>
          <a:graphicData uri="http://schemas.openxmlformats.org/drawingml/2006/table">
            <a:tbl>
              <a:tblPr>
                <a:noFill/>
                <a:tableStyleId>{60678279-2903-4F4C-8DB5-E1972A2FC0D7}</a:tableStyleId>
              </a:tblPr>
              <a:tblGrid>
                <a:gridCol w="1400975">
                  <a:extLst>
                    <a:ext uri="{9D8B030D-6E8A-4147-A177-3AD203B41FA5}">
                      <a16:colId xmlns:a16="http://schemas.microsoft.com/office/drawing/2014/main" val="20000"/>
                    </a:ext>
                  </a:extLst>
                </a:gridCol>
                <a:gridCol w="6792950">
                  <a:extLst>
                    <a:ext uri="{9D8B030D-6E8A-4147-A177-3AD203B41FA5}">
                      <a16:colId xmlns:a16="http://schemas.microsoft.com/office/drawing/2014/main" val="20001"/>
                    </a:ext>
                  </a:extLst>
                </a:gridCol>
              </a:tblGrid>
              <a:tr h="5637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637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637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72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371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Shape 444" descr="http://upload.wikimedia.org/wikipedia/commons/7/74/Ograbme.jpg"/>
          <p:cNvPicPr preferRelativeResize="0"/>
          <p:nvPr/>
        </p:nvPicPr>
        <p:blipFill rotWithShape="1">
          <a:blip r:embed="rId3">
            <a:alphaModFix/>
          </a:blip>
          <a:srcRect b="8332"/>
          <a:stretch/>
        </p:blipFill>
        <p:spPr>
          <a:xfrm>
            <a:off x="2196662" y="84083"/>
            <a:ext cx="4312619" cy="2809542"/>
          </a:xfrm>
          <a:prstGeom prst="rect">
            <a:avLst/>
          </a:prstGeom>
          <a:noFill/>
          <a:ln>
            <a:noFill/>
          </a:ln>
        </p:spPr>
      </p:pic>
      <p:graphicFrame>
        <p:nvGraphicFramePr>
          <p:cNvPr id="445" name="Shape 445"/>
          <p:cNvGraphicFramePr/>
          <p:nvPr>
            <p:extLst>
              <p:ext uri="{D42A27DB-BD31-4B8C-83A1-F6EECF244321}">
                <p14:modId xmlns:p14="http://schemas.microsoft.com/office/powerpoint/2010/main" val="3763165225"/>
              </p:ext>
            </p:extLst>
          </p:nvPr>
        </p:nvGraphicFramePr>
        <p:xfrm>
          <a:off x="483475" y="2893625"/>
          <a:ext cx="8376745" cy="2143225"/>
        </p:xfrm>
        <a:graphic>
          <a:graphicData uri="http://schemas.openxmlformats.org/drawingml/2006/table">
            <a:tbl>
              <a:tblPr>
                <a:noFill/>
                <a:tableStyleId>{60678279-2903-4F4C-8DB5-E1972A2FC0D7}</a:tableStyleId>
              </a:tblPr>
              <a:tblGrid>
                <a:gridCol w="1471398">
                  <a:extLst>
                    <a:ext uri="{9D8B030D-6E8A-4147-A177-3AD203B41FA5}">
                      <a16:colId xmlns:a16="http://schemas.microsoft.com/office/drawing/2014/main" val="20000"/>
                    </a:ext>
                  </a:extLst>
                </a:gridCol>
                <a:gridCol w="6905347">
                  <a:extLst>
                    <a:ext uri="{9D8B030D-6E8A-4147-A177-3AD203B41FA5}">
                      <a16:colId xmlns:a16="http://schemas.microsoft.com/office/drawing/2014/main" val="20001"/>
                    </a:ext>
                  </a:extLst>
                </a:gridCol>
              </a:tblGrid>
              <a:tr h="42864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864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864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42864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2864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Shape 450"/>
          <p:cNvPicPr preferRelativeResize="0"/>
          <p:nvPr/>
        </p:nvPicPr>
        <p:blipFill rotWithShape="1">
          <a:blip r:embed="rId3">
            <a:alphaModFix/>
          </a:blip>
          <a:srcRect/>
          <a:stretch/>
        </p:blipFill>
        <p:spPr>
          <a:xfrm>
            <a:off x="152400" y="152400"/>
            <a:ext cx="6410325" cy="4819650"/>
          </a:xfrm>
          <a:prstGeom prst="rect">
            <a:avLst/>
          </a:prstGeom>
          <a:noFill/>
          <a:ln>
            <a:noFill/>
          </a:ln>
        </p:spPr>
      </p:pic>
      <p:graphicFrame>
        <p:nvGraphicFramePr>
          <p:cNvPr id="451" name="Shape 451"/>
          <p:cNvGraphicFramePr/>
          <p:nvPr>
            <p:extLst>
              <p:ext uri="{D42A27DB-BD31-4B8C-83A1-F6EECF244321}">
                <p14:modId xmlns:p14="http://schemas.microsoft.com/office/powerpoint/2010/main" val="577741817"/>
              </p:ext>
            </p:extLst>
          </p:nvPr>
        </p:nvGraphicFramePr>
        <p:xfrm>
          <a:off x="6562725" y="152400"/>
          <a:ext cx="2457950" cy="4819650"/>
        </p:xfrm>
        <a:graphic>
          <a:graphicData uri="http://schemas.openxmlformats.org/drawingml/2006/table">
            <a:tbl>
              <a:tblPr>
                <a:noFill/>
                <a:tableStyleId>{60678279-2903-4F4C-8DB5-E1972A2FC0D7}</a:tableStyleId>
              </a:tblPr>
              <a:tblGrid>
                <a:gridCol w="857578">
                  <a:extLst>
                    <a:ext uri="{9D8B030D-6E8A-4147-A177-3AD203B41FA5}">
                      <a16:colId xmlns:a16="http://schemas.microsoft.com/office/drawing/2014/main" val="20000"/>
                    </a:ext>
                  </a:extLst>
                </a:gridCol>
                <a:gridCol w="1600372">
                  <a:extLst>
                    <a:ext uri="{9D8B030D-6E8A-4147-A177-3AD203B41FA5}">
                      <a16:colId xmlns:a16="http://schemas.microsoft.com/office/drawing/2014/main" val="20001"/>
                    </a:ext>
                  </a:extLst>
                </a:gridCol>
              </a:tblGrid>
              <a:tr h="104424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4424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64262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8434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124509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Shape 456"/>
          <p:cNvSpPr txBox="1"/>
          <p:nvPr/>
        </p:nvSpPr>
        <p:spPr>
          <a:xfrm>
            <a:off x="315310" y="106200"/>
            <a:ext cx="8474915" cy="3000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333333"/>
              </a:buClr>
              <a:buSzPct val="25000"/>
              <a:buFont typeface="Arial"/>
              <a:buNone/>
            </a:pPr>
            <a:r>
              <a:rPr lang="en" sz="1200" b="0" i="0" u="none" strike="noStrike" cap="none" dirty="0">
                <a:solidFill>
                  <a:srgbClr val="333333"/>
                </a:solidFill>
                <a:highlight>
                  <a:srgbClr val="FFFFFF"/>
                </a:highlight>
                <a:latin typeface="Arial Narrow" panose="020B0606020202030204" pitchFamily="34" charset="0"/>
                <a:sym typeface="Arial"/>
              </a:rPr>
              <a:t>I thank you, Dear Sir, for the copy you have been so kind as to send me of the letter to your constituents on the Missouri question... this momentous question, like a fire bell in the night, awakened and filled me with terror. I considered it at once as the knell of the Union. it is hushed indeed for the moment. but this is a reprieve only, not a final sentence. a geographical line, coinciding with a marked principle, moral and political, once conceived and held up to the angry passions of men, will never be obliterated; and every new irritation will mark it deeper and deeper. I can say with conscious truth that there is not a man on earth who would sacrifice more than I would, to relieve us from this heavy reproach, in any </a:t>
            </a:r>
            <a:r>
              <a:rPr lang="en" sz="1200" b="0" i="1" u="none" strike="noStrike" cap="none" dirty="0">
                <a:solidFill>
                  <a:srgbClr val="333333"/>
                </a:solidFill>
                <a:highlight>
                  <a:srgbClr val="FFFFFF"/>
                </a:highlight>
                <a:latin typeface="Arial Narrow" panose="020B0606020202030204" pitchFamily="34" charset="0"/>
                <a:sym typeface="Arial"/>
              </a:rPr>
              <a:t>practicable</a:t>
            </a:r>
            <a:r>
              <a:rPr lang="en" sz="1200" b="0" i="0" u="none" strike="noStrike" cap="none" dirty="0">
                <a:solidFill>
                  <a:srgbClr val="333333"/>
                </a:solidFill>
                <a:highlight>
                  <a:srgbClr val="FFFFFF"/>
                </a:highlight>
                <a:latin typeface="Arial Narrow" panose="020B0606020202030204" pitchFamily="34" charset="0"/>
                <a:sym typeface="Arial"/>
              </a:rPr>
              <a:t> way. ...but, as it is, we have the wolf by the ear, and we can neither hold him, nor safely let him go. justice is in one scale, and self-preservation in the other....this certainly is the exclusive right of every state, which nothing in the constitution has taken from them and given to the general government.</a:t>
            </a:r>
            <a:r>
              <a:rPr lang="en" sz="900" b="0" i="0" u="none" strike="noStrike" cap="none" dirty="0">
                <a:solidFill>
                  <a:srgbClr val="333333"/>
                </a:solidFill>
                <a:highlight>
                  <a:srgbClr val="FFFFFF"/>
                </a:highlight>
                <a:latin typeface="Arial Narrow" panose="020B0606020202030204" pitchFamily="34" charset="0"/>
                <a:sym typeface="Arial"/>
              </a:rPr>
              <a:t> </a:t>
            </a:r>
          </a:p>
          <a:p>
            <a:pPr marL="0" marR="0" lvl="0" indent="0" algn="l" rtl="0">
              <a:lnSpc>
                <a:spcPct val="115000"/>
              </a:lnSpc>
              <a:spcBef>
                <a:spcPts val="0"/>
              </a:spcBef>
              <a:spcAft>
                <a:spcPts val="0"/>
              </a:spcAft>
              <a:buClr>
                <a:srgbClr val="000000"/>
              </a:buClr>
              <a:buFont typeface="Arial"/>
              <a:buNone/>
            </a:pPr>
            <a:endParaRPr sz="900" b="0" i="0" u="none" strike="noStrike" cap="none" dirty="0">
              <a:solidFill>
                <a:srgbClr val="333333"/>
              </a:solidFill>
              <a:highlight>
                <a:srgbClr val="FFFFFF"/>
              </a:highlight>
              <a:latin typeface="Arial Narrow" panose="020B0606020202030204" pitchFamily="34" charset="0"/>
              <a:sym typeface="Arial"/>
            </a:endParaRPr>
          </a:p>
          <a:p>
            <a:pPr marL="0" marR="0" lvl="0" indent="0" algn="r" rtl="0">
              <a:lnSpc>
                <a:spcPct val="115000"/>
              </a:lnSpc>
              <a:spcBef>
                <a:spcPts val="0"/>
              </a:spcBef>
              <a:spcAft>
                <a:spcPts val="0"/>
              </a:spcAft>
              <a:buClr>
                <a:srgbClr val="333333"/>
              </a:buClr>
              <a:buSzPct val="25000"/>
              <a:buFont typeface="Arial"/>
              <a:buNone/>
            </a:pPr>
            <a:r>
              <a:rPr lang="en" sz="1200" b="0" i="0" u="none" strike="noStrike" cap="none" dirty="0">
                <a:solidFill>
                  <a:srgbClr val="333333"/>
                </a:solidFill>
                <a:highlight>
                  <a:srgbClr val="FFFFFF"/>
                </a:highlight>
                <a:latin typeface="Arial Narrow" panose="020B0606020202030204" pitchFamily="34" charset="0"/>
                <a:sym typeface="Arial"/>
              </a:rPr>
              <a:t>-Thomas Jefferson 1820</a:t>
            </a:r>
          </a:p>
        </p:txBody>
      </p:sp>
      <p:graphicFrame>
        <p:nvGraphicFramePr>
          <p:cNvPr id="457" name="Shape 457"/>
          <p:cNvGraphicFramePr/>
          <p:nvPr>
            <p:extLst>
              <p:ext uri="{D42A27DB-BD31-4B8C-83A1-F6EECF244321}">
                <p14:modId xmlns:p14="http://schemas.microsoft.com/office/powerpoint/2010/main" val="996038782"/>
              </p:ext>
            </p:extLst>
          </p:nvPr>
        </p:nvGraphicFramePr>
        <p:xfrm>
          <a:off x="451945" y="2844650"/>
          <a:ext cx="8167505" cy="1905000"/>
        </p:xfrm>
        <a:graphic>
          <a:graphicData uri="http://schemas.openxmlformats.org/drawingml/2006/table">
            <a:tbl>
              <a:tblPr>
                <a:noFill/>
                <a:tableStyleId>{60678279-2903-4F4C-8DB5-E1972A2FC0D7}</a:tableStyleId>
              </a:tblPr>
              <a:tblGrid>
                <a:gridCol w="1434644">
                  <a:extLst>
                    <a:ext uri="{9D8B030D-6E8A-4147-A177-3AD203B41FA5}">
                      <a16:colId xmlns:a16="http://schemas.microsoft.com/office/drawing/2014/main" val="20000"/>
                    </a:ext>
                  </a:extLst>
                </a:gridCol>
                <a:gridCol w="6732861">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H</a:t>
                      </a:r>
                      <a:r>
                        <a:rPr lang="en" sz="10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a:solidFill>
                            <a:srgbClr val="FF0000"/>
                          </a:solidFill>
                        </a:rPr>
                        <a:t>A</a:t>
                      </a:r>
                      <a:r>
                        <a:rPr lang="en" sz="10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P</a:t>
                      </a:r>
                      <a:r>
                        <a:rPr lang="en" sz="1000" u="none" strike="noStrike" cap="none"/>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P</a:t>
                      </a:r>
                      <a:r>
                        <a:rPr lang="en" sz="10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000" u="none" strike="noStrike" cap="none"/>
                        <a:t>“</a:t>
                      </a:r>
                      <a:r>
                        <a:rPr lang="en" sz="1000" u="none" strike="noStrike" cap="none">
                          <a:solidFill>
                            <a:srgbClr val="FF0000"/>
                          </a:solidFill>
                        </a:rPr>
                        <a:t>Y</a:t>
                      </a:r>
                      <a:r>
                        <a:rPr lang="en" sz="10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Shape 462"/>
          <p:cNvPicPr preferRelativeResize="0"/>
          <p:nvPr/>
        </p:nvPicPr>
        <p:blipFill rotWithShape="1">
          <a:blip r:embed="rId3">
            <a:alphaModFix/>
          </a:blip>
          <a:srcRect/>
          <a:stretch/>
        </p:blipFill>
        <p:spPr>
          <a:xfrm>
            <a:off x="472965" y="115613"/>
            <a:ext cx="8229600" cy="2707216"/>
          </a:xfrm>
          <a:prstGeom prst="rect">
            <a:avLst/>
          </a:prstGeom>
          <a:noFill/>
          <a:ln>
            <a:noFill/>
          </a:ln>
        </p:spPr>
      </p:pic>
      <p:graphicFrame>
        <p:nvGraphicFramePr>
          <p:cNvPr id="463" name="Shape 463"/>
          <p:cNvGraphicFramePr/>
          <p:nvPr>
            <p:extLst>
              <p:ext uri="{D42A27DB-BD31-4B8C-83A1-F6EECF244321}">
                <p14:modId xmlns:p14="http://schemas.microsoft.com/office/powerpoint/2010/main" val="3521341571"/>
              </p:ext>
            </p:extLst>
          </p:nvPr>
        </p:nvGraphicFramePr>
        <p:xfrm>
          <a:off x="484715" y="2822829"/>
          <a:ext cx="8206100" cy="2115385"/>
        </p:xfrm>
        <a:graphic>
          <a:graphicData uri="http://schemas.openxmlformats.org/drawingml/2006/table">
            <a:tbl>
              <a:tblPr>
                <a:noFill/>
                <a:tableStyleId>{60678279-2903-4F4C-8DB5-E1972A2FC0D7}</a:tableStyleId>
              </a:tblPr>
              <a:tblGrid>
                <a:gridCol w="1441425">
                  <a:extLst>
                    <a:ext uri="{9D8B030D-6E8A-4147-A177-3AD203B41FA5}">
                      <a16:colId xmlns:a16="http://schemas.microsoft.com/office/drawing/2014/main" val="20000"/>
                    </a:ext>
                  </a:extLst>
                </a:gridCol>
                <a:gridCol w="6764675">
                  <a:extLst>
                    <a:ext uri="{9D8B030D-6E8A-4147-A177-3AD203B41FA5}">
                      <a16:colId xmlns:a16="http://schemas.microsoft.com/office/drawing/2014/main" val="20001"/>
                    </a:ext>
                  </a:extLst>
                </a:gridCol>
              </a:tblGrid>
              <a:tr h="3660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660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3660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660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685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Shape 468"/>
          <p:cNvPicPr preferRelativeResize="0"/>
          <p:nvPr/>
        </p:nvPicPr>
        <p:blipFill rotWithShape="1">
          <a:blip r:embed="rId3">
            <a:alphaModFix/>
          </a:blip>
          <a:srcRect/>
          <a:stretch/>
        </p:blipFill>
        <p:spPr>
          <a:xfrm>
            <a:off x="199697" y="210205"/>
            <a:ext cx="6273551" cy="3554931"/>
          </a:xfrm>
          <a:prstGeom prst="rect">
            <a:avLst/>
          </a:prstGeom>
          <a:noFill/>
          <a:ln>
            <a:noFill/>
          </a:ln>
        </p:spPr>
      </p:pic>
      <p:graphicFrame>
        <p:nvGraphicFramePr>
          <p:cNvPr id="469" name="Shape 469"/>
          <p:cNvGraphicFramePr/>
          <p:nvPr>
            <p:extLst>
              <p:ext uri="{D42A27DB-BD31-4B8C-83A1-F6EECF244321}">
                <p14:modId xmlns:p14="http://schemas.microsoft.com/office/powerpoint/2010/main" val="1903340944"/>
              </p:ext>
            </p:extLst>
          </p:nvPr>
        </p:nvGraphicFramePr>
        <p:xfrm>
          <a:off x="6579958" y="109777"/>
          <a:ext cx="2343325" cy="4864275"/>
        </p:xfrm>
        <a:graphic>
          <a:graphicData uri="http://schemas.openxmlformats.org/drawingml/2006/table">
            <a:tbl>
              <a:tblPr>
                <a:noFill/>
                <a:tableStyleId>{60678279-2903-4F4C-8DB5-E1972A2FC0D7}</a:tableStyleId>
              </a:tblPr>
              <a:tblGrid>
                <a:gridCol w="854800">
                  <a:extLst>
                    <a:ext uri="{9D8B030D-6E8A-4147-A177-3AD203B41FA5}">
                      <a16:colId xmlns:a16="http://schemas.microsoft.com/office/drawing/2014/main" val="20000"/>
                    </a:ext>
                  </a:extLst>
                </a:gridCol>
                <a:gridCol w="1488525">
                  <a:extLst>
                    <a:ext uri="{9D8B030D-6E8A-4147-A177-3AD203B41FA5}">
                      <a16:colId xmlns:a16="http://schemas.microsoft.com/office/drawing/2014/main" val="20001"/>
                    </a:ext>
                  </a:extLst>
                </a:gridCol>
              </a:tblGrid>
              <a:tr h="1061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61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190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9139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087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Shape 474"/>
          <p:cNvPicPr preferRelativeResize="0"/>
          <p:nvPr/>
        </p:nvPicPr>
        <p:blipFill rotWithShape="1">
          <a:blip r:embed="rId3">
            <a:alphaModFix/>
          </a:blip>
          <a:srcRect/>
          <a:stretch/>
        </p:blipFill>
        <p:spPr>
          <a:xfrm>
            <a:off x="5316791" y="0"/>
            <a:ext cx="3700133" cy="5143499"/>
          </a:xfrm>
          <a:prstGeom prst="rect">
            <a:avLst/>
          </a:prstGeom>
          <a:noFill/>
          <a:ln>
            <a:noFill/>
          </a:ln>
        </p:spPr>
      </p:pic>
      <p:graphicFrame>
        <p:nvGraphicFramePr>
          <p:cNvPr id="475" name="Shape 475"/>
          <p:cNvGraphicFramePr/>
          <p:nvPr>
            <p:extLst>
              <p:ext uri="{D42A27DB-BD31-4B8C-83A1-F6EECF244321}">
                <p14:modId xmlns:p14="http://schemas.microsoft.com/office/powerpoint/2010/main" val="4237177233"/>
              </p:ext>
            </p:extLst>
          </p:nvPr>
        </p:nvGraphicFramePr>
        <p:xfrm>
          <a:off x="380300" y="168164"/>
          <a:ext cx="4778950" cy="4624341"/>
        </p:xfrm>
        <a:graphic>
          <a:graphicData uri="http://schemas.openxmlformats.org/drawingml/2006/table">
            <a:tbl>
              <a:tblPr>
                <a:noFill/>
                <a:tableStyleId>{60678279-2903-4F4C-8DB5-E1972A2FC0D7}</a:tableStyleId>
              </a:tblPr>
              <a:tblGrid>
                <a:gridCol w="810350">
                  <a:extLst>
                    <a:ext uri="{9D8B030D-6E8A-4147-A177-3AD203B41FA5}">
                      <a16:colId xmlns:a16="http://schemas.microsoft.com/office/drawing/2014/main" val="20000"/>
                    </a:ext>
                  </a:extLst>
                </a:gridCol>
                <a:gridCol w="3968600">
                  <a:extLst>
                    <a:ext uri="{9D8B030D-6E8A-4147-A177-3AD203B41FA5}">
                      <a16:colId xmlns:a16="http://schemas.microsoft.com/office/drawing/2014/main" val="20001"/>
                    </a:ext>
                  </a:extLst>
                </a:gridCol>
              </a:tblGrid>
              <a:tr h="86706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6706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6706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560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6706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Shape 480" descr="Trail_of_Tears.jpg"/>
          <p:cNvPicPr preferRelativeResize="0"/>
          <p:nvPr/>
        </p:nvPicPr>
        <p:blipFill rotWithShape="1">
          <a:blip r:embed="rId3">
            <a:alphaModFix/>
          </a:blip>
          <a:srcRect/>
          <a:stretch/>
        </p:blipFill>
        <p:spPr>
          <a:xfrm>
            <a:off x="210207" y="426675"/>
            <a:ext cx="5612321" cy="3969388"/>
          </a:xfrm>
          <a:prstGeom prst="rect">
            <a:avLst/>
          </a:prstGeom>
          <a:noFill/>
          <a:ln>
            <a:noFill/>
          </a:ln>
        </p:spPr>
      </p:pic>
      <p:graphicFrame>
        <p:nvGraphicFramePr>
          <p:cNvPr id="481" name="Shape 481"/>
          <p:cNvGraphicFramePr/>
          <p:nvPr>
            <p:extLst>
              <p:ext uri="{D42A27DB-BD31-4B8C-83A1-F6EECF244321}">
                <p14:modId xmlns:p14="http://schemas.microsoft.com/office/powerpoint/2010/main" val="3852858178"/>
              </p:ext>
            </p:extLst>
          </p:nvPr>
        </p:nvGraphicFramePr>
        <p:xfrm>
          <a:off x="5990897" y="168165"/>
          <a:ext cx="3079703" cy="4803227"/>
        </p:xfrm>
        <a:graphic>
          <a:graphicData uri="http://schemas.openxmlformats.org/drawingml/2006/table">
            <a:tbl>
              <a:tblPr>
                <a:noFill/>
                <a:tableStyleId>{60678279-2903-4F4C-8DB5-E1972A2FC0D7}</a:tableStyleId>
              </a:tblPr>
              <a:tblGrid>
                <a:gridCol w="885458">
                  <a:extLst>
                    <a:ext uri="{9D8B030D-6E8A-4147-A177-3AD203B41FA5}">
                      <a16:colId xmlns:a16="http://schemas.microsoft.com/office/drawing/2014/main" val="20000"/>
                    </a:ext>
                  </a:extLst>
                </a:gridCol>
                <a:gridCol w="2194245">
                  <a:extLst>
                    <a:ext uri="{9D8B030D-6E8A-4147-A177-3AD203B41FA5}">
                      <a16:colId xmlns:a16="http://schemas.microsoft.com/office/drawing/2014/main" val="20001"/>
                    </a:ext>
                  </a:extLst>
                </a:gridCol>
              </a:tblGrid>
              <a:tr h="10406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406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6404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4058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4084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p:nvPr/>
        </p:nvSpPr>
        <p:spPr>
          <a:xfrm>
            <a:off x="231228" y="367862"/>
            <a:ext cx="8812759" cy="2337848"/>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231F20"/>
              </a:buClr>
              <a:buSzPct val="25000"/>
              <a:buFont typeface="Times New Roman"/>
              <a:buNone/>
            </a:pPr>
            <a:r>
              <a:rPr lang="en" sz="1300" dirty="0">
                <a:solidFill>
                  <a:srgbClr val="231F20"/>
                </a:solidFill>
                <a:highlight>
                  <a:srgbClr val="FFFFFF"/>
                </a:highlight>
                <a:latin typeface="Arial Narrow" panose="020B0606020202030204" pitchFamily="34" charset="0"/>
                <a:ea typeface="Times New Roman"/>
                <a:cs typeface="Times New Roman"/>
                <a:sym typeface="Times New Roman"/>
              </a:rPr>
              <a:t>In t</a:t>
            </a:r>
            <a:r>
              <a:rPr lang="en" sz="1300" b="0" i="0" u="none" strike="noStrike" cap="none" dirty="0">
                <a:solidFill>
                  <a:srgbClr val="231F20"/>
                </a:solidFill>
                <a:highlight>
                  <a:srgbClr val="FFFFFF"/>
                </a:highlight>
                <a:latin typeface="Arial Narrow" panose="020B0606020202030204" pitchFamily="34" charset="0"/>
                <a:ea typeface="Times New Roman"/>
                <a:cs typeface="Times New Roman"/>
                <a:sym typeface="Times New Roman"/>
              </a:rPr>
              <a:t>he 1840 presidential election, the Whigs ran William Henry Harrison on a pro-business platform against the hapless scapegoat of the 1837 panic, Martin Van Buren, and won crushing victories in the state, congressional, and presidential contests (Harrison carried nineteen of the twenty-six states). Whigs captured three-fifths of the new voters and triumphed, not only across the nation, but across all class, religious, and ethnic divisions. On the other hand, when the Whigs were unable to keep focused on these strategies, they generally lost, and lost big. The Whigs were always a minority party. Without clear partisan policy distinctions that made clear how awful an opposition victory would be, they discouraged their existing voter base and failed to recruit new voters… They prided themselves on being a coalition of independent thinkers, unlike (in their imagination) the disciplined faithful of the Democrats, and they did not hesitate to turn on each other with divisive and disheartening abandon.</a:t>
            </a:r>
          </a:p>
          <a:p>
            <a:pPr marL="0" marR="0" lvl="0" indent="0" algn="l" rtl="0">
              <a:lnSpc>
                <a:spcPct val="100000"/>
              </a:lnSpc>
              <a:spcAft>
                <a:spcPts val="0"/>
              </a:spcAft>
              <a:buClr>
                <a:srgbClr val="231F20"/>
              </a:buClr>
              <a:buSzPct val="25000"/>
              <a:buFont typeface="Times New Roman"/>
              <a:buNone/>
            </a:pPr>
            <a:r>
              <a:rPr lang="en" sz="1300" b="0" i="1" u="none" strike="noStrike" cap="none" dirty="0">
                <a:solidFill>
                  <a:srgbClr val="231F20"/>
                </a:solidFill>
                <a:highlight>
                  <a:srgbClr val="FFFFFF"/>
                </a:highlight>
                <a:latin typeface="Arial Narrow" panose="020B0606020202030204" pitchFamily="34" charset="0"/>
                <a:ea typeface="Times New Roman"/>
                <a:cs typeface="Times New Roman"/>
                <a:sym typeface="Times New Roman"/>
              </a:rPr>
              <a:t>	                                                                                               -The Rise and Fall of the American Whig Party: Jacksonian</a:t>
            </a:r>
          </a:p>
          <a:p>
            <a:pPr>
              <a:buClr>
                <a:srgbClr val="231F20"/>
              </a:buClr>
              <a:buSzPct val="25000"/>
            </a:pPr>
            <a:r>
              <a:rPr lang="en" sz="1300" i="1" dirty="0">
                <a:solidFill>
                  <a:srgbClr val="231F20"/>
                </a:solidFill>
                <a:highlight>
                  <a:srgbClr val="FFFFFF"/>
                </a:highlight>
                <a:latin typeface="Arial Narrow" panose="020B0606020202030204" pitchFamily="34" charset="0"/>
                <a:ea typeface="Times New Roman"/>
                <a:cs typeface="Times New Roman"/>
                <a:sym typeface="Times New Roman"/>
              </a:rPr>
              <a:t>		                                                                       Politics and the Onset of the Civil War, </a:t>
            </a:r>
            <a:r>
              <a:rPr lang="en" sz="1300" dirty="0">
                <a:solidFill>
                  <a:srgbClr val="231F20"/>
                </a:solidFill>
                <a:highlight>
                  <a:srgbClr val="FFFFFF"/>
                </a:highlight>
                <a:latin typeface="Arial Narrow" panose="020B0606020202030204" pitchFamily="34" charset="0"/>
                <a:ea typeface="Times New Roman"/>
                <a:cs typeface="Times New Roman"/>
                <a:sym typeface="Times New Roman"/>
              </a:rPr>
              <a:t>Michael Holt. Summer 2001</a:t>
            </a:r>
          </a:p>
          <a:p>
            <a:pPr marL="0" marR="0" lvl="0" indent="0" algn="l" rtl="0">
              <a:lnSpc>
                <a:spcPct val="100000"/>
              </a:lnSpc>
              <a:spcAft>
                <a:spcPts val="0"/>
              </a:spcAft>
              <a:buClr>
                <a:srgbClr val="231F20"/>
              </a:buClr>
              <a:buSzPct val="25000"/>
              <a:buFont typeface="Times New Roman"/>
              <a:buNone/>
            </a:pPr>
            <a:endParaRPr lang="en" sz="1200" b="0" i="0" u="none" strike="noStrike" cap="none" dirty="0">
              <a:solidFill>
                <a:srgbClr val="231F20"/>
              </a:solidFill>
              <a:highlight>
                <a:srgbClr val="FFFFFF"/>
              </a:highlight>
              <a:latin typeface="Arial Narrow" panose="020B0606020202030204" pitchFamily="34" charset="0"/>
              <a:ea typeface="Times New Roman"/>
              <a:cs typeface="Times New Roman"/>
              <a:sym typeface="Times New Roman"/>
            </a:endParaRPr>
          </a:p>
        </p:txBody>
      </p:sp>
      <p:graphicFrame>
        <p:nvGraphicFramePr>
          <p:cNvPr id="487" name="Shape 487"/>
          <p:cNvGraphicFramePr/>
          <p:nvPr>
            <p:extLst>
              <p:ext uri="{D42A27DB-BD31-4B8C-83A1-F6EECF244321}">
                <p14:modId xmlns:p14="http://schemas.microsoft.com/office/powerpoint/2010/main" val="3040828367"/>
              </p:ext>
            </p:extLst>
          </p:nvPr>
        </p:nvGraphicFramePr>
        <p:xfrm>
          <a:off x="336331" y="2512833"/>
          <a:ext cx="8259009" cy="2156685"/>
        </p:xfrm>
        <a:graphic>
          <a:graphicData uri="http://schemas.openxmlformats.org/drawingml/2006/table">
            <a:tbl>
              <a:tblPr>
                <a:noFill/>
                <a:tableStyleId>{60678279-2903-4F4C-8DB5-E1972A2FC0D7}</a:tableStyleId>
              </a:tblPr>
              <a:tblGrid>
                <a:gridCol w="1291162">
                  <a:extLst>
                    <a:ext uri="{9D8B030D-6E8A-4147-A177-3AD203B41FA5}">
                      <a16:colId xmlns:a16="http://schemas.microsoft.com/office/drawing/2014/main" val="20000"/>
                    </a:ext>
                  </a:extLst>
                </a:gridCol>
                <a:gridCol w="6967847">
                  <a:extLst>
                    <a:ext uri="{9D8B030D-6E8A-4147-A177-3AD203B41FA5}">
                      <a16:colId xmlns:a16="http://schemas.microsoft.com/office/drawing/2014/main" val="20001"/>
                    </a:ext>
                  </a:extLst>
                </a:gridCol>
              </a:tblGrid>
              <a:tr h="375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75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75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75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809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p:nvPr/>
        </p:nvSpPr>
        <p:spPr>
          <a:xfrm>
            <a:off x="343850" y="94594"/>
            <a:ext cx="8395800" cy="1881352"/>
          </a:xfrm>
          <a:prstGeom prst="rect">
            <a:avLst/>
          </a:prstGeom>
          <a:noFill/>
          <a:ln>
            <a:noFill/>
          </a:ln>
        </p:spPr>
        <p:txBody>
          <a:bodyPr wrap="square" lIns="91425" tIns="91425" rIns="91425" bIns="91425" anchor="ctr" anchorCtr="0">
            <a:noAutofit/>
          </a:bodyPr>
          <a:lstStyle/>
          <a:p>
            <a:pPr marL="0" marR="0" lvl="0" indent="457200" algn="l" rtl="0">
              <a:lnSpc>
                <a:spcPct val="115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“I cannot but remark, sir, to what lengths arguments might be carried, predicated upon the supposition of the existence of the power, on the part of congress, to impose conditions and restrictions.</a:t>
            </a:r>
          </a:p>
          <a:p>
            <a:pPr marL="0" marR="0" lvl="0" indent="0" algn="l" rtl="0">
              <a:lnSpc>
                <a:spcPct val="115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	If you have the authority to impose the one now sought to be imposed, may you not impose any other? If you have the right to inhibit the introduction of slaves into the new state, you have a right to inhibit the introduction of any other species of property. And you may go a step further, and prescribe the manner in which the soil shall be cultivated. In fine, there is no restriction or condition whatever, which may not, with equal propriety, be imposed.”</a:t>
            </a:r>
          </a:p>
          <a:p>
            <a:pPr marL="0" marR="0" lvl="0" indent="0" algn="r" rtl="0">
              <a:lnSpc>
                <a:spcPct val="115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-Senator Freeman Walker (Georgia) 1819</a:t>
            </a:r>
          </a:p>
        </p:txBody>
      </p:sp>
      <p:graphicFrame>
        <p:nvGraphicFramePr>
          <p:cNvPr id="493" name="Shape 493"/>
          <p:cNvGraphicFramePr/>
          <p:nvPr>
            <p:extLst>
              <p:ext uri="{D42A27DB-BD31-4B8C-83A1-F6EECF244321}">
                <p14:modId xmlns:p14="http://schemas.microsoft.com/office/powerpoint/2010/main" val="3481961067"/>
              </p:ext>
            </p:extLst>
          </p:nvPr>
        </p:nvGraphicFramePr>
        <p:xfrm>
          <a:off x="430925" y="2136950"/>
          <a:ext cx="8174926" cy="2711178"/>
        </p:xfrm>
        <a:graphic>
          <a:graphicData uri="http://schemas.openxmlformats.org/drawingml/2006/table">
            <a:tbl>
              <a:tblPr>
                <a:noFill/>
                <a:tableStyleId>{60678279-2903-4F4C-8DB5-E1972A2FC0D7}</a:tableStyleId>
              </a:tblPr>
              <a:tblGrid>
                <a:gridCol w="1397724">
                  <a:extLst>
                    <a:ext uri="{9D8B030D-6E8A-4147-A177-3AD203B41FA5}">
                      <a16:colId xmlns:a16="http://schemas.microsoft.com/office/drawing/2014/main" val="20000"/>
                    </a:ext>
                  </a:extLst>
                </a:gridCol>
                <a:gridCol w="6777202">
                  <a:extLst>
                    <a:ext uri="{9D8B030D-6E8A-4147-A177-3AD203B41FA5}">
                      <a16:colId xmlns:a16="http://schemas.microsoft.com/office/drawing/2014/main" val="20001"/>
                    </a:ext>
                  </a:extLst>
                </a:gridCol>
              </a:tblGrid>
              <a:tr h="47425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60702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7425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42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60702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Shape 498" descr="https://lh3.googleusercontent.com/dd3Q15eFPUhF-7DpJxSK-O5Df7Rh9XdAv4zpc9aJ9Z2x9iafcPTEzVoWJmbCu14iP4KL2q45wX7r5MLmYKP9mzFZhgmIQw4lBDlffZOdSuIDLWGgTeN2mLuliv9JBx0Iww"/>
          <p:cNvPicPr preferRelativeResize="0"/>
          <p:nvPr/>
        </p:nvPicPr>
        <p:blipFill rotWithShape="1">
          <a:blip r:embed="rId3">
            <a:alphaModFix/>
          </a:blip>
          <a:srcRect/>
          <a:stretch/>
        </p:blipFill>
        <p:spPr>
          <a:xfrm>
            <a:off x="136634" y="426675"/>
            <a:ext cx="6036614" cy="3140279"/>
          </a:xfrm>
          <a:prstGeom prst="rect">
            <a:avLst/>
          </a:prstGeom>
          <a:noFill/>
          <a:ln>
            <a:noFill/>
          </a:ln>
        </p:spPr>
      </p:pic>
      <p:graphicFrame>
        <p:nvGraphicFramePr>
          <p:cNvPr id="499" name="Shape 499"/>
          <p:cNvGraphicFramePr/>
          <p:nvPr>
            <p:extLst>
              <p:ext uri="{D42A27DB-BD31-4B8C-83A1-F6EECF244321}">
                <p14:modId xmlns:p14="http://schemas.microsoft.com/office/powerpoint/2010/main" val="4180919115"/>
              </p:ext>
            </p:extLst>
          </p:nvPr>
        </p:nvGraphicFramePr>
        <p:xfrm>
          <a:off x="6173248" y="199696"/>
          <a:ext cx="2897352" cy="4550981"/>
        </p:xfrm>
        <a:graphic>
          <a:graphicData uri="http://schemas.openxmlformats.org/drawingml/2006/table">
            <a:tbl>
              <a:tblPr>
                <a:noFill/>
                <a:tableStyleId>{60678279-2903-4F4C-8DB5-E1972A2FC0D7}</a:tableStyleId>
              </a:tblPr>
              <a:tblGrid>
                <a:gridCol w="1091106">
                  <a:extLst>
                    <a:ext uri="{9D8B030D-6E8A-4147-A177-3AD203B41FA5}">
                      <a16:colId xmlns:a16="http://schemas.microsoft.com/office/drawing/2014/main" val="20000"/>
                    </a:ext>
                  </a:extLst>
                </a:gridCol>
                <a:gridCol w="1806246">
                  <a:extLst>
                    <a:ext uri="{9D8B030D-6E8A-4147-A177-3AD203B41FA5}">
                      <a16:colId xmlns:a16="http://schemas.microsoft.com/office/drawing/2014/main" val="20001"/>
                    </a:ext>
                  </a:extLst>
                </a:gridCol>
              </a:tblGrid>
              <a:tr h="102356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5035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298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2673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2043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Shape 504"/>
          <p:cNvSpPr txBox="1"/>
          <p:nvPr/>
        </p:nvSpPr>
        <p:spPr>
          <a:xfrm>
            <a:off x="413845" y="136634"/>
            <a:ext cx="7830730" cy="1902862"/>
          </a:xfrm>
          <a:prstGeom prst="rect">
            <a:avLst/>
          </a:prstGeom>
          <a:noFill/>
          <a:ln>
            <a:noFill/>
          </a:ln>
        </p:spPr>
        <p:txBody>
          <a:bodyPr wrap="square" lIns="91425" tIns="91425" rIns="91425" bIns="91425"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 sz="1200" i="0" u="none" strike="noStrike" cap="none" dirty="0">
                <a:solidFill>
                  <a:schemeClr val="dk1"/>
                </a:solidFill>
                <a:latin typeface="Arial Narrow" panose="020B0606020202030204" pitchFamily="34" charset="0"/>
                <a:sym typeface="Arial"/>
              </a:rPr>
              <a:t>“It is impossible that the allied powers should extend their political system to any portion of either continent without endangering our peace and happiness; nor can anyone believe that our southern brethren, if left to themselves, would adopt it of their own accord. It is equally impossible, therefore, that we should behold such interposition in any form with indifference. If we look to the comparative strength and resources of Spain and those new Governments, and their distance from each other, it must be obvious that she can never subdue them. It is still the true policy of the United States to leave the parties to themselves, in hope that other powers will pursue the same course. . . .”</a:t>
            </a:r>
          </a:p>
          <a:p>
            <a:pPr marL="0" marR="0" lvl="0" indent="0" algn="l" rtl="0">
              <a:lnSpc>
                <a:spcPct val="100000"/>
              </a:lnSpc>
              <a:spcBef>
                <a:spcPts val="0"/>
              </a:spcBef>
              <a:spcAft>
                <a:spcPts val="0"/>
              </a:spcAft>
              <a:buClr>
                <a:schemeClr val="dk1"/>
              </a:buClr>
              <a:buSzPct val="25000"/>
              <a:buFont typeface="Arial"/>
              <a:buNone/>
            </a:pPr>
            <a:r>
              <a:rPr lang="en" sz="1200" i="0" u="none" strike="noStrike" cap="none" dirty="0">
                <a:solidFill>
                  <a:schemeClr val="dk1"/>
                </a:solidFill>
                <a:latin typeface="Arial Narrow" panose="020B0606020202030204" pitchFamily="34" charset="0"/>
                <a:sym typeface="Arial"/>
              </a:rPr>
              <a:t>		                                                                                                                               - Monroe Doctrine, 1823</a:t>
            </a:r>
          </a:p>
        </p:txBody>
      </p:sp>
      <p:graphicFrame>
        <p:nvGraphicFramePr>
          <p:cNvPr id="505" name="Shape 505"/>
          <p:cNvGraphicFramePr/>
          <p:nvPr>
            <p:extLst>
              <p:ext uri="{D42A27DB-BD31-4B8C-83A1-F6EECF244321}">
                <p14:modId xmlns:p14="http://schemas.microsoft.com/office/powerpoint/2010/main" val="622603324"/>
              </p:ext>
            </p:extLst>
          </p:nvPr>
        </p:nvGraphicFramePr>
        <p:xfrm>
          <a:off x="413845" y="1842820"/>
          <a:ext cx="7792630" cy="2802751"/>
        </p:xfrm>
        <a:graphic>
          <a:graphicData uri="http://schemas.openxmlformats.org/drawingml/2006/table">
            <a:tbl>
              <a:tblPr>
                <a:noFill/>
                <a:tableStyleId>{60678279-2903-4F4C-8DB5-E1972A2FC0D7}</a:tableStyleId>
              </a:tblPr>
              <a:tblGrid>
                <a:gridCol w="1305349">
                  <a:extLst>
                    <a:ext uri="{9D8B030D-6E8A-4147-A177-3AD203B41FA5}">
                      <a16:colId xmlns:a16="http://schemas.microsoft.com/office/drawing/2014/main" val="20000"/>
                    </a:ext>
                  </a:extLst>
                </a:gridCol>
                <a:gridCol w="6487281">
                  <a:extLst>
                    <a:ext uri="{9D8B030D-6E8A-4147-A177-3AD203B41FA5}">
                      <a16:colId xmlns:a16="http://schemas.microsoft.com/office/drawing/2014/main" val="20001"/>
                    </a:ext>
                  </a:extLst>
                </a:gridCol>
              </a:tblGrid>
              <a:tr h="5152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52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52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418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1521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Shape 510"/>
          <p:cNvSpPr txBox="1"/>
          <p:nvPr/>
        </p:nvSpPr>
        <p:spPr>
          <a:xfrm>
            <a:off x="367862" y="0"/>
            <a:ext cx="8234528" cy="168165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i="0" u="none" strike="noStrike" cap="none" dirty="0">
                <a:solidFill>
                  <a:schemeClr val="tx1"/>
                </a:solidFill>
                <a:latin typeface="Arial Narrow" panose="020B0606020202030204" pitchFamily="34" charset="0"/>
                <a:sym typeface="Arial"/>
              </a:rPr>
              <a:t>To be sure, the meeting at Hartford put an end to the already waning national fortunes of the Federalist Party while giving a legitimacy to the notion of nullification which would haunt the nation later. Yet the Convention preserved the centrist course of New England federalism. Indeed, as the most notable instance since the Second Continental Congress of men organizing to satisfy, direct, and control an aroused populace, it was a monument to the growth of electoral democracy. It was a victory for political management, for the 'system'.</a:t>
            </a:r>
          </a:p>
          <a:p>
            <a:pPr marL="0" marR="0" lvl="0" indent="0" algn="l" rtl="0">
              <a:lnSpc>
                <a:spcPct val="100000"/>
              </a:lnSpc>
              <a:spcBef>
                <a:spcPts val="0"/>
              </a:spcBef>
              <a:spcAft>
                <a:spcPts val="0"/>
              </a:spcAft>
              <a:buClr>
                <a:schemeClr val="dk1"/>
              </a:buClr>
              <a:buSzPct val="25000"/>
              <a:buFont typeface="Arial"/>
              <a:buNone/>
            </a:pPr>
            <a:r>
              <a:rPr lang="en" dirty="0">
                <a:solidFill>
                  <a:schemeClr val="tx1"/>
                </a:solidFill>
                <a:latin typeface="Arial Narrow" panose="020B0606020202030204" pitchFamily="34" charset="0"/>
              </a:rPr>
              <a:t>                                                   -J</a:t>
            </a:r>
            <a:r>
              <a:rPr lang="en" i="0" u="none" strike="noStrike" cap="none" dirty="0">
                <a:solidFill>
                  <a:schemeClr val="tx1"/>
                </a:solidFill>
                <a:latin typeface="Arial Narrow" panose="020B0606020202030204" pitchFamily="34" charset="0"/>
                <a:sym typeface="Arial"/>
              </a:rPr>
              <a:t>amesM. Banner, historian, </a:t>
            </a:r>
            <a:r>
              <a:rPr lang="en" i="1" u="none" strike="noStrike" cap="none" dirty="0">
                <a:solidFill>
                  <a:schemeClr val="tx1"/>
                </a:solidFill>
                <a:latin typeface="Arial Narrow" panose="020B0606020202030204" pitchFamily="34" charset="0"/>
                <a:sym typeface="Arial"/>
              </a:rPr>
              <a:t>A Shadow of Secession? The Hartford Convention, 1814</a:t>
            </a:r>
            <a:r>
              <a:rPr lang="en" u="none" strike="noStrike" cap="none" dirty="0">
                <a:solidFill>
                  <a:schemeClr val="tx1"/>
                </a:solidFill>
                <a:latin typeface="Arial Narrow" panose="020B0606020202030204" pitchFamily="34" charset="0"/>
                <a:sym typeface="Arial"/>
              </a:rPr>
              <a:t>, 1988</a:t>
            </a:r>
            <a:endParaRPr lang="en" i="0" u="sng" strike="noStrike" cap="none" dirty="0">
              <a:solidFill>
                <a:schemeClr val="tx1"/>
              </a:solidFill>
              <a:latin typeface="Arial Narrow" panose="020B0606020202030204" pitchFamily="34" charset="0"/>
              <a:sym typeface="Arial"/>
              <a:hlinkClick r:id="rId3"/>
            </a:endParaRPr>
          </a:p>
        </p:txBody>
      </p:sp>
      <p:graphicFrame>
        <p:nvGraphicFramePr>
          <p:cNvPr id="511" name="Shape 511"/>
          <p:cNvGraphicFramePr/>
          <p:nvPr>
            <p:extLst>
              <p:ext uri="{D42A27DB-BD31-4B8C-83A1-F6EECF244321}">
                <p14:modId xmlns:p14="http://schemas.microsoft.com/office/powerpoint/2010/main" val="3013249595"/>
              </p:ext>
            </p:extLst>
          </p:nvPr>
        </p:nvGraphicFramePr>
        <p:xfrm>
          <a:off x="515007" y="1681656"/>
          <a:ext cx="8087383" cy="2690138"/>
        </p:xfrm>
        <a:graphic>
          <a:graphicData uri="http://schemas.openxmlformats.org/drawingml/2006/table">
            <a:tbl>
              <a:tblPr>
                <a:noFill/>
                <a:tableStyleId>{60678279-2903-4F4C-8DB5-E1972A2FC0D7}</a:tableStyleId>
              </a:tblPr>
              <a:tblGrid>
                <a:gridCol w="1420571">
                  <a:extLst>
                    <a:ext uri="{9D8B030D-6E8A-4147-A177-3AD203B41FA5}">
                      <a16:colId xmlns:a16="http://schemas.microsoft.com/office/drawing/2014/main" val="20000"/>
                    </a:ext>
                  </a:extLst>
                </a:gridCol>
                <a:gridCol w="6666812">
                  <a:extLst>
                    <a:ext uri="{9D8B030D-6E8A-4147-A177-3AD203B41FA5}">
                      <a16:colId xmlns:a16="http://schemas.microsoft.com/office/drawing/2014/main" val="20001"/>
                    </a:ext>
                  </a:extLst>
                </a:gridCol>
              </a:tblGrid>
              <a:tr h="500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00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00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00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4043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graphicFrame>
        <p:nvGraphicFramePr>
          <p:cNvPr id="516" name="Shape 516"/>
          <p:cNvGraphicFramePr/>
          <p:nvPr>
            <p:extLst>
              <p:ext uri="{D42A27DB-BD31-4B8C-83A1-F6EECF244321}">
                <p14:modId xmlns:p14="http://schemas.microsoft.com/office/powerpoint/2010/main" val="3094134066"/>
              </p:ext>
            </p:extLst>
          </p:nvPr>
        </p:nvGraphicFramePr>
        <p:xfrm>
          <a:off x="152400" y="152400"/>
          <a:ext cx="8617900" cy="2363975"/>
        </p:xfrm>
        <a:graphic>
          <a:graphicData uri="http://schemas.openxmlformats.org/drawingml/2006/table">
            <a:tbl>
              <a:tblPr>
                <a:noFill/>
                <a:tableStyleId>{40E12331-26A4-4B5E-A27A-037A79D3D79C}</a:tableStyleId>
              </a:tblPr>
              <a:tblGrid>
                <a:gridCol w="8617900">
                  <a:extLst>
                    <a:ext uri="{9D8B030D-6E8A-4147-A177-3AD203B41FA5}">
                      <a16:colId xmlns:a16="http://schemas.microsoft.com/office/drawing/2014/main" val="20000"/>
                    </a:ext>
                  </a:extLst>
                </a:gridCol>
              </a:tblGrid>
              <a:tr h="2363975">
                <a:tc>
                  <a:txBody>
                    <a:bodyPr/>
                    <a:lstStyle/>
                    <a:p>
                      <a:pPr marL="0" marR="0" lvl="0" indent="0" algn="l" rtl="0">
                        <a:lnSpc>
                          <a:spcPct val="115000"/>
                        </a:lnSpc>
                        <a:spcBef>
                          <a:spcPts val="0"/>
                        </a:spcBef>
                        <a:spcAft>
                          <a:spcPts val="0"/>
                        </a:spcAft>
                        <a:buClr>
                          <a:srgbClr val="000000"/>
                        </a:buClr>
                        <a:buSzPct val="25000"/>
                        <a:buFont typeface="Arial"/>
                        <a:buNone/>
                      </a:pPr>
                      <a:endParaRPr sz="1200" u="none" strike="noStrike" cap="none" dirty="0"/>
                    </a:p>
                    <a:p>
                      <a:pPr marL="0" marR="0" lvl="0" indent="0" algn="l" rtl="0">
                        <a:lnSpc>
                          <a:spcPct val="115000"/>
                        </a:lnSpc>
                        <a:spcBef>
                          <a:spcPts val="0"/>
                        </a:spcBef>
                        <a:spcAft>
                          <a:spcPts val="0"/>
                        </a:spcAft>
                        <a:buClr>
                          <a:srgbClr val="000000"/>
                        </a:buClr>
                        <a:buSzPct val="25000"/>
                        <a:buFont typeface="Arial"/>
                        <a:buNone/>
                      </a:pPr>
                      <a:r>
                        <a:rPr lang="en" sz="1400" u="none" strike="noStrike" cap="none" dirty="0">
                          <a:latin typeface="Arial Narrow" panose="020B0606020202030204" pitchFamily="34" charset="0"/>
                        </a:rPr>
                        <a:t>I believe in the existence of a great, immortal, immutable principle of natural law...which proves the absolute right to an education of every human being that comes into the world; and which, of course, proves the correlative duty of every government to see that the means of that education are provided for all.... Massachusetts is parental in her government. More and more, as year after year rolls by, she seeks to substitute prevention for remedy, and rewards for penalties. She strives to make industry the antidote to poverty, and to counterwork the progress of vice and crime by the diffusion of knowledge and the culture of virtuous principles.</a:t>
                      </a:r>
                    </a:p>
                    <a:p>
                      <a:pPr marL="0" marR="0" lvl="0" indent="0" algn="l" defTabSz="914400" rtl="0" eaLnBrk="1" fontAlgn="auto" latinLnBrk="0" hangingPunct="1">
                        <a:lnSpc>
                          <a:spcPct val="115000"/>
                        </a:lnSpc>
                        <a:spcBef>
                          <a:spcPts val="0"/>
                        </a:spcBef>
                        <a:spcAft>
                          <a:spcPts val="0"/>
                        </a:spcAft>
                        <a:buClr>
                          <a:srgbClr val="000000"/>
                        </a:buClr>
                        <a:buSzPct val="25000"/>
                        <a:buFont typeface="Arial"/>
                        <a:buNone/>
                        <a:tabLst/>
                        <a:defRPr/>
                      </a:pPr>
                      <a:r>
                        <a:rPr lang="en" sz="1400" u="none" strike="noStrike" cap="none" dirty="0">
                          <a:latin typeface="Arial Narrow" panose="020B0606020202030204" pitchFamily="34" charset="0"/>
                        </a:rPr>
                        <a:t>                                                                                                                      -Horace Mann to the Massachusetts Legislature, 1846</a:t>
                      </a:r>
                    </a:p>
                    <a:p>
                      <a:pPr marL="0" marR="0" lvl="0" indent="0" algn="l" rtl="0">
                        <a:lnSpc>
                          <a:spcPct val="115000"/>
                        </a:lnSpc>
                        <a:spcBef>
                          <a:spcPts val="0"/>
                        </a:spcBef>
                        <a:spcAft>
                          <a:spcPts val="0"/>
                        </a:spcAft>
                        <a:buClr>
                          <a:srgbClr val="000000"/>
                        </a:buClr>
                        <a:buSzPct val="25000"/>
                        <a:buFont typeface="Arial"/>
                        <a:buNone/>
                      </a:pPr>
                      <a:endParaRPr lang="en" sz="1200" u="none" strike="noStrike" cap="none" dirty="0"/>
                    </a:p>
                  </a:txBody>
                  <a:tcPr marL="63500" marR="63500" marT="63500" marB="6350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517" name="Shape 517"/>
          <p:cNvGraphicFramePr/>
          <p:nvPr>
            <p:extLst>
              <p:ext uri="{D42A27DB-BD31-4B8C-83A1-F6EECF244321}">
                <p14:modId xmlns:p14="http://schemas.microsoft.com/office/powerpoint/2010/main" val="1941255511"/>
              </p:ext>
            </p:extLst>
          </p:nvPr>
        </p:nvGraphicFramePr>
        <p:xfrm>
          <a:off x="152400" y="2691250"/>
          <a:ext cx="8617900" cy="1889730"/>
        </p:xfrm>
        <a:graphic>
          <a:graphicData uri="http://schemas.openxmlformats.org/drawingml/2006/table">
            <a:tbl>
              <a:tblPr>
                <a:noFill/>
                <a:tableStyleId>{60678279-2903-4F4C-8DB5-E1972A2FC0D7}</a:tableStyleId>
              </a:tblPr>
              <a:tblGrid>
                <a:gridCol w="1513762">
                  <a:extLst>
                    <a:ext uri="{9D8B030D-6E8A-4147-A177-3AD203B41FA5}">
                      <a16:colId xmlns:a16="http://schemas.microsoft.com/office/drawing/2014/main" val="20000"/>
                    </a:ext>
                  </a:extLst>
                </a:gridCol>
                <a:gridCol w="710413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6200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p:nvPr/>
        </p:nvSpPr>
        <p:spPr>
          <a:xfrm>
            <a:off x="200575" y="651640"/>
            <a:ext cx="8238000" cy="197594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400" i="0" u="none" strike="noStrike" cap="none" dirty="0">
                <a:solidFill>
                  <a:schemeClr val="dk1"/>
                </a:solidFill>
                <a:latin typeface="Arial Narrow" panose="020B0606020202030204" pitchFamily="34" charset="0"/>
                <a:sym typeface="Arial"/>
              </a:rPr>
              <a:t>“The existence of chattel slavery in a nation that claimed to be Christian, and the use of Christianity to justify enslavement, confronted black Evangelicals [Protestants] with a basic dilemma, which may be most clearly formulated in two questions: What meaning did Christianity, if it were a white man’s religion, as it seemed, have for blacks; and, why did the Christian God, if he were just as claimed, permit blacks to suffer so?  In struggling to answer these questions, a significant number of Afro-Americans developed a distinctive evangelical tradition in which they established meaning and identity for themselves as individuals and as people.  Simultaneously, they made an indispensable contribution to the development of American Evangelicalism.”</a:t>
            </a:r>
          </a:p>
          <a:p>
            <a:pPr marL="0" marR="0" lvl="0" indent="0" algn="l" rtl="0">
              <a:lnSpc>
                <a:spcPct val="100000"/>
              </a:lnSpc>
              <a:spcBef>
                <a:spcPts val="0"/>
              </a:spcBef>
              <a:spcAft>
                <a:spcPts val="0"/>
              </a:spcAft>
              <a:buClr>
                <a:srgbClr val="000000"/>
              </a:buClr>
              <a:buFont typeface="Arial"/>
              <a:buNone/>
            </a:pPr>
            <a:endParaRPr sz="1400" i="0" u="none" strike="noStrike" cap="none" dirty="0">
              <a:solidFill>
                <a:schemeClr val="dk1"/>
              </a:solidFill>
              <a:latin typeface="Arial Narrow" panose="020B0606020202030204" pitchFamily="34" charset="0"/>
              <a:sym typeface="Arial"/>
            </a:endParaRPr>
          </a:p>
          <a:p>
            <a:pPr marL="0" marR="0" lvl="0" indent="0" algn="r" rtl="0">
              <a:lnSpc>
                <a:spcPct val="100000"/>
              </a:lnSpc>
              <a:spcBef>
                <a:spcPts val="0"/>
              </a:spcBef>
              <a:spcAft>
                <a:spcPts val="0"/>
              </a:spcAft>
              <a:buClr>
                <a:schemeClr val="dk1"/>
              </a:buClr>
              <a:buSzPct val="25000"/>
              <a:buFont typeface="Arial"/>
              <a:buNone/>
            </a:pPr>
            <a:r>
              <a:rPr lang="en" sz="1400" i="0" u="none" strike="noStrike" cap="none" dirty="0">
                <a:solidFill>
                  <a:schemeClr val="dk1"/>
                </a:solidFill>
                <a:latin typeface="Arial Narrow" panose="020B0606020202030204" pitchFamily="34" charset="0"/>
                <a:sym typeface="Arial"/>
              </a:rPr>
              <a:t>                                                                                            -Albert J. Raboteau, historian, </a:t>
            </a:r>
            <a:r>
              <a:rPr lang="en" sz="1400" i="1" u="none" strike="noStrike" cap="none" dirty="0">
                <a:solidFill>
                  <a:schemeClr val="dk1"/>
                </a:solidFill>
                <a:latin typeface="Arial Narrow" panose="020B0606020202030204" pitchFamily="34" charset="0"/>
                <a:sym typeface="Arial"/>
              </a:rPr>
              <a:t>African American Religion</a:t>
            </a:r>
            <a:r>
              <a:rPr lang="en" sz="1400" i="0" u="none" strike="noStrike" cap="none" dirty="0">
                <a:solidFill>
                  <a:schemeClr val="dk1"/>
                </a:solidFill>
                <a:latin typeface="Arial Narrow" panose="020B0606020202030204" pitchFamily="34" charset="0"/>
                <a:sym typeface="Arial"/>
              </a:rPr>
              <a:t>, 1997</a:t>
            </a:r>
          </a:p>
        </p:txBody>
      </p:sp>
      <p:graphicFrame>
        <p:nvGraphicFramePr>
          <p:cNvPr id="523" name="Shape 523"/>
          <p:cNvGraphicFramePr/>
          <p:nvPr>
            <p:extLst>
              <p:ext uri="{D42A27DB-BD31-4B8C-83A1-F6EECF244321}">
                <p14:modId xmlns:p14="http://schemas.microsoft.com/office/powerpoint/2010/main" val="2996556572"/>
              </p:ext>
            </p:extLst>
          </p:nvPr>
        </p:nvGraphicFramePr>
        <p:xfrm>
          <a:off x="329925" y="2891825"/>
          <a:ext cx="7991175" cy="2072610"/>
        </p:xfrm>
        <a:graphic>
          <a:graphicData uri="http://schemas.openxmlformats.org/drawingml/2006/table">
            <a:tbl>
              <a:tblPr>
                <a:noFill/>
                <a:tableStyleId>{60678279-2903-4F4C-8DB5-E1972A2FC0D7}</a:tableStyleId>
              </a:tblPr>
              <a:tblGrid>
                <a:gridCol w="1403675">
                  <a:extLst>
                    <a:ext uri="{9D8B030D-6E8A-4147-A177-3AD203B41FA5}">
                      <a16:colId xmlns:a16="http://schemas.microsoft.com/office/drawing/2014/main" val="20000"/>
                    </a:ext>
                  </a:extLst>
                </a:gridCol>
                <a:gridCol w="65875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graphicFrame>
        <p:nvGraphicFramePr>
          <p:cNvPr id="528" name="Shape 528"/>
          <p:cNvGraphicFramePr/>
          <p:nvPr>
            <p:extLst>
              <p:ext uri="{D42A27DB-BD31-4B8C-83A1-F6EECF244321}">
                <p14:modId xmlns:p14="http://schemas.microsoft.com/office/powerpoint/2010/main" val="2985371849"/>
              </p:ext>
            </p:extLst>
          </p:nvPr>
        </p:nvGraphicFramePr>
        <p:xfrm>
          <a:off x="152400" y="152400"/>
          <a:ext cx="8546275" cy="2580323"/>
        </p:xfrm>
        <a:graphic>
          <a:graphicData uri="http://schemas.openxmlformats.org/drawingml/2006/table">
            <a:tbl>
              <a:tblPr>
                <a:noFill/>
                <a:tableStyleId>{40E12331-26A4-4B5E-A27A-037A79D3D79C}</a:tableStyleId>
              </a:tblPr>
              <a:tblGrid>
                <a:gridCol w="8546275">
                  <a:extLst>
                    <a:ext uri="{9D8B030D-6E8A-4147-A177-3AD203B41FA5}">
                      <a16:colId xmlns:a16="http://schemas.microsoft.com/office/drawing/2014/main" val="20000"/>
                    </a:ext>
                  </a:extLst>
                </a:gridCol>
              </a:tblGrid>
              <a:tr h="2538248">
                <a:tc>
                  <a:txBody>
                    <a:bodyPr/>
                    <a:lstStyle/>
                    <a:p>
                      <a:pPr marL="0" marR="0" lvl="0" indent="0" algn="l" rtl="0">
                        <a:lnSpc>
                          <a:spcPct val="115000"/>
                        </a:lnSpc>
                        <a:spcBef>
                          <a:spcPts val="0"/>
                        </a:spcBef>
                        <a:spcAft>
                          <a:spcPts val="0"/>
                        </a:spcAft>
                        <a:buClr>
                          <a:srgbClr val="000000"/>
                        </a:buClr>
                        <a:buSzPct val="25000"/>
                        <a:buFont typeface="Arial"/>
                        <a:buNone/>
                      </a:pPr>
                      <a:endParaRPr sz="1200" u="none" strike="noStrike" cap="none" dirty="0">
                        <a:highlight>
                          <a:srgbClr val="FFFFFF"/>
                        </a:highlight>
                      </a:endParaRPr>
                    </a:p>
                    <a:p>
                      <a:pPr marL="0" marR="0" lvl="0" indent="0" algn="l" rtl="0">
                        <a:lnSpc>
                          <a:spcPct val="115000"/>
                        </a:lnSpc>
                        <a:spcBef>
                          <a:spcPts val="0"/>
                        </a:spcBef>
                        <a:spcAft>
                          <a:spcPts val="0"/>
                        </a:spcAft>
                        <a:buClr>
                          <a:srgbClr val="000000"/>
                        </a:buClr>
                        <a:buSzPct val="25000"/>
                        <a:buFont typeface="Arial"/>
                        <a:buNone/>
                      </a:pPr>
                      <a:r>
                        <a:rPr lang="en" sz="1300" u="none" strike="noStrike" cap="none" dirty="0">
                          <a:highlight>
                            <a:srgbClr val="FFFFFF"/>
                          </a:highlight>
                          <a:latin typeface="Arial Narrow" panose="020B0606020202030204" pitchFamily="34" charset="0"/>
                        </a:rPr>
                        <a:t>Well, children, where there is so much racket there must be something out of kilter. I think that ‘twixt the negroes of the South and the women at the North, all talking about rights, the white men will be in a fix pretty soon. But what’s all this here talking about?</a:t>
                      </a:r>
                    </a:p>
                    <a:p>
                      <a:pPr marL="0" marR="0" lvl="0" indent="0" algn="l" rtl="0">
                        <a:lnSpc>
                          <a:spcPct val="115000"/>
                        </a:lnSpc>
                        <a:spcBef>
                          <a:spcPts val="0"/>
                        </a:spcBef>
                        <a:spcAft>
                          <a:spcPts val="0"/>
                        </a:spcAft>
                        <a:buClr>
                          <a:srgbClr val="000000"/>
                        </a:buClr>
                        <a:buSzPct val="25000"/>
                        <a:buFont typeface="Arial"/>
                        <a:buNone/>
                      </a:pPr>
                      <a:endParaRPr sz="1300" u="none" strike="noStrike" cap="none" dirty="0">
                        <a:highlight>
                          <a:srgbClr val="FFFFFF"/>
                        </a:highlight>
                        <a:latin typeface="Arial Narrow" panose="020B0606020202030204" pitchFamily="34" charset="0"/>
                      </a:endParaRPr>
                    </a:p>
                    <a:p>
                      <a:pPr marL="0" marR="0" lvl="0" indent="0" algn="l" rtl="0">
                        <a:lnSpc>
                          <a:spcPct val="115000"/>
                        </a:lnSpc>
                        <a:spcBef>
                          <a:spcPts val="0"/>
                        </a:spcBef>
                        <a:spcAft>
                          <a:spcPts val="0"/>
                        </a:spcAft>
                        <a:buClr>
                          <a:srgbClr val="000000"/>
                        </a:buClr>
                        <a:buSzPct val="25000"/>
                        <a:buFont typeface="Arial"/>
                        <a:buNone/>
                      </a:pPr>
                      <a:r>
                        <a:rPr lang="en" sz="1300" u="none" strike="noStrike" cap="none" dirty="0">
                          <a:highlight>
                            <a:srgbClr val="FFFFFF"/>
                          </a:highlight>
                          <a:latin typeface="Arial Narrow" panose="020B0606020202030204" pitchFamily="34" charset="0"/>
                        </a:rPr>
                        <a:t>That man over there says that women need to be helped into carriages, and lifted over ditches, and to have the best place everywhere. Nobody ever helps me into carriages, or over mudpuddles, or gives me any best place! And ain’t I a woman? Look at me! Look at my arm! I have ploughed and planted, and gathered into barns, and no man could head me! And ain’t I a woman? I could work as much and eat as much as a man —when I could get it —and bear the lash as well! And ain’t I a woman? I have borne thirteen children, and seen most all sold off to slavery, and when I cried out with my mother’s grief, none but Jesus heard me! And ain’t I a woman? </a:t>
                      </a:r>
                    </a:p>
                    <a:p>
                      <a:pPr marL="0" marR="0" lvl="0" indent="0" algn="l" defTabSz="914400" rtl="0" eaLnBrk="1" fontAlgn="auto" latinLnBrk="0" hangingPunct="1">
                        <a:lnSpc>
                          <a:spcPct val="115000"/>
                        </a:lnSpc>
                        <a:spcBef>
                          <a:spcPts val="0"/>
                        </a:spcBef>
                        <a:spcAft>
                          <a:spcPts val="0"/>
                        </a:spcAft>
                        <a:buClr>
                          <a:srgbClr val="000000"/>
                        </a:buClr>
                        <a:buSzPct val="25000"/>
                        <a:buFont typeface="Arial"/>
                        <a:buNone/>
                        <a:tabLst/>
                        <a:defRPr/>
                      </a:pPr>
                      <a:r>
                        <a:rPr lang="en" sz="1300" u="none" strike="noStrike" cap="none" dirty="0">
                          <a:highlight>
                            <a:srgbClr val="FFFFFF"/>
                          </a:highlight>
                          <a:latin typeface="Arial Narrow" panose="020B0606020202030204" pitchFamily="34" charset="0"/>
                        </a:rPr>
                        <a:t>                                                                                             -Frances Gage of Sojourner Truth’s speech, 1851, to Akron Women’s Convention</a:t>
                      </a:r>
                    </a:p>
                    <a:p>
                      <a:pPr marL="0" marR="0" lvl="0" indent="0" algn="l" rtl="0">
                        <a:lnSpc>
                          <a:spcPct val="115000"/>
                        </a:lnSpc>
                        <a:spcBef>
                          <a:spcPts val="0"/>
                        </a:spcBef>
                        <a:spcAft>
                          <a:spcPts val="0"/>
                        </a:spcAft>
                        <a:buClr>
                          <a:srgbClr val="000000"/>
                        </a:buClr>
                        <a:buSzPct val="25000"/>
                        <a:buFont typeface="Arial"/>
                        <a:buNone/>
                      </a:pPr>
                      <a:endParaRPr lang="en" sz="1200" u="none" strike="noStrike" cap="none" dirty="0">
                        <a:highlight>
                          <a:srgbClr val="FFFFFF"/>
                        </a:highlight>
                      </a:endParaRPr>
                    </a:p>
                  </a:txBody>
                  <a:tcPr marL="63500" marR="63500" marT="63500" marB="6350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529" name="Shape 529"/>
          <p:cNvGraphicFramePr/>
          <p:nvPr>
            <p:extLst>
              <p:ext uri="{D42A27DB-BD31-4B8C-83A1-F6EECF244321}">
                <p14:modId xmlns:p14="http://schemas.microsoft.com/office/powerpoint/2010/main" val="2554265139"/>
              </p:ext>
            </p:extLst>
          </p:nvPr>
        </p:nvGraphicFramePr>
        <p:xfrm>
          <a:off x="152401" y="2827285"/>
          <a:ext cx="8748950" cy="2057940"/>
        </p:xfrm>
        <a:graphic>
          <a:graphicData uri="http://schemas.openxmlformats.org/drawingml/2006/table">
            <a:tbl>
              <a:tblPr>
                <a:noFill/>
                <a:tableStyleId>{60678279-2903-4F4C-8DB5-E1972A2FC0D7}</a:tableStyleId>
              </a:tblPr>
              <a:tblGrid>
                <a:gridCol w="1536783">
                  <a:extLst>
                    <a:ext uri="{9D8B030D-6E8A-4147-A177-3AD203B41FA5}">
                      <a16:colId xmlns:a16="http://schemas.microsoft.com/office/drawing/2014/main" val="20000"/>
                    </a:ext>
                  </a:extLst>
                </a:gridCol>
                <a:gridCol w="7212167">
                  <a:extLst>
                    <a:ext uri="{9D8B030D-6E8A-4147-A177-3AD203B41FA5}">
                      <a16:colId xmlns:a16="http://schemas.microsoft.com/office/drawing/2014/main" val="20001"/>
                    </a:ext>
                  </a:extLst>
                </a:gridCol>
              </a:tblGrid>
              <a:tr h="41158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1158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1158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1158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1158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Shape 534" descr="C:\Users\Gail\Documents\Scanned Documents\Image.bmp"/>
          <p:cNvPicPr preferRelativeResize="0"/>
          <p:nvPr/>
        </p:nvPicPr>
        <p:blipFill rotWithShape="1">
          <a:blip r:embed="rId3">
            <a:alphaModFix/>
          </a:blip>
          <a:srcRect l="10435" t="16399" r="19388" b="66013"/>
          <a:stretch/>
        </p:blipFill>
        <p:spPr>
          <a:xfrm>
            <a:off x="539100" y="126125"/>
            <a:ext cx="7756400" cy="2343796"/>
          </a:xfrm>
          <a:prstGeom prst="rect">
            <a:avLst/>
          </a:prstGeom>
          <a:noFill/>
          <a:ln>
            <a:noFill/>
          </a:ln>
        </p:spPr>
      </p:pic>
      <p:graphicFrame>
        <p:nvGraphicFramePr>
          <p:cNvPr id="535" name="Shape 535"/>
          <p:cNvGraphicFramePr/>
          <p:nvPr>
            <p:extLst>
              <p:ext uri="{D42A27DB-BD31-4B8C-83A1-F6EECF244321}">
                <p14:modId xmlns:p14="http://schemas.microsoft.com/office/powerpoint/2010/main" val="388126108"/>
              </p:ext>
            </p:extLst>
          </p:nvPr>
        </p:nvGraphicFramePr>
        <p:xfrm>
          <a:off x="539100" y="2574164"/>
          <a:ext cx="7705475" cy="2323656"/>
        </p:xfrm>
        <a:graphic>
          <a:graphicData uri="http://schemas.openxmlformats.org/drawingml/2006/table">
            <a:tbl>
              <a:tblPr>
                <a:noFill/>
                <a:tableStyleId>{60678279-2903-4F4C-8DB5-E1972A2FC0D7}</a:tableStyleId>
              </a:tblPr>
              <a:tblGrid>
                <a:gridCol w="1290750">
                  <a:extLst>
                    <a:ext uri="{9D8B030D-6E8A-4147-A177-3AD203B41FA5}">
                      <a16:colId xmlns:a16="http://schemas.microsoft.com/office/drawing/2014/main" val="20000"/>
                    </a:ext>
                  </a:extLst>
                </a:gridCol>
                <a:gridCol w="6414725">
                  <a:extLst>
                    <a:ext uri="{9D8B030D-6E8A-4147-A177-3AD203B41FA5}">
                      <a16:colId xmlns:a16="http://schemas.microsoft.com/office/drawing/2014/main" val="20001"/>
                    </a:ext>
                  </a:extLst>
                </a:gridCol>
              </a:tblGrid>
              <a:tr h="3995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995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5994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625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aphicFrame>
        <p:nvGraphicFramePr>
          <p:cNvPr id="540" name="Shape 540"/>
          <p:cNvGraphicFramePr/>
          <p:nvPr>
            <p:extLst>
              <p:ext uri="{D42A27DB-BD31-4B8C-83A1-F6EECF244321}">
                <p14:modId xmlns:p14="http://schemas.microsoft.com/office/powerpoint/2010/main" val="2193157299"/>
              </p:ext>
            </p:extLst>
          </p:nvPr>
        </p:nvGraphicFramePr>
        <p:xfrm>
          <a:off x="642050" y="128825"/>
          <a:ext cx="7963450" cy="2861056"/>
        </p:xfrm>
        <a:graphic>
          <a:graphicData uri="http://schemas.openxmlformats.org/drawingml/2006/table">
            <a:tbl>
              <a:tblPr>
                <a:noFill/>
                <a:tableStyleId>{40E12331-26A4-4B5E-A27A-037A79D3D79C}</a:tableStyleId>
              </a:tblPr>
              <a:tblGrid>
                <a:gridCol w="7963450">
                  <a:extLst>
                    <a:ext uri="{9D8B030D-6E8A-4147-A177-3AD203B41FA5}">
                      <a16:colId xmlns:a16="http://schemas.microsoft.com/office/drawing/2014/main" val="20000"/>
                    </a:ext>
                  </a:extLst>
                </a:gridCol>
              </a:tblGrid>
              <a:tr h="2677437">
                <a:tc>
                  <a:txBody>
                    <a:bodyPr/>
                    <a:lstStyle/>
                    <a:p>
                      <a:pPr marL="0" marR="0" lvl="0" indent="0" algn="l" rtl="0">
                        <a:lnSpc>
                          <a:spcPct val="115000"/>
                        </a:lnSpc>
                        <a:spcBef>
                          <a:spcPts val="0"/>
                        </a:spcBef>
                        <a:spcAft>
                          <a:spcPts val="0"/>
                        </a:spcAft>
                        <a:buClr>
                          <a:srgbClr val="222222"/>
                        </a:buClr>
                        <a:buSzPct val="25000"/>
                        <a:buFont typeface="Arial"/>
                        <a:buNone/>
                      </a:pPr>
                      <a:r>
                        <a:rPr lang="en" sz="1200" u="none" strike="noStrike" cap="none" dirty="0">
                          <a:solidFill>
                            <a:srgbClr val="222222"/>
                          </a:solidFill>
                          <a:highlight>
                            <a:srgbClr val="FFFFFF"/>
                          </a:highlight>
                          <a:latin typeface="Arial Narrow" panose="020B0606020202030204" pitchFamily="34" charset="0"/>
                        </a:rPr>
                        <a:t>But those, for whose emancipation we are striving, —constituting at the present time at least one-sixth part of our countrymen, —are recognised by the laws, and treated by their fellow beings, as marketable commodities—as goods and chattels—as brute beasts; —are plundered daily of the fruits of their toil without redress; —really enjoy no constitutional nor legal protection from licentious and murderous outrages upon their persons; —are ruthlessly torn asunder-the tender babe from the arms of its frantic mother—the heart-broken wife from her weeping husband—at the caprice or pleasure of irresponsible tyrants; —and, for the crime of having a dark complexion, suffer the pangs of hunger, the infliction of stripes, and the ignominy of brutal servitude. They are kept in heathenish darkness by laws expressly enacted to make their instruction a criminal offence.</a:t>
                      </a:r>
                    </a:p>
                    <a:p>
                      <a:pPr marL="0" marR="0" lvl="0" indent="0" algn="l" rtl="0">
                        <a:lnSpc>
                          <a:spcPct val="115000"/>
                        </a:lnSpc>
                        <a:spcBef>
                          <a:spcPts val="0"/>
                        </a:spcBef>
                        <a:spcAft>
                          <a:spcPts val="0"/>
                        </a:spcAft>
                        <a:buClr>
                          <a:srgbClr val="000000"/>
                        </a:buClr>
                        <a:buSzPct val="25000"/>
                        <a:buFont typeface="Arial"/>
                        <a:buNone/>
                      </a:pPr>
                      <a:endParaRPr sz="1200" u="none" strike="noStrike" cap="none" dirty="0">
                        <a:solidFill>
                          <a:srgbClr val="222222"/>
                        </a:solidFill>
                        <a:highlight>
                          <a:srgbClr val="FFFFFF"/>
                        </a:highlight>
                        <a:latin typeface="Arial Narrow" panose="020B0606020202030204" pitchFamily="34" charset="0"/>
                      </a:endParaRPr>
                    </a:p>
                    <a:p>
                      <a:pPr marL="0" marR="0" lvl="0" indent="0" algn="l" rtl="0">
                        <a:lnSpc>
                          <a:spcPct val="115000"/>
                        </a:lnSpc>
                        <a:spcBef>
                          <a:spcPts val="0"/>
                        </a:spcBef>
                        <a:spcAft>
                          <a:spcPts val="0"/>
                        </a:spcAft>
                        <a:buClr>
                          <a:srgbClr val="222222"/>
                        </a:buClr>
                        <a:buSzPct val="25000"/>
                        <a:buFont typeface="Arial"/>
                        <a:buNone/>
                      </a:pPr>
                      <a:r>
                        <a:rPr lang="en" sz="1200" u="none" strike="noStrike" cap="none" dirty="0">
                          <a:solidFill>
                            <a:srgbClr val="222222"/>
                          </a:solidFill>
                          <a:highlight>
                            <a:srgbClr val="FFFFFF"/>
                          </a:highlight>
                          <a:latin typeface="Arial Narrow" panose="020B0606020202030204" pitchFamily="34" charset="0"/>
                        </a:rPr>
                        <a:t>These are the prominent circumstances in the condition of more than TWO MILLIONS of our people, the proof of which may be found in thousands of indisputable facts, and in the laws of the slaveholding States.</a:t>
                      </a:r>
                    </a:p>
                    <a:p>
                      <a:pPr marL="0" marR="0" lvl="0" indent="0" algn="l" defTabSz="914400" rtl="0" eaLnBrk="1" fontAlgn="auto" latinLnBrk="0" hangingPunct="1">
                        <a:lnSpc>
                          <a:spcPct val="115000"/>
                        </a:lnSpc>
                        <a:spcBef>
                          <a:spcPts val="0"/>
                        </a:spcBef>
                        <a:spcAft>
                          <a:spcPts val="0"/>
                        </a:spcAft>
                        <a:buClr>
                          <a:srgbClr val="222222"/>
                        </a:buClr>
                        <a:buSzPct val="25000"/>
                        <a:buFont typeface="Arial"/>
                        <a:buNone/>
                        <a:tabLst/>
                        <a:defRPr/>
                      </a:pPr>
                      <a:r>
                        <a:rPr lang="en" sz="1200" u="none" strike="noStrike" cap="none" dirty="0">
                          <a:solidFill>
                            <a:srgbClr val="222222"/>
                          </a:solidFill>
                          <a:highlight>
                            <a:srgbClr val="FFFFFF"/>
                          </a:highlight>
                          <a:latin typeface="Arial Narrow" panose="020B0606020202030204" pitchFamily="34" charset="0"/>
                        </a:rPr>
                        <a:t>                                                                                                        -William Lloyd Garrison, Declaration of the National Anti-Slavery</a:t>
                      </a:r>
                    </a:p>
                    <a:p>
                      <a:pPr marL="0" marR="0" lvl="0" indent="0" algn="l" defTabSz="914400" rtl="0" eaLnBrk="1" fontAlgn="auto" latinLnBrk="0" hangingPunct="1">
                        <a:lnSpc>
                          <a:spcPct val="115000"/>
                        </a:lnSpc>
                        <a:spcBef>
                          <a:spcPts val="0"/>
                        </a:spcBef>
                        <a:spcAft>
                          <a:spcPts val="0"/>
                        </a:spcAft>
                        <a:buClr>
                          <a:srgbClr val="222222"/>
                        </a:buClr>
                        <a:buSzPct val="25000"/>
                        <a:buFont typeface="Arial"/>
                        <a:buNone/>
                        <a:tabLst/>
                        <a:defRPr/>
                      </a:pPr>
                      <a:r>
                        <a:rPr lang="en" sz="1200" u="none" strike="noStrike" cap="none" dirty="0">
                          <a:solidFill>
                            <a:srgbClr val="222222"/>
                          </a:solidFill>
                          <a:highlight>
                            <a:srgbClr val="FFFFFF"/>
                          </a:highlight>
                          <a:latin typeface="Arial Narrow" panose="020B0606020202030204" pitchFamily="34" charset="0"/>
                        </a:rPr>
                        <a:t>                                                                                                         Convention, December 14, 1833</a:t>
                      </a:r>
                    </a:p>
                    <a:p>
                      <a:pPr marL="0" marR="0" lvl="0" indent="0" algn="l" defTabSz="914400" rtl="0" eaLnBrk="1" fontAlgn="auto" latinLnBrk="0" hangingPunct="1">
                        <a:lnSpc>
                          <a:spcPct val="115000"/>
                        </a:lnSpc>
                        <a:spcBef>
                          <a:spcPts val="0"/>
                        </a:spcBef>
                        <a:spcAft>
                          <a:spcPts val="0"/>
                        </a:spcAft>
                        <a:buClr>
                          <a:srgbClr val="222222"/>
                        </a:buClr>
                        <a:buSzPct val="25000"/>
                        <a:buFont typeface="Arial"/>
                        <a:buNone/>
                        <a:tabLst/>
                        <a:defRPr/>
                      </a:pPr>
                      <a:endParaRPr lang="en" sz="1200" u="none" strike="noStrike" cap="none" dirty="0">
                        <a:solidFill>
                          <a:srgbClr val="222222"/>
                        </a:solidFill>
                        <a:highlight>
                          <a:srgbClr val="FFFFFF"/>
                        </a:highlight>
                        <a:latin typeface="Arial Narrow" panose="020B0606020202030204" pitchFamily="34" charset="0"/>
                      </a:endParaRPr>
                    </a:p>
                  </a:txBody>
                  <a:tcPr marL="63500" marR="63500" marT="63500" marB="6350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541" name="Shape 541"/>
          <p:cNvGraphicFramePr/>
          <p:nvPr>
            <p:extLst>
              <p:ext uri="{D42A27DB-BD31-4B8C-83A1-F6EECF244321}">
                <p14:modId xmlns:p14="http://schemas.microsoft.com/office/powerpoint/2010/main" val="235622252"/>
              </p:ext>
            </p:extLst>
          </p:nvPr>
        </p:nvGraphicFramePr>
        <p:xfrm>
          <a:off x="642050" y="2971276"/>
          <a:ext cx="8039495" cy="2011530"/>
        </p:xfrm>
        <a:graphic>
          <a:graphicData uri="http://schemas.openxmlformats.org/drawingml/2006/table">
            <a:tbl>
              <a:tblPr>
                <a:noFill/>
                <a:tableStyleId>{60678279-2903-4F4C-8DB5-E1972A2FC0D7}</a:tableStyleId>
              </a:tblPr>
              <a:tblGrid>
                <a:gridCol w="1412160">
                  <a:extLst>
                    <a:ext uri="{9D8B030D-6E8A-4147-A177-3AD203B41FA5}">
                      <a16:colId xmlns:a16="http://schemas.microsoft.com/office/drawing/2014/main" val="20000"/>
                    </a:ext>
                  </a:extLst>
                </a:gridCol>
                <a:gridCol w="6627335">
                  <a:extLst>
                    <a:ext uri="{9D8B030D-6E8A-4147-A177-3AD203B41FA5}">
                      <a16:colId xmlns:a16="http://schemas.microsoft.com/office/drawing/2014/main" val="20001"/>
                    </a:ext>
                  </a:extLst>
                </a:gridCol>
              </a:tblGrid>
              <a:tr h="3553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553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553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170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5537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Shape 546"/>
          <p:cNvPicPr preferRelativeResize="0"/>
          <p:nvPr/>
        </p:nvPicPr>
        <p:blipFill rotWithShape="1">
          <a:blip r:embed="rId3">
            <a:alphaModFix/>
          </a:blip>
          <a:srcRect/>
          <a:stretch/>
        </p:blipFill>
        <p:spPr>
          <a:xfrm>
            <a:off x="152400" y="152400"/>
            <a:ext cx="5782349" cy="4838700"/>
          </a:xfrm>
          <a:prstGeom prst="rect">
            <a:avLst/>
          </a:prstGeom>
          <a:noFill/>
          <a:ln>
            <a:noFill/>
          </a:ln>
        </p:spPr>
      </p:pic>
      <p:graphicFrame>
        <p:nvGraphicFramePr>
          <p:cNvPr id="547" name="Shape 547"/>
          <p:cNvGraphicFramePr/>
          <p:nvPr>
            <p:extLst>
              <p:ext uri="{D42A27DB-BD31-4B8C-83A1-F6EECF244321}">
                <p14:modId xmlns:p14="http://schemas.microsoft.com/office/powerpoint/2010/main" val="1053938483"/>
              </p:ext>
            </p:extLst>
          </p:nvPr>
        </p:nvGraphicFramePr>
        <p:xfrm>
          <a:off x="6002400" y="152399"/>
          <a:ext cx="3085825" cy="4838702"/>
        </p:xfrm>
        <a:graphic>
          <a:graphicData uri="http://schemas.openxmlformats.org/drawingml/2006/table">
            <a:tbl>
              <a:tblPr>
                <a:noFill/>
                <a:tableStyleId>{60678279-2903-4F4C-8DB5-E1972A2FC0D7}</a:tableStyleId>
              </a:tblPr>
              <a:tblGrid>
                <a:gridCol w="947040">
                  <a:extLst>
                    <a:ext uri="{9D8B030D-6E8A-4147-A177-3AD203B41FA5}">
                      <a16:colId xmlns:a16="http://schemas.microsoft.com/office/drawing/2014/main" val="20000"/>
                    </a:ext>
                  </a:extLst>
                </a:gridCol>
                <a:gridCol w="2138785">
                  <a:extLst>
                    <a:ext uri="{9D8B030D-6E8A-4147-A177-3AD203B41FA5}">
                      <a16:colId xmlns:a16="http://schemas.microsoft.com/office/drawing/2014/main" val="20001"/>
                    </a:ext>
                  </a:extLst>
                </a:gridCol>
              </a:tblGrid>
              <a:tr h="10307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307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10307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0307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1581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Shape 552" descr="https://lh6.googleusercontent.com/PIh2iMRXj8rWy9MHVy5IikiCDIBNkwSUCUQe29ie2lJoTsEszcK1txBG45-qQ4TXXTV3c8Oh6WZU3ua7eRVioY3PN2yeLWJOaiRHya-xEk2pItNYZvBQDKKLXc7GQRnw"/>
          <p:cNvPicPr preferRelativeResize="0"/>
          <p:nvPr/>
        </p:nvPicPr>
        <p:blipFill rotWithShape="1">
          <a:blip r:embed="rId3">
            <a:alphaModFix/>
          </a:blip>
          <a:srcRect/>
          <a:stretch/>
        </p:blipFill>
        <p:spPr>
          <a:xfrm>
            <a:off x="2075575" y="152400"/>
            <a:ext cx="4791075" cy="2400300"/>
          </a:xfrm>
          <a:prstGeom prst="rect">
            <a:avLst/>
          </a:prstGeom>
          <a:noFill/>
          <a:ln>
            <a:noFill/>
          </a:ln>
        </p:spPr>
      </p:pic>
      <p:graphicFrame>
        <p:nvGraphicFramePr>
          <p:cNvPr id="553" name="Shape 553"/>
          <p:cNvGraphicFramePr/>
          <p:nvPr>
            <p:extLst>
              <p:ext uri="{D42A27DB-BD31-4B8C-83A1-F6EECF244321}">
                <p14:modId xmlns:p14="http://schemas.microsoft.com/office/powerpoint/2010/main" val="2449126089"/>
              </p:ext>
            </p:extLst>
          </p:nvPr>
        </p:nvGraphicFramePr>
        <p:xfrm>
          <a:off x="355002" y="2691250"/>
          <a:ext cx="8252648" cy="2072610"/>
        </p:xfrm>
        <a:graphic>
          <a:graphicData uri="http://schemas.openxmlformats.org/drawingml/2006/table">
            <a:tbl>
              <a:tblPr>
                <a:noFill/>
                <a:tableStyleId>{60678279-2903-4F4C-8DB5-E1972A2FC0D7}</a:tableStyleId>
              </a:tblPr>
              <a:tblGrid>
                <a:gridCol w="1449600">
                  <a:extLst>
                    <a:ext uri="{9D8B030D-6E8A-4147-A177-3AD203B41FA5}">
                      <a16:colId xmlns:a16="http://schemas.microsoft.com/office/drawing/2014/main" val="20000"/>
                    </a:ext>
                  </a:extLst>
                </a:gridCol>
                <a:gridCol w="6803048">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Shape 558"/>
          <p:cNvSpPr txBox="1"/>
          <p:nvPr/>
        </p:nvSpPr>
        <p:spPr>
          <a:xfrm>
            <a:off x="484094" y="129092"/>
            <a:ext cx="8123556" cy="1441523"/>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200" i="0" u="none" strike="noStrike" cap="none" dirty="0">
                <a:solidFill>
                  <a:schemeClr val="dk1"/>
                </a:solidFill>
                <a:latin typeface="Arial Narrow" panose="020B0606020202030204" pitchFamily="34" charset="0"/>
                <a:sym typeface="Arial"/>
              </a:rPr>
              <a:t>“Much has been written and spoken in woman’s behalf, especially in America; and yet a large class of females are, and have been, destined to a state of servitude as degrading as unceasing toil can make it. I refer to the female operatives of New England--the free states of our union--the states where no colored slave can breathe the balmy air, and exist as such;--but yet there are those, a host of them, too, who are in fact nothing more nor less than slaves in every sense of the word! Slaves to a system of labor which requires them to toil from five until seven o’clock, with only one hour to attend to the wants of nature…”</a:t>
            </a:r>
          </a:p>
          <a:p>
            <a:pPr>
              <a:buClr>
                <a:schemeClr val="dk1"/>
              </a:buClr>
              <a:buSzPct val="25000"/>
            </a:pPr>
            <a:r>
              <a:rPr lang="en" sz="1200" dirty="0">
                <a:solidFill>
                  <a:schemeClr val="dk1"/>
                </a:solidFill>
                <a:latin typeface="Arial Narrow" panose="020B0606020202030204" pitchFamily="34" charset="0"/>
              </a:rPr>
              <a:t>                                                                                                                                                                             -Lowell Factory Worker (1845)</a:t>
            </a:r>
          </a:p>
        </p:txBody>
      </p:sp>
      <p:graphicFrame>
        <p:nvGraphicFramePr>
          <p:cNvPr id="559" name="Shape 559"/>
          <p:cNvGraphicFramePr/>
          <p:nvPr>
            <p:extLst>
              <p:ext uri="{D42A27DB-BD31-4B8C-83A1-F6EECF244321}">
                <p14:modId xmlns:p14="http://schemas.microsoft.com/office/powerpoint/2010/main" val="2810077636"/>
              </p:ext>
            </p:extLst>
          </p:nvPr>
        </p:nvGraphicFramePr>
        <p:xfrm>
          <a:off x="484094" y="1570615"/>
          <a:ext cx="8123556" cy="3098204"/>
        </p:xfrm>
        <a:graphic>
          <a:graphicData uri="http://schemas.openxmlformats.org/drawingml/2006/table">
            <a:tbl>
              <a:tblPr>
                <a:noFill/>
                <a:tableStyleId>{60678279-2903-4F4C-8DB5-E1972A2FC0D7}</a:tableStyleId>
              </a:tblPr>
              <a:tblGrid>
                <a:gridCol w="1426925">
                  <a:extLst>
                    <a:ext uri="{9D8B030D-6E8A-4147-A177-3AD203B41FA5}">
                      <a16:colId xmlns:a16="http://schemas.microsoft.com/office/drawing/2014/main" val="20000"/>
                    </a:ext>
                  </a:extLst>
                </a:gridCol>
                <a:gridCol w="6696631">
                  <a:extLst>
                    <a:ext uri="{9D8B030D-6E8A-4147-A177-3AD203B41FA5}">
                      <a16:colId xmlns:a16="http://schemas.microsoft.com/office/drawing/2014/main" val="20001"/>
                    </a:ext>
                  </a:extLst>
                </a:gridCol>
              </a:tblGrid>
              <a:tr h="56953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6953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6953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2008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953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p:nvPr/>
        </p:nvSpPr>
        <p:spPr>
          <a:xfrm>
            <a:off x="476250" y="2246962"/>
            <a:ext cx="8191690" cy="649612"/>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5:  1844-1877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Shape 569"/>
          <p:cNvSpPr txBox="1"/>
          <p:nvPr/>
        </p:nvSpPr>
        <p:spPr>
          <a:xfrm>
            <a:off x="570155" y="355002"/>
            <a:ext cx="8035963" cy="118776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222222"/>
              </a:buClr>
              <a:buSzPct val="25000"/>
              <a:buFont typeface="Arial"/>
              <a:buNone/>
            </a:pPr>
            <a:r>
              <a:rPr lang="en" sz="1400" b="0" i="0" u="none" strike="noStrike" cap="none" dirty="0">
                <a:solidFill>
                  <a:srgbClr val="222222"/>
                </a:solidFill>
                <a:highlight>
                  <a:srgbClr val="FFFFFF"/>
                </a:highlight>
                <a:latin typeface="Arial Narrow" panose="020B0606020202030204" pitchFamily="34" charset="0"/>
                <a:sym typeface="Arial"/>
              </a:rPr>
              <a:t>. . . We think [people of African ancestry] are . . . not included, and were not intended to be included, under the word "citizens" in the Constitution, and can therefore claim none of the rights and privileges which that instrument provides for and secures to citizens of the United States. . . .</a:t>
            </a:r>
          </a:p>
          <a:p>
            <a:pPr>
              <a:buClr>
                <a:srgbClr val="222222"/>
              </a:buClr>
              <a:buSzPct val="25000"/>
            </a:pPr>
            <a:r>
              <a:rPr lang="en" dirty="0">
                <a:solidFill>
                  <a:srgbClr val="222222"/>
                </a:solidFill>
                <a:highlight>
                  <a:srgbClr val="FFFFFF"/>
                </a:highlight>
                <a:latin typeface="Arial Narrow" panose="020B0606020202030204" pitchFamily="34" charset="0"/>
              </a:rPr>
              <a:t>                                                                       -Majority Opinion written by Roger B. Taney, Chief Justice of the United</a:t>
            </a:r>
          </a:p>
          <a:p>
            <a:pPr>
              <a:buClr>
                <a:srgbClr val="222222"/>
              </a:buClr>
              <a:buSzPct val="25000"/>
            </a:pPr>
            <a:r>
              <a:rPr lang="en" sz="1400" b="0" i="0" u="none" strike="noStrike" cap="none" dirty="0">
                <a:solidFill>
                  <a:srgbClr val="222222"/>
                </a:solidFill>
                <a:highlight>
                  <a:srgbClr val="FFFFFF"/>
                </a:highlight>
                <a:latin typeface="Arial Narrow" panose="020B0606020202030204" pitchFamily="34" charset="0"/>
                <a:sym typeface="Arial"/>
              </a:rPr>
              <a:t>                                                                                                  </a:t>
            </a:r>
            <a:r>
              <a:rPr lang="en" dirty="0">
                <a:solidFill>
                  <a:srgbClr val="222222"/>
                </a:solidFill>
                <a:highlight>
                  <a:srgbClr val="FFFFFF"/>
                </a:highlight>
                <a:latin typeface="Arial Narrow" panose="020B0606020202030204" pitchFamily="34" charset="0"/>
              </a:rPr>
              <a:t>States Supreme Court, </a:t>
            </a:r>
            <a:r>
              <a:rPr lang="en" i="1" dirty="0">
                <a:solidFill>
                  <a:srgbClr val="222222"/>
                </a:solidFill>
                <a:highlight>
                  <a:srgbClr val="FFFFFF"/>
                </a:highlight>
                <a:latin typeface="Arial Narrow" panose="020B0606020202030204" pitchFamily="34" charset="0"/>
              </a:rPr>
              <a:t>Dred Scott v. Sandford</a:t>
            </a:r>
            <a:r>
              <a:rPr lang="en" dirty="0">
                <a:solidFill>
                  <a:srgbClr val="222222"/>
                </a:solidFill>
                <a:highlight>
                  <a:srgbClr val="FFFFFF"/>
                </a:highlight>
                <a:latin typeface="Arial Narrow" panose="020B0606020202030204" pitchFamily="34" charset="0"/>
              </a:rPr>
              <a:t>, (1857)</a:t>
            </a:r>
          </a:p>
        </p:txBody>
      </p:sp>
      <p:graphicFrame>
        <p:nvGraphicFramePr>
          <p:cNvPr id="570" name="Shape 570"/>
          <p:cNvGraphicFramePr/>
          <p:nvPr>
            <p:extLst>
              <p:ext uri="{D42A27DB-BD31-4B8C-83A1-F6EECF244321}">
                <p14:modId xmlns:p14="http://schemas.microsoft.com/office/powerpoint/2010/main" val="562728967"/>
              </p:ext>
            </p:extLst>
          </p:nvPr>
        </p:nvGraphicFramePr>
        <p:xfrm>
          <a:off x="570155" y="1635162"/>
          <a:ext cx="7922270" cy="2975273"/>
        </p:xfrm>
        <a:graphic>
          <a:graphicData uri="http://schemas.openxmlformats.org/drawingml/2006/table">
            <a:tbl>
              <a:tblPr>
                <a:noFill/>
                <a:tableStyleId>{60678279-2903-4F4C-8DB5-E1972A2FC0D7}</a:tableStyleId>
              </a:tblPr>
              <a:tblGrid>
                <a:gridCol w="1327065">
                  <a:extLst>
                    <a:ext uri="{9D8B030D-6E8A-4147-A177-3AD203B41FA5}">
                      <a16:colId xmlns:a16="http://schemas.microsoft.com/office/drawing/2014/main" val="20000"/>
                    </a:ext>
                  </a:extLst>
                </a:gridCol>
                <a:gridCol w="6595205">
                  <a:extLst>
                    <a:ext uri="{9D8B030D-6E8A-4147-A177-3AD203B41FA5}">
                      <a16:colId xmlns:a16="http://schemas.microsoft.com/office/drawing/2014/main" val="20001"/>
                    </a:ext>
                  </a:extLst>
                </a:gridCol>
              </a:tblGrid>
              <a:tr h="5469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469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469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875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4693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Shape 575"/>
          <p:cNvSpPr txBox="1"/>
          <p:nvPr/>
        </p:nvSpPr>
        <p:spPr>
          <a:xfrm>
            <a:off x="514725" y="247426"/>
            <a:ext cx="8367300" cy="148455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“There has long been a supposed conflict between the interests of free labor and of slave labor… But let us admit Texas, and we shall place the balance of power in the hand of the Texans themselves… Are our friends of the North prepared to deliver over this great national policy to the people of Texas… in order to purchase a slave market for their neighbors, who, in the words of Thomas Jefferson Randolph, ‘bred men for the market like oxen for the shambles’?”</a:t>
            </a:r>
          </a:p>
          <a:p>
            <a:pPr lvl="0">
              <a:buClr>
                <a:schemeClr val="dk1"/>
              </a:buClr>
              <a:buSzPct val="25000"/>
            </a:pPr>
            <a:r>
              <a:rPr lang="en-US" dirty="0">
                <a:solidFill>
                  <a:schemeClr val="dk1"/>
                </a:solidFill>
                <a:latin typeface="Arial Narrow" panose="020B0606020202030204" pitchFamily="34" charset="0"/>
                <a:ea typeface="Times New Roman"/>
                <a:cs typeface="Times New Roman"/>
                <a:sym typeface="Times New Roman"/>
              </a:rPr>
              <a:t>                                                                                    -Representative Joshua Giddings, “Upon the Annexation of Texas,” 1844</a:t>
            </a:r>
          </a:p>
          <a:p>
            <a:pPr lvl="0">
              <a:buClr>
                <a:srgbClr val="000000"/>
              </a:buClr>
            </a:pPr>
            <a:endParaRPr lang="en-US"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400" b="0" i="0" u="none" strike="noStrike" cap="none" dirty="0">
              <a:solidFill>
                <a:schemeClr val="dk1"/>
              </a:solidFill>
              <a:latin typeface="Times New Roman"/>
              <a:ea typeface="Times New Roman"/>
              <a:cs typeface="Times New Roman"/>
              <a:sym typeface="Times New Roman"/>
            </a:endParaRPr>
          </a:p>
        </p:txBody>
      </p:sp>
      <p:graphicFrame>
        <p:nvGraphicFramePr>
          <p:cNvPr id="576" name="Shape 576"/>
          <p:cNvGraphicFramePr/>
          <p:nvPr>
            <p:extLst>
              <p:ext uri="{D42A27DB-BD31-4B8C-83A1-F6EECF244321}">
                <p14:modId xmlns:p14="http://schemas.microsoft.com/office/powerpoint/2010/main" val="3748855662"/>
              </p:ext>
            </p:extLst>
          </p:nvPr>
        </p:nvGraphicFramePr>
        <p:xfrm>
          <a:off x="514725" y="1602890"/>
          <a:ext cx="7977700" cy="3205778"/>
        </p:xfrm>
        <a:graphic>
          <a:graphicData uri="http://schemas.openxmlformats.org/drawingml/2006/table">
            <a:tbl>
              <a:tblPr>
                <a:noFill/>
                <a:tableStyleId>{60678279-2903-4F4C-8DB5-E1972A2FC0D7}</a:tableStyleId>
              </a:tblPr>
              <a:tblGrid>
                <a:gridCol w="1336350">
                  <a:extLst>
                    <a:ext uri="{9D8B030D-6E8A-4147-A177-3AD203B41FA5}">
                      <a16:colId xmlns:a16="http://schemas.microsoft.com/office/drawing/2014/main" val="20000"/>
                    </a:ext>
                  </a:extLst>
                </a:gridCol>
                <a:gridCol w="6641350">
                  <a:extLst>
                    <a:ext uri="{9D8B030D-6E8A-4147-A177-3AD203B41FA5}">
                      <a16:colId xmlns:a16="http://schemas.microsoft.com/office/drawing/2014/main" val="20001"/>
                    </a:ext>
                  </a:extLst>
                </a:gridCol>
              </a:tblGrid>
              <a:tr h="5935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935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935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6522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5979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Shape 581"/>
          <p:cNvSpPr txBox="1"/>
          <p:nvPr/>
        </p:nvSpPr>
        <p:spPr>
          <a:xfrm>
            <a:off x="118334" y="139850"/>
            <a:ext cx="8919900" cy="2103282"/>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highlight>
                  <a:srgbClr val="FFFFFF"/>
                </a:highlight>
                <a:latin typeface="Arial Narrow" panose="020B0606020202030204" pitchFamily="34" charset="0"/>
                <a:sym typeface="Arial"/>
              </a:rPr>
              <a:t>In illustration of the blessing and benefit of Hospital care in cases long and most cruelly neglected, I adduce the following examples recorded by Dr. Hill, and corresponding with many cases under my own immediate observation since 1840. “Two patients,” writes the Dr. “were brought to me in 1836, who had been confined in a poor-house between eighteen and twenty years. During this period they had not known liberty. They had been chained day and night to their bedsteads, and kept in a state so filthy that it was sickening to go near them. —They were usually restrained by the strait-waistcoat, and with collars round their necks, the collars being fastened with chains or straps to the upper part of the bedstead, to prevent, it was said their tearing their clothes. The feet were fastened with iron leglocks and chains. One poor creature was so wholly disabled by this confinement, that it was necessary for the attendants to bear her in their arms from place to place after she was brought to the Hospital; she shortly acquired good habits, and was long usefully employed in the sewing-room. The other was more difficult of management but soon gained cleanly habits, and now occupies herself in knitting and sewing, and that, after having been treated for years like the lowest brute.</a:t>
            </a:r>
          </a:p>
          <a:p>
            <a:pPr lvl="0">
              <a:lnSpc>
                <a:spcPct val="115000"/>
              </a:lnSpc>
              <a:buClr>
                <a:schemeClr val="dk1"/>
              </a:buClr>
              <a:buSzPct val="25000"/>
            </a:pPr>
            <a:r>
              <a:rPr lang="en-US" sz="1100" dirty="0">
                <a:solidFill>
                  <a:schemeClr val="dk1"/>
                </a:solidFill>
                <a:highlight>
                  <a:srgbClr val="FFFFFF"/>
                </a:highlight>
                <a:latin typeface="Arial Narrow" panose="020B0606020202030204" pitchFamily="34" charset="0"/>
              </a:rPr>
              <a:t>                                                                                                                    -Dorothea </a:t>
            </a:r>
            <a:r>
              <a:rPr lang="en-US" sz="1100" dirty="0" err="1">
                <a:solidFill>
                  <a:schemeClr val="dk1"/>
                </a:solidFill>
                <a:highlight>
                  <a:srgbClr val="FFFFFF"/>
                </a:highlight>
                <a:latin typeface="Arial Narrow" panose="020B0606020202030204" pitchFamily="34" charset="0"/>
              </a:rPr>
              <a:t>Lynde</a:t>
            </a:r>
            <a:r>
              <a:rPr lang="en-US" sz="1100" dirty="0">
                <a:solidFill>
                  <a:schemeClr val="dk1"/>
                </a:solidFill>
                <a:highlight>
                  <a:srgbClr val="FFFFFF"/>
                </a:highlight>
                <a:latin typeface="Arial Narrow" panose="020B0606020202030204" pitchFamily="34" charset="0"/>
              </a:rPr>
              <a:t> Dix, Memorial Soliciting a State Hospital for the Protection and Cure of the Insane, </a:t>
            </a:r>
          </a:p>
          <a:p>
            <a:pPr>
              <a:lnSpc>
                <a:spcPct val="115000"/>
              </a:lnSpc>
              <a:buClr>
                <a:schemeClr val="dk1"/>
              </a:buClr>
              <a:buSzPct val="25000"/>
            </a:pPr>
            <a:r>
              <a:rPr lang="en-US" sz="1100" dirty="0">
                <a:solidFill>
                  <a:schemeClr val="dk1"/>
                </a:solidFill>
                <a:highlight>
                  <a:srgbClr val="FFFFFF"/>
                </a:highlight>
                <a:latin typeface="Arial Narrow" panose="020B0606020202030204" pitchFamily="34" charset="0"/>
              </a:rPr>
              <a:t>                                                                                                                      Submitted to the General Assembly of North Carolina, November, 1848</a:t>
            </a:r>
          </a:p>
          <a:p>
            <a:pPr marL="0" marR="0" lvl="0" indent="0" algn="l" rtl="0">
              <a:lnSpc>
                <a:spcPct val="115000"/>
              </a:lnSpc>
              <a:spcBef>
                <a:spcPts val="0"/>
              </a:spcBef>
              <a:spcAft>
                <a:spcPts val="0"/>
              </a:spcAft>
              <a:buClr>
                <a:schemeClr val="dk1"/>
              </a:buClr>
              <a:buSzPct val="25000"/>
              <a:buFont typeface="Arial"/>
              <a:buNone/>
            </a:pPr>
            <a:endParaRPr lang="en" sz="1100" b="0" i="0" u="none" strike="noStrike" cap="none" dirty="0">
              <a:solidFill>
                <a:schemeClr val="dk1"/>
              </a:solidFill>
              <a:highlight>
                <a:srgbClr val="FFFFFF"/>
              </a:highlight>
              <a:latin typeface="Arial Narrow" panose="020B0606020202030204" pitchFamily="34" charset="0"/>
              <a:sym typeface="Arial"/>
            </a:endParaRPr>
          </a:p>
        </p:txBody>
      </p:sp>
      <p:graphicFrame>
        <p:nvGraphicFramePr>
          <p:cNvPr id="582" name="Shape 582"/>
          <p:cNvGraphicFramePr/>
          <p:nvPr>
            <p:extLst>
              <p:ext uri="{D42A27DB-BD31-4B8C-83A1-F6EECF244321}">
                <p14:modId xmlns:p14="http://schemas.microsoft.com/office/powerpoint/2010/main" val="1091564666"/>
              </p:ext>
            </p:extLst>
          </p:nvPr>
        </p:nvGraphicFramePr>
        <p:xfrm>
          <a:off x="322729" y="2243132"/>
          <a:ext cx="8563087" cy="2565535"/>
        </p:xfrm>
        <a:graphic>
          <a:graphicData uri="http://schemas.openxmlformats.org/drawingml/2006/table">
            <a:tbl>
              <a:tblPr>
                <a:noFill/>
                <a:tableStyleId>{60678279-2903-4F4C-8DB5-E1972A2FC0D7}</a:tableStyleId>
              </a:tblPr>
              <a:tblGrid>
                <a:gridCol w="1504130">
                  <a:extLst>
                    <a:ext uri="{9D8B030D-6E8A-4147-A177-3AD203B41FA5}">
                      <a16:colId xmlns:a16="http://schemas.microsoft.com/office/drawing/2014/main" val="20000"/>
                    </a:ext>
                  </a:extLst>
                </a:gridCol>
                <a:gridCol w="7058957">
                  <a:extLst>
                    <a:ext uri="{9D8B030D-6E8A-4147-A177-3AD203B41FA5}">
                      <a16:colId xmlns:a16="http://schemas.microsoft.com/office/drawing/2014/main" val="20001"/>
                    </a:ext>
                  </a:extLst>
                </a:gridCol>
              </a:tblGrid>
              <a:tr h="5131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31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31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31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1310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graphicFrame>
        <p:nvGraphicFramePr>
          <p:cNvPr id="587" name="Shape 587"/>
          <p:cNvGraphicFramePr/>
          <p:nvPr>
            <p:extLst>
              <p:ext uri="{D42A27DB-BD31-4B8C-83A1-F6EECF244321}">
                <p14:modId xmlns:p14="http://schemas.microsoft.com/office/powerpoint/2010/main" val="173678521"/>
              </p:ext>
            </p:extLst>
          </p:nvPr>
        </p:nvGraphicFramePr>
        <p:xfrm>
          <a:off x="152400" y="152401"/>
          <a:ext cx="8895550" cy="2842451"/>
        </p:xfrm>
        <a:graphic>
          <a:graphicData uri="http://schemas.openxmlformats.org/drawingml/2006/table">
            <a:tbl>
              <a:tblPr>
                <a:noFill/>
                <a:tableStyleId>{40E12331-26A4-4B5E-A27A-037A79D3D79C}</a:tableStyleId>
              </a:tblPr>
              <a:tblGrid>
                <a:gridCol w="8895550">
                  <a:extLst>
                    <a:ext uri="{9D8B030D-6E8A-4147-A177-3AD203B41FA5}">
                      <a16:colId xmlns:a16="http://schemas.microsoft.com/office/drawing/2014/main" val="20000"/>
                    </a:ext>
                  </a:extLst>
                </a:gridCol>
              </a:tblGrid>
              <a:tr h="2461708">
                <a:tc>
                  <a:txBody>
                    <a:bodyPr/>
                    <a:lstStyle/>
                    <a:p>
                      <a:pPr marL="0" marR="0" lvl="0" indent="0" algn="l" rtl="0">
                        <a:lnSpc>
                          <a:spcPct val="115000"/>
                        </a:lnSpc>
                        <a:spcBef>
                          <a:spcPts val="0"/>
                        </a:spcBef>
                        <a:spcAft>
                          <a:spcPts val="0"/>
                        </a:spcAft>
                        <a:buClr>
                          <a:srgbClr val="000000"/>
                        </a:buClr>
                        <a:buSzPct val="25000"/>
                        <a:buFont typeface="Arial"/>
                        <a:buNone/>
                      </a:pPr>
                      <a:r>
                        <a:rPr lang="en" sz="1200" u="none" strike="noStrike" cap="none" dirty="0">
                          <a:highlight>
                            <a:srgbClr val="FFFFFF"/>
                          </a:highlight>
                          <a:latin typeface="Arial Narrow" panose="020B0606020202030204" pitchFamily="34" charset="0"/>
                        </a:rPr>
                        <a:t>When in the course of human events, it becomes necessary for one portion of the family of man to assume among the people of the earth a position different from that which they have hitherto occupied, but one to which the laws of nature and of nature’s God entitle them, a decent respect to the opinions of mankind requires that they should declare the causes that impel them to such a course.</a:t>
                      </a:r>
                    </a:p>
                    <a:p>
                      <a:pPr marL="457200" marR="0" lvl="0" indent="0" algn="l" rtl="0">
                        <a:lnSpc>
                          <a:spcPct val="115000"/>
                        </a:lnSpc>
                        <a:spcBef>
                          <a:spcPts val="0"/>
                        </a:spcBef>
                        <a:spcAft>
                          <a:spcPts val="0"/>
                        </a:spcAft>
                        <a:buClr>
                          <a:srgbClr val="000000"/>
                        </a:buClr>
                        <a:buSzPct val="25000"/>
                        <a:buFont typeface="Arial"/>
                        <a:buNone/>
                      </a:pPr>
                      <a:r>
                        <a:rPr lang="en" sz="1200" u="none" strike="noStrike" cap="none" dirty="0">
                          <a:highlight>
                            <a:srgbClr val="FFFFFF"/>
                          </a:highlight>
                          <a:latin typeface="Arial Narrow" panose="020B0606020202030204" pitchFamily="34" charset="0"/>
                        </a:rPr>
                        <a:t>We hold these truths to be self-evident: that all men and women are created equal… </a:t>
                      </a:r>
                    </a:p>
                    <a:p>
                      <a:pPr marL="0" marR="0" lvl="0" indent="0" algn="l" rtl="0">
                        <a:lnSpc>
                          <a:spcPct val="115000"/>
                        </a:lnSpc>
                        <a:spcBef>
                          <a:spcPts val="0"/>
                        </a:spcBef>
                        <a:spcAft>
                          <a:spcPts val="0"/>
                        </a:spcAft>
                        <a:buClr>
                          <a:srgbClr val="000000"/>
                        </a:buClr>
                        <a:buSzPct val="25000"/>
                        <a:buFont typeface="Arial"/>
                        <a:buNone/>
                      </a:pPr>
                      <a:r>
                        <a:rPr lang="en" sz="1200" u="none" strike="noStrike" cap="none" dirty="0">
                          <a:highlight>
                            <a:srgbClr val="FFFFFF"/>
                          </a:highlight>
                          <a:latin typeface="Arial Narrow" panose="020B0606020202030204" pitchFamily="34" charset="0"/>
                        </a:rPr>
                        <a:t>The history of mankind is a history of repeated injuries and seizures of power on the part of man toward woman, seeking to establish an absolute tyranny over her. To prove this, let facts be submitted to a candid world.</a:t>
                      </a:r>
                    </a:p>
                    <a:p>
                      <a:pPr marL="0" marR="0" lvl="0" indent="0" algn="l" rtl="0">
                        <a:lnSpc>
                          <a:spcPct val="115000"/>
                        </a:lnSpc>
                        <a:spcBef>
                          <a:spcPts val="0"/>
                        </a:spcBef>
                        <a:spcAft>
                          <a:spcPts val="0"/>
                        </a:spcAft>
                        <a:buClr>
                          <a:srgbClr val="000000"/>
                        </a:buClr>
                        <a:buSzPct val="25000"/>
                        <a:buFont typeface="Arial"/>
                        <a:buNone/>
                      </a:pPr>
                      <a:endParaRPr sz="1200" u="none" strike="noStrike" cap="none" dirty="0">
                        <a:highlight>
                          <a:srgbClr val="FFFFFF"/>
                        </a:highlight>
                        <a:latin typeface="Arial Narrow" panose="020B0606020202030204" pitchFamily="34" charset="0"/>
                      </a:endParaRPr>
                    </a:p>
                    <a:p>
                      <a:pPr marL="457200" marR="0" lvl="0" indent="-304800" algn="l" rtl="0">
                        <a:lnSpc>
                          <a:spcPct val="115000"/>
                        </a:lnSpc>
                        <a:spcBef>
                          <a:spcPts val="0"/>
                        </a:spcBef>
                        <a:spcAft>
                          <a:spcPts val="0"/>
                        </a:spcAft>
                        <a:buClr>
                          <a:srgbClr val="000000"/>
                        </a:buClr>
                        <a:buSzPct val="100000"/>
                        <a:buFont typeface="Arial"/>
                        <a:buAutoNum type="arabicPeriod"/>
                      </a:pPr>
                      <a:r>
                        <a:rPr lang="en" sz="1200" u="none" strike="noStrike" cap="none" dirty="0">
                          <a:highlight>
                            <a:srgbClr val="FFFFFF"/>
                          </a:highlight>
                          <a:latin typeface="Arial Narrow" panose="020B0606020202030204" pitchFamily="34" charset="0"/>
                        </a:rPr>
                        <a:t>He has never permitted her to exercise her inalienable right to the elective franchise.</a:t>
                      </a:r>
                    </a:p>
                    <a:p>
                      <a:pPr marL="457200" marR="0" lvl="0" indent="-304800" algn="l" rtl="0">
                        <a:lnSpc>
                          <a:spcPct val="115000"/>
                        </a:lnSpc>
                        <a:spcBef>
                          <a:spcPts val="0"/>
                        </a:spcBef>
                        <a:spcAft>
                          <a:spcPts val="0"/>
                        </a:spcAft>
                        <a:buClr>
                          <a:srgbClr val="000000"/>
                        </a:buClr>
                        <a:buSzPct val="100000"/>
                        <a:buFont typeface="Arial"/>
                        <a:buAutoNum type="arabicPeriod"/>
                      </a:pPr>
                      <a:r>
                        <a:rPr lang="en" sz="1200" u="none" strike="noStrike" cap="none" dirty="0">
                          <a:highlight>
                            <a:srgbClr val="FFFFFF"/>
                          </a:highlight>
                          <a:latin typeface="Arial Narrow" panose="020B0606020202030204" pitchFamily="34" charset="0"/>
                        </a:rPr>
                        <a:t>He has compelled her to submit to laws in the formation of which she had no voice.</a:t>
                      </a:r>
                    </a:p>
                    <a:p>
                      <a:pPr marL="457200" marR="0" lvl="0" indent="-304800" algn="l" rtl="0">
                        <a:lnSpc>
                          <a:spcPct val="115000"/>
                        </a:lnSpc>
                        <a:spcBef>
                          <a:spcPts val="0"/>
                        </a:spcBef>
                        <a:spcAft>
                          <a:spcPts val="0"/>
                        </a:spcAft>
                        <a:buClr>
                          <a:srgbClr val="000000"/>
                        </a:buClr>
                        <a:buSzPct val="100000"/>
                        <a:buFont typeface="Arial"/>
                        <a:buAutoNum type="arabicPeriod"/>
                      </a:pPr>
                      <a:r>
                        <a:rPr lang="en" sz="1200" u="none" strike="noStrike" cap="none" dirty="0">
                          <a:highlight>
                            <a:srgbClr val="FFFFFF"/>
                          </a:highlight>
                          <a:latin typeface="Arial Narrow" panose="020B0606020202030204" pitchFamily="34" charset="0"/>
                        </a:rPr>
                        <a:t>He has withheld from her rights which are given to the most ignorant and degraded men —both natives and foreigners.</a:t>
                      </a:r>
                    </a:p>
                    <a:p>
                      <a:pPr marL="0" marR="0" lvl="0" indent="0" algn="l" rtl="0">
                        <a:lnSpc>
                          <a:spcPct val="115000"/>
                        </a:lnSpc>
                        <a:spcBef>
                          <a:spcPts val="0"/>
                        </a:spcBef>
                        <a:spcAft>
                          <a:spcPts val="0"/>
                        </a:spcAft>
                        <a:buClr>
                          <a:srgbClr val="000000"/>
                        </a:buClr>
                        <a:buSzPct val="25000"/>
                        <a:buFont typeface="Arial"/>
                        <a:buNone/>
                      </a:pPr>
                      <a:r>
                        <a:rPr lang="en-US" sz="1200" u="none" strike="noStrike" cap="none" dirty="0">
                          <a:highlight>
                            <a:srgbClr val="FFFFFF"/>
                          </a:highlight>
                          <a:latin typeface="Arial Narrow" panose="020B0606020202030204" pitchFamily="34" charset="0"/>
                        </a:rPr>
                        <a:t>                                                                                                                                             -Elizabeth Cady Stanton, Declaration of Rights and Sentiments, 1848</a:t>
                      </a:r>
                    </a:p>
                    <a:p>
                      <a:pPr marL="0" marR="0" lvl="0" indent="0" algn="l" rtl="0">
                        <a:lnSpc>
                          <a:spcPct val="115000"/>
                        </a:lnSpc>
                        <a:spcBef>
                          <a:spcPts val="0"/>
                        </a:spcBef>
                        <a:spcAft>
                          <a:spcPts val="0"/>
                        </a:spcAft>
                        <a:buClr>
                          <a:srgbClr val="000000"/>
                        </a:buClr>
                        <a:buSzPct val="25000"/>
                        <a:buFont typeface="Arial"/>
                        <a:buNone/>
                      </a:pPr>
                      <a:endParaRPr lang="en-US" sz="1200" u="none" strike="noStrike" cap="none" dirty="0">
                        <a:highlight>
                          <a:srgbClr val="FFFFFF"/>
                        </a:highlight>
                        <a:latin typeface="Arial Narrow" panose="020B0606020202030204" pitchFamily="34" charset="0"/>
                      </a:endParaRPr>
                    </a:p>
                    <a:p>
                      <a:pPr marL="457200" marR="0" lvl="0" indent="-304800" algn="l" rtl="0">
                        <a:lnSpc>
                          <a:spcPct val="115000"/>
                        </a:lnSpc>
                        <a:spcBef>
                          <a:spcPts val="0"/>
                        </a:spcBef>
                        <a:spcAft>
                          <a:spcPts val="0"/>
                        </a:spcAft>
                        <a:buClr>
                          <a:srgbClr val="000000"/>
                        </a:buClr>
                        <a:buSzPct val="100000"/>
                        <a:buFont typeface="Arial"/>
                        <a:buAutoNum type="arabicPeriod"/>
                      </a:pPr>
                      <a:endParaRPr lang="en" sz="1200" u="none" strike="noStrike" cap="none" dirty="0">
                        <a:highlight>
                          <a:srgbClr val="FFFFFF"/>
                        </a:highlight>
                        <a:latin typeface="Arial Narrow" panose="020B0606020202030204" pitchFamily="34" charset="0"/>
                      </a:endParaRPr>
                    </a:p>
                  </a:txBody>
                  <a:tcPr marL="63500" marR="63500" marT="63500" marB="6350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588" name="Shape 588"/>
          <p:cNvGraphicFramePr/>
          <p:nvPr>
            <p:extLst>
              <p:ext uri="{D42A27DB-BD31-4B8C-83A1-F6EECF244321}">
                <p14:modId xmlns:p14="http://schemas.microsoft.com/office/powerpoint/2010/main" val="2273196438"/>
              </p:ext>
            </p:extLst>
          </p:nvPr>
        </p:nvGraphicFramePr>
        <p:xfrm>
          <a:off x="152400" y="3084725"/>
          <a:ext cx="8895550" cy="1873420"/>
        </p:xfrm>
        <a:graphic>
          <a:graphicData uri="http://schemas.openxmlformats.org/drawingml/2006/table">
            <a:tbl>
              <a:tblPr>
                <a:noFill/>
                <a:tableStyleId>{60678279-2903-4F4C-8DB5-E1972A2FC0D7}</a:tableStyleId>
              </a:tblPr>
              <a:tblGrid>
                <a:gridCol w="1562527">
                  <a:extLst>
                    <a:ext uri="{9D8B030D-6E8A-4147-A177-3AD203B41FA5}">
                      <a16:colId xmlns:a16="http://schemas.microsoft.com/office/drawing/2014/main" val="20000"/>
                    </a:ext>
                  </a:extLst>
                </a:gridCol>
                <a:gridCol w="7333023">
                  <a:extLst>
                    <a:ext uri="{9D8B030D-6E8A-4147-A177-3AD203B41FA5}">
                      <a16:colId xmlns:a16="http://schemas.microsoft.com/office/drawing/2014/main" val="20001"/>
                    </a:ext>
                  </a:extLst>
                </a:gridCol>
              </a:tblGrid>
              <a:tr h="4105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285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285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285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3606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Shape 593"/>
          <p:cNvSpPr txBox="1"/>
          <p:nvPr/>
        </p:nvSpPr>
        <p:spPr>
          <a:xfrm>
            <a:off x="290456" y="118334"/>
            <a:ext cx="8509299" cy="2388198"/>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1.</a:t>
            </a:r>
            <a:r>
              <a:rPr lang="en" sz="1100" b="1" i="0" u="none" strike="noStrike" cap="none" dirty="0">
                <a:solidFill>
                  <a:schemeClr val="dk1"/>
                </a:solidFill>
                <a:latin typeface="Arial Narrow" panose="020B0606020202030204" pitchFamily="34" charset="0"/>
                <a:sym typeface="Arial"/>
              </a:rPr>
              <a:t> </a:t>
            </a:r>
            <a:r>
              <a:rPr lang="en" sz="1100" b="0" i="0" u="none" strike="noStrike" cap="none" dirty="0">
                <a:solidFill>
                  <a:schemeClr val="dk1"/>
                </a:solidFill>
                <a:latin typeface="Arial Narrow" panose="020B0606020202030204" pitchFamily="34" charset="0"/>
                <a:sym typeface="Arial"/>
              </a:rPr>
              <a:t>No negro shall be allowed to come within the limits of the town of St. Landry without special permission from his employers.</a:t>
            </a:r>
          </a:p>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3. Every freedman, free negro and mulatto shall, on the second Monday of January, one thousand eight hundred and sixty-six, and annually thereafter, have a lawful home or employment.</a:t>
            </a:r>
          </a:p>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4. Every Negro is required to be in the regular service of some white person, or former owner, who shall be held responsible for the conduct of said negro. </a:t>
            </a:r>
          </a:p>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5. No Negro shall be permitted to preach, exhort, or otherwise declaim to congregations of colored people, without a special permission in writing from the president of the police jury.</a:t>
            </a:r>
          </a:p>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7. No freedman who is not in the military service shall be allowed to carry firearms, or any kind of weapons, within the limits of the town of St. Landry without the special permission of his employer, in writing, and approved by the mayor or president of the board of police.</a:t>
            </a:r>
          </a:p>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SECTION 11. All the foregoing provisions apply to freedmen and freedwomen.</a:t>
            </a:r>
          </a:p>
          <a:p>
            <a:pPr lvl="0">
              <a:lnSpc>
                <a:spcPct val="115000"/>
              </a:lnSpc>
              <a:buClr>
                <a:schemeClr val="dk1"/>
              </a:buClr>
              <a:buSzPct val="25000"/>
            </a:pPr>
            <a:r>
              <a:rPr lang="en-US" sz="1100" i="1" dirty="0">
                <a:solidFill>
                  <a:schemeClr val="dk1"/>
                </a:solidFill>
                <a:latin typeface="Arial Narrow" panose="020B0606020202030204" pitchFamily="34" charset="0"/>
              </a:rPr>
              <a:t>                                                                                                                                                                              -Black </a:t>
            </a:r>
            <a:r>
              <a:rPr lang="en-US" sz="1100" dirty="0">
                <a:solidFill>
                  <a:schemeClr val="dk1"/>
                </a:solidFill>
                <a:latin typeface="Arial Narrow" panose="020B0606020202030204" pitchFamily="34" charset="0"/>
              </a:rPr>
              <a:t>Code </a:t>
            </a:r>
            <a:r>
              <a:rPr lang="en-US" sz="1100" i="1" dirty="0">
                <a:solidFill>
                  <a:schemeClr val="dk1"/>
                </a:solidFill>
                <a:latin typeface="Arial Narrow" panose="020B0606020202030204" pitchFamily="34" charset="0"/>
              </a:rPr>
              <a:t>from St. Landry, Mississippi. </a:t>
            </a:r>
            <a:r>
              <a:rPr lang="en-US" sz="1100" dirty="0">
                <a:solidFill>
                  <a:schemeClr val="dk1"/>
                </a:solidFill>
                <a:latin typeface="Arial Narrow" panose="020B0606020202030204" pitchFamily="34" charset="0"/>
              </a:rPr>
              <a:t>July 3, 1865</a:t>
            </a:r>
          </a:p>
        </p:txBody>
      </p:sp>
      <p:graphicFrame>
        <p:nvGraphicFramePr>
          <p:cNvPr id="594" name="Shape 594"/>
          <p:cNvGraphicFramePr/>
          <p:nvPr>
            <p:extLst>
              <p:ext uri="{D42A27DB-BD31-4B8C-83A1-F6EECF244321}">
                <p14:modId xmlns:p14="http://schemas.microsoft.com/office/powerpoint/2010/main" val="565250991"/>
              </p:ext>
            </p:extLst>
          </p:nvPr>
        </p:nvGraphicFramePr>
        <p:xfrm>
          <a:off x="419547" y="2506532"/>
          <a:ext cx="8380207" cy="2388196"/>
        </p:xfrm>
        <a:graphic>
          <a:graphicData uri="http://schemas.openxmlformats.org/drawingml/2006/table">
            <a:tbl>
              <a:tblPr>
                <a:noFill/>
                <a:tableStyleId>{60678279-2903-4F4C-8DB5-E1972A2FC0D7}</a:tableStyleId>
              </a:tblPr>
              <a:tblGrid>
                <a:gridCol w="1472006">
                  <a:extLst>
                    <a:ext uri="{9D8B030D-6E8A-4147-A177-3AD203B41FA5}">
                      <a16:colId xmlns:a16="http://schemas.microsoft.com/office/drawing/2014/main" val="20000"/>
                    </a:ext>
                  </a:extLst>
                </a:gridCol>
                <a:gridCol w="6908201">
                  <a:extLst>
                    <a:ext uri="{9D8B030D-6E8A-4147-A177-3AD203B41FA5}">
                      <a16:colId xmlns:a16="http://schemas.microsoft.com/office/drawing/2014/main" val="20001"/>
                    </a:ext>
                  </a:extLst>
                </a:gridCol>
              </a:tblGrid>
              <a:tr h="43901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901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901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3214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3901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Shape 599"/>
          <p:cNvPicPr preferRelativeResize="0"/>
          <p:nvPr/>
        </p:nvPicPr>
        <p:blipFill rotWithShape="1">
          <a:blip r:embed="rId3">
            <a:alphaModFix/>
          </a:blip>
          <a:srcRect/>
          <a:stretch/>
        </p:blipFill>
        <p:spPr>
          <a:xfrm>
            <a:off x="152400" y="152400"/>
            <a:ext cx="4787825" cy="4921049"/>
          </a:xfrm>
          <a:prstGeom prst="rect">
            <a:avLst/>
          </a:prstGeom>
          <a:noFill/>
          <a:ln>
            <a:noFill/>
          </a:ln>
        </p:spPr>
      </p:pic>
      <p:graphicFrame>
        <p:nvGraphicFramePr>
          <p:cNvPr id="600" name="Shape 600"/>
          <p:cNvGraphicFramePr/>
          <p:nvPr>
            <p:extLst>
              <p:ext uri="{D42A27DB-BD31-4B8C-83A1-F6EECF244321}">
                <p14:modId xmlns:p14="http://schemas.microsoft.com/office/powerpoint/2010/main" val="1465742098"/>
              </p:ext>
            </p:extLst>
          </p:nvPr>
        </p:nvGraphicFramePr>
        <p:xfrm>
          <a:off x="5031700" y="1215611"/>
          <a:ext cx="3983208" cy="3857837"/>
        </p:xfrm>
        <a:graphic>
          <a:graphicData uri="http://schemas.openxmlformats.org/drawingml/2006/table">
            <a:tbl>
              <a:tblPr>
                <a:noFill/>
                <a:tableStyleId>{60678279-2903-4F4C-8DB5-E1972A2FC0D7}</a:tableStyleId>
              </a:tblPr>
              <a:tblGrid>
                <a:gridCol w="848307">
                  <a:extLst>
                    <a:ext uri="{9D8B030D-6E8A-4147-A177-3AD203B41FA5}">
                      <a16:colId xmlns:a16="http://schemas.microsoft.com/office/drawing/2014/main" val="20000"/>
                    </a:ext>
                  </a:extLst>
                </a:gridCol>
                <a:gridCol w="3134901">
                  <a:extLst>
                    <a:ext uri="{9D8B030D-6E8A-4147-A177-3AD203B41FA5}">
                      <a16:colId xmlns:a16="http://schemas.microsoft.com/office/drawing/2014/main" val="20001"/>
                    </a:ext>
                  </a:extLst>
                </a:gridCol>
              </a:tblGrid>
              <a:tr h="72334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72334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2334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644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2334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601" name="Shape 601"/>
          <p:cNvSpPr txBox="1"/>
          <p:nvPr/>
        </p:nvSpPr>
        <p:spPr>
          <a:xfrm>
            <a:off x="5084275" y="365775"/>
            <a:ext cx="3000000" cy="12036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a:ea typeface="Arial"/>
                <a:cs typeface="Arial"/>
                <a:sym typeface="Arial"/>
              </a:rPr>
              <a:t>John Gast, American Progress, 1872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06" name="Shape 606" descr="http://museum.msu.edu/exhibitions/virtual/immigrationandcaricature/_images_collection/7572-749.jpg"/>
          <p:cNvPicPr preferRelativeResize="0"/>
          <p:nvPr/>
        </p:nvPicPr>
        <p:blipFill rotWithShape="1">
          <a:blip r:embed="rId3">
            <a:alphaModFix/>
          </a:blip>
          <a:srcRect/>
          <a:stretch/>
        </p:blipFill>
        <p:spPr>
          <a:xfrm>
            <a:off x="163158" y="462656"/>
            <a:ext cx="5801549" cy="4024999"/>
          </a:xfrm>
          <a:prstGeom prst="rect">
            <a:avLst/>
          </a:prstGeom>
          <a:noFill/>
          <a:ln>
            <a:noFill/>
          </a:ln>
        </p:spPr>
      </p:pic>
      <p:graphicFrame>
        <p:nvGraphicFramePr>
          <p:cNvPr id="607" name="Shape 607"/>
          <p:cNvGraphicFramePr/>
          <p:nvPr>
            <p:extLst>
              <p:ext uri="{D42A27DB-BD31-4B8C-83A1-F6EECF244321}">
                <p14:modId xmlns:p14="http://schemas.microsoft.com/office/powerpoint/2010/main" val="3439130633"/>
              </p:ext>
            </p:extLst>
          </p:nvPr>
        </p:nvGraphicFramePr>
        <p:xfrm>
          <a:off x="6056000" y="152402"/>
          <a:ext cx="2834950" cy="4645509"/>
        </p:xfrm>
        <a:graphic>
          <a:graphicData uri="http://schemas.openxmlformats.org/drawingml/2006/table">
            <a:tbl>
              <a:tblPr>
                <a:noFill/>
                <a:tableStyleId>{60678279-2903-4F4C-8DB5-E1972A2FC0D7}</a:tableStyleId>
              </a:tblPr>
              <a:tblGrid>
                <a:gridCol w="903250">
                  <a:extLst>
                    <a:ext uri="{9D8B030D-6E8A-4147-A177-3AD203B41FA5}">
                      <a16:colId xmlns:a16="http://schemas.microsoft.com/office/drawing/2014/main" val="20000"/>
                    </a:ext>
                  </a:extLst>
                </a:gridCol>
                <a:gridCol w="1931700">
                  <a:extLst>
                    <a:ext uri="{9D8B030D-6E8A-4147-A177-3AD203B41FA5}">
                      <a16:colId xmlns:a16="http://schemas.microsoft.com/office/drawing/2014/main" val="20001"/>
                    </a:ext>
                  </a:extLst>
                </a:gridCol>
              </a:tblGrid>
              <a:tr h="8710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710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710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6138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7103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Shape 612"/>
          <p:cNvPicPr preferRelativeResize="0"/>
          <p:nvPr/>
        </p:nvPicPr>
        <p:blipFill rotWithShape="1">
          <a:blip r:embed="rId3">
            <a:alphaModFix/>
          </a:blip>
          <a:srcRect/>
          <a:stretch/>
        </p:blipFill>
        <p:spPr>
          <a:xfrm>
            <a:off x="152400" y="152400"/>
            <a:ext cx="5943600" cy="3886200"/>
          </a:xfrm>
          <a:prstGeom prst="rect">
            <a:avLst/>
          </a:prstGeom>
          <a:noFill/>
          <a:ln>
            <a:noFill/>
          </a:ln>
        </p:spPr>
      </p:pic>
      <p:sp>
        <p:nvSpPr>
          <p:cNvPr id="613" name="Shape 613"/>
          <p:cNvSpPr txBox="1"/>
          <p:nvPr/>
        </p:nvSpPr>
        <p:spPr>
          <a:xfrm>
            <a:off x="152400" y="4145181"/>
            <a:ext cx="2895525" cy="45719"/>
          </a:xfrm>
          <a:prstGeom prst="rect">
            <a:avLst/>
          </a:prstGeom>
          <a:noFill/>
          <a:ln>
            <a:noFill/>
          </a:ln>
        </p:spPr>
        <p:txBody>
          <a:bodyPr wrap="square" lIns="91425" tIns="91425" rIns="91425" bIns="91425" anchor="t" anchorCtr="0">
            <a:noAutofit/>
          </a:bodyPr>
          <a:lstStyle/>
          <a:p>
            <a:pPr marL="0" marR="0" lvl="0" indent="0" rtl="0">
              <a:lnSpc>
                <a:spcPct val="100000"/>
              </a:lnSpc>
              <a:spcBef>
                <a:spcPts val="0"/>
              </a:spcBef>
              <a:spcAft>
                <a:spcPts val="0"/>
              </a:spcAft>
              <a:buClr>
                <a:srgbClr val="000000"/>
              </a:buClr>
              <a:buSzPct val="25000"/>
              <a:buFont typeface="Arial"/>
              <a:buNone/>
            </a:pPr>
            <a:r>
              <a:rPr lang="en" sz="1400" b="0" i="0" u="none" strike="noStrike" cap="none" dirty="0">
                <a:solidFill>
                  <a:srgbClr val="000000"/>
                </a:solidFill>
                <a:latin typeface="Arial Narrow" panose="020B0606020202030204" pitchFamily="34" charset="0"/>
                <a:sym typeface="Arial"/>
              </a:rPr>
              <a:t>The caning of Charles Sumner</a:t>
            </a:r>
          </a:p>
        </p:txBody>
      </p:sp>
      <p:graphicFrame>
        <p:nvGraphicFramePr>
          <p:cNvPr id="614" name="Shape 614"/>
          <p:cNvGraphicFramePr/>
          <p:nvPr>
            <p:extLst>
              <p:ext uri="{D42A27DB-BD31-4B8C-83A1-F6EECF244321}">
                <p14:modId xmlns:p14="http://schemas.microsoft.com/office/powerpoint/2010/main" val="1485461112"/>
              </p:ext>
            </p:extLst>
          </p:nvPr>
        </p:nvGraphicFramePr>
        <p:xfrm>
          <a:off x="6220125" y="152398"/>
          <a:ext cx="2868100" cy="4613239"/>
        </p:xfrm>
        <a:graphic>
          <a:graphicData uri="http://schemas.openxmlformats.org/drawingml/2006/table">
            <a:tbl>
              <a:tblPr>
                <a:noFill/>
                <a:tableStyleId>{60678279-2903-4F4C-8DB5-E1972A2FC0D7}</a:tableStyleId>
              </a:tblPr>
              <a:tblGrid>
                <a:gridCol w="758475">
                  <a:extLst>
                    <a:ext uri="{9D8B030D-6E8A-4147-A177-3AD203B41FA5}">
                      <a16:colId xmlns:a16="http://schemas.microsoft.com/office/drawing/2014/main" val="20000"/>
                    </a:ext>
                  </a:extLst>
                </a:gridCol>
                <a:gridCol w="2109625">
                  <a:extLst>
                    <a:ext uri="{9D8B030D-6E8A-4147-A177-3AD203B41FA5}">
                      <a16:colId xmlns:a16="http://schemas.microsoft.com/office/drawing/2014/main" val="20001"/>
                    </a:ext>
                  </a:extLst>
                </a:gridCol>
              </a:tblGrid>
              <a:tr h="9217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217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2021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217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2764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Shape 619"/>
          <p:cNvSpPr txBox="1"/>
          <p:nvPr/>
        </p:nvSpPr>
        <p:spPr>
          <a:xfrm>
            <a:off x="419548" y="118332"/>
            <a:ext cx="8294640" cy="201374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“It being desirable for the peace, concord, and harmony of the Union of these states to settle and adjust amicably all existing questions of controversy between them arising out of the institution of slavery upon a fair, equitable, and just basis…</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“We are told now… that the Union is threatened with subversion and destruction… If the Union is to be dissolved for any existing causes, it will be dissolved because slavery is interdicted or not allowed to be introduced into the ceded territories, because slavery is threatened to be abolished in the District of Columbia, and because fugitive slaves are not returned… to their masters…</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“I am for staying within the Union and fighting for my rights.”</a:t>
            </a:r>
          </a:p>
          <a:p>
            <a:pPr>
              <a:buClr>
                <a:schemeClr val="dk1"/>
              </a:buClr>
              <a:buSzPct val="25000"/>
            </a:pPr>
            <a:r>
              <a:rPr lang="en" sz="1300" dirty="0">
                <a:solidFill>
                  <a:schemeClr val="dk1"/>
                </a:solidFill>
                <a:latin typeface="Arial Narrow" panose="020B0606020202030204" pitchFamily="34" charset="0"/>
                <a:ea typeface="Times New Roman"/>
                <a:cs typeface="Times New Roman"/>
                <a:sym typeface="Times New Roman"/>
              </a:rPr>
              <a:t>                                                                                                                        -Henry Clay, Resolution on the Compromise of 1850, 1850</a:t>
            </a:r>
          </a:p>
          <a:p>
            <a:pPr marL="0" marR="0" lvl="0" indent="0" algn="l" rtl="0">
              <a:lnSpc>
                <a:spcPct val="100000"/>
              </a:lnSpc>
              <a:spcBef>
                <a:spcPts val="0"/>
              </a:spcBef>
              <a:spcAft>
                <a:spcPts val="0"/>
              </a:spcAft>
              <a:buClr>
                <a:schemeClr val="dk1"/>
              </a:buClr>
              <a:buSzPct val="25000"/>
              <a:buFont typeface="Times New Roman"/>
              <a:buNone/>
            </a:pPr>
            <a:endParaRPr lang="en" sz="13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620" name="Shape 620"/>
          <p:cNvGraphicFramePr/>
          <p:nvPr>
            <p:extLst>
              <p:ext uri="{D42A27DB-BD31-4B8C-83A1-F6EECF244321}">
                <p14:modId xmlns:p14="http://schemas.microsoft.com/office/powerpoint/2010/main" val="3205582108"/>
              </p:ext>
            </p:extLst>
          </p:nvPr>
        </p:nvGraphicFramePr>
        <p:xfrm>
          <a:off x="527125" y="2132077"/>
          <a:ext cx="8089750" cy="2353860"/>
        </p:xfrm>
        <a:graphic>
          <a:graphicData uri="http://schemas.openxmlformats.org/drawingml/2006/table">
            <a:tbl>
              <a:tblPr>
                <a:noFill/>
                <a:tableStyleId>{60678279-2903-4F4C-8DB5-E1972A2FC0D7}</a:tableStyleId>
              </a:tblPr>
              <a:tblGrid>
                <a:gridCol w="1420987">
                  <a:extLst>
                    <a:ext uri="{9D8B030D-6E8A-4147-A177-3AD203B41FA5}">
                      <a16:colId xmlns:a16="http://schemas.microsoft.com/office/drawing/2014/main" val="20000"/>
                    </a:ext>
                  </a:extLst>
                </a:gridCol>
                <a:gridCol w="6668763">
                  <a:extLst>
                    <a:ext uri="{9D8B030D-6E8A-4147-A177-3AD203B41FA5}">
                      <a16:colId xmlns:a16="http://schemas.microsoft.com/office/drawing/2014/main" val="20001"/>
                    </a:ext>
                  </a:extLst>
                </a:gridCol>
              </a:tblGrid>
              <a:tr h="4327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27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27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2305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3270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Shape 625" descr="https://lh5.googleusercontent.com/-DmTEijFYu9kt49OTyEww_PHcS2Iya_bhtfFH4k5M1lG63fLVnygHoFe-W6MyGqz_nDwXvDa4av8PFpqzayVGFXE7Dzd9o6Sb5fcKYKdRkxtLfYFa6rZ-uabqVuoK5TD"/>
          <p:cNvPicPr preferRelativeResize="0"/>
          <p:nvPr/>
        </p:nvPicPr>
        <p:blipFill rotWithShape="1">
          <a:blip r:embed="rId3">
            <a:alphaModFix/>
          </a:blip>
          <a:srcRect/>
          <a:stretch/>
        </p:blipFill>
        <p:spPr>
          <a:xfrm>
            <a:off x="152400" y="152400"/>
            <a:ext cx="4378775" cy="4838701"/>
          </a:xfrm>
          <a:prstGeom prst="rect">
            <a:avLst/>
          </a:prstGeom>
          <a:noFill/>
          <a:ln>
            <a:noFill/>
          </a:ln>
        </p:spPr>
      </p:pic>
      <p:graphicFrame>
        <p:nvGraphicFramePr>
          <p:cNvPr id="626" name="Shape 626"/>
          <p:cNvGraphicFramePr/>
          <p:nvPr>
            <p:extLst>
              <p:ext uri="{D42A27DB-BD31-4B8C-83A1-F6EECF244321}">
                <p14:modId xmlns:p14="http://schemas.microsoft.com/office/powerpoint/2010/main" val="3457792346"/>
              </p:ext>
            </p:extLst>
          </p:nvPr>
        </p:nvGraphicFramePr>
        <p:xfrm>
          <a:off x="4662125" y="236669"/>
          <a:ext cx="4426100" cy="4754431"/>
        </p:xfrm>
        <a:graphic>
          <a:graphicData uri="http://schemas.openxmlformats.org/drawingml/2006/table">
            <a:tbl>
              <a:tblPr>
                <a:noFill/>
                <a:tableStyleId>{60678279-2903-4F4C-8DB5-E1972A2FC0D7}</a:tableStyleId>
              </a:tblPr>
              <a:tblGrid>
                <a:gridCol w="750500">
                  <a:extLst>
                    <a:ext uri="{9D8B030D-6E8A-4147-A177-3AD203B41FA5}">
                      <a16:colId xmlns:a16="http://schemas.microsoft.com/office/drawing/2014/main" val="20000"/>
                    </a:ext>
                  </a:extLst>
                </a:gridCol>
                <a:gridCol w="3675600">
                  <a:extLst>
                    <a:ext uri="{9D8B030D-6E8A-4147-A177-3AD203B41FA5}">
                      <a16:colId xmlns:a16="http://schemas.microsoft.com/office/drawing/2014/main" val="20001"/>
                    </a:ext>
                  </a:extLst>
                </a:gridCol>
              </a:tblGrid>
              <a:tr h="9333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33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2925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333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2507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pic>
        <p:nvPicPr>
          <p:cNvPr id="631" name="Shape 631" descr="https://www.gilderlehrman.org/sites/default/files/content-images/04481.01_1.jpg"/>
          <p:cNvPicPr preferRelativeResize="0"/>
          <p:nvPr/>
        </p:nvPicPr>
        <p:blipFill rotWithShape="1">
          <a:blip r:embed="rId3">
            <a:alphaModFix/>
          </a:blip>
          <a:srcRect/>
          <a:stretch/>
        </p:blipFill>
        <p:spPr>
          <a:xfrm>
            <a:off x="152401" y="774550"/>
            <a:ext cx="5258696" cy="3366049"/>
          </a:xfrm>
          <a:prstGeom prst="rect">
            <a:avLst/>
          </a:prstGeom>
          <a:noFill/>
          <a:ln>
            <a:noFill/>
          </a:ln>
        </p:spPr>
      </p:pic>
      <p:graphicFrame>
        <p:nvGraphicFramePr>
          <p:cNvPr id="632" name="Shape 632"/>
          <p:cNvGraphicFramePr/>
          <p:nvPr>
            <p:extLst>
              <p:ext uri="{D42A27DB-BD31-4B8C-83A1-F6EECF244321}">
                <p14:modId xmlns:p14="http://schemas.microsoft.com/office/powerpoint/2010/main" val="871587871"/>
              </p:ext>
            </p:extLst>
          </p:nvPr>
        </p:nvGraphicFramePr>
        <p:xfrm>
          <a:off x="5535579" y="150607"/>
          <a:ext cx="3479329" cy="4733366"/>
        </p:xfrm>
        <a:graphic>
          <a:graphicData uri="http://schemas.openxmlformats.org/drawingml/2006/table">
            <a:tbl>
              <a:tblPr>
                <a:noFill/>
                <a:tableStyleId>{60678279-2903-4F4C-8DB5-E1972A2FC0D7}</a:tableStyleId>
              </a:tblPr>
              <a:tblGrid>
                <a:gridCol w="1190876">
                  <a:extLst>
                    <a:ext uri="{9D8B030D-6E8A-4147-A177-3AD203B41FA5}">
                      <a16:colId xmlns:a16="http://schemas.microsoft.com/office/drawing/2014/main" val="20000"/>
                    </a:ext>
                  </a:extLst>
                </a:gridCol>
                <a:gridCol w="2288453">
                  <a:extLst>
                    <a:ext uri="{9D8B030D-6E8A-4147-A177-3AD203B41FA5}">
                      <a16:colId xmlns:a16="http://schemas.microsoft.com/office/drawing/2014/main" val="20001"/>
                    </a:ext>
                  </a:extLst>
                </a:gridCol>
              </a:tblGrid>
              <a:tr h="96193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6193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70950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081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9189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Shape 637"/>
          <p:cNvSpPr txBox="1"/>
          <p:nvPr/>
        </p:nvSpPr>
        <p:spPr>
          <a:xfrm>
            <a:off x="204395" y="0"/>
            <a:ext cx="8770620" cy="2495774"/>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“Section 6: when a person held to labor in any State, has escaped into another State, the person to whom such labor may be due ... may pursue and reclaim such fugitive person, either by warrant, ... or by seizing and arresting such fugitive; and ... to use such reasonable force and restraint as may be necessary</a:t>
            </a:r>
          </a:p>
          <a:p>
            <a:pPr marL="0" marR="0" lvl="0" indent="0" algn="l" rtl="0">
              <a:lnSpc>
                <a:spcPct val="115000"/>
              </a:lnSpc>
              <a:spcBef>
                <a:spcPts val="100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Section 7: any person who shall willingly hinder from arresting such a fugitive, or shall rescue, or attempt to rescue, such fugitive from labor, from the custody of such claimant ...; or shall aid, abet, or assist such person ... to escape from such claimant ...; or shall harbor or conceal such fugitive, shall, be subject to a fine not exceeding one thousand dollars, and imprisonment not exceeding six months ...; and shall pay the sum of one thousand dollars for each fugitive so lost”</a:t>
            </a:r>
          </a:p>
          <a:p>
            <a:pPr marL="0" marR="0" lvl="0" indent="0" algn="l" rtl="0">
              <a:lnSpc>
                <a:spcPct val="115000"/>
              </a:lnSpc>
              <a:spcBef>
                <a:spcPts val="100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                                                                                                                                                                                         -Fugitive Slave Act, 1850</a:t>
            </a:r>
          </a:p>
        </p:txBody>
      </p:sp>
      <p:graphicFrame>
        <p:nvGraphicFramePr>
          <p:cNvPr id="638" name="Shape 638"/>
          <p:cNvGraphicFramePr/>
          <p:nvPr>
            <p:extLst>
              <p:ext uri="{D42A27DB-BD31-4B8C-83A1-F6EECF244321}">
                <p14:modId xmlns:p14="http://schemas.microsoft.com/office/powerpoint/2010/main" val="950418347"/>
              </p:ext>
            </p:extLst>
          </p:nvPr>
        </p:nvGraphicFramePr>
        <p:xfrm>
          <a:off x="451821" y="2355928"/>
          <a:ext cx="8304341" cy="2560317"/>
        </p:xfrm>
        <a:graphic>
          <a:graphicData uri="http://schemas.openxmlformats.org/drawingml/2006/table">
            <a:tbl>
              <a:tblPr>
                <a:noFill/>
                <a:tableStyleId>{60678279-2903-4F4C-8DB5-E1972A2FC0D7}</a:tableStyleId>
              </a:tblPr>
              <a:tblGrid>
                <a:gridCol w="1458678">
                  <a:extLst>
                    <a:ext uri="{9D8B030D-6E8A-4147-A177-3AD203B41FA5}">
                      <a16:colId xmlns:a16="http://schemas.microsoft.com/office/drawing/2014/main" val="20000"/>
                    </a:ext>
                  </a:extLst>
                </a:gridCol>
                <a:gridCol w="6845663">
                  <a:extLst>
                    <a:ext uri="{9D8B030D-6E8A-4147-A177-3AD203B41FA5}">
                      <a16:colId xmlns:a16="http://schemas.microsoft.com/office/drawing/2014/main" val="20001"/>
                    </a:ext>
                  </a:extLst>
                </a:gridCol>
              </a:tblGrid>
              <a:tr h="5710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63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663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5491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0169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pic>
        <p:nvPicPr>
          <p:cNvPr id="643" name="Shape 643" descr="Image result for scott's great snake"/>
          <p:cNvPicPr preferRelativeResize="0"/>
          <p:nvPr/>
        </p:nvPicPr>
        <p:blipFill rotWithShape="1">
          <a:blip r:embed="rId3">
            <a:alphaModFix/>
          </a:blip>
          <a:srcRect/>
          <a:stretch/>
        </p:blipFill>
        <p:spPr>
          <a:xfrm>
            <a:off x="130885" y="391594"/>
            <a:ext cx="5706475" cy="4317725"/>
          </a:xfrm>
          <a:prstGeom prst="rect">
            <a:avLst/>
          </a:prstGeom>
          <a:noFill/>
          <a:ln>
            <a:noFill/>
          </a:ln>
        </p:spPr>
      </p:pic>
      <p:graphicFrame>
        <p:nvGraphicFramePr>
          <p:cNvPr id="644" name="Shape 644"/>
          <p:cNvGraphicFramePr/>
          <p:nvPr>
            <p:extLst>
              <p:ext uri="{D42A27DB-BD31-4B8C-83A1-F6EECF244321}">
                <p14:modId xmlns:p14="http://schemas.microsoft.com/office/powerpoint/2010/main" val="10505137"/>
              </p:ext>
            </p:extLst>
          </p:nvPr>
        </p:nvGraphicFramePr>
        <p:xfrm>
          <a:off x="5973050" y="152398"/>
          <a:ext cx="3115175" cy="4796119"/>
        </p:xfrm>
        <a:graphic>
          <a:graphicData uri="http://schemas.openxmlformats.org/drawingml/2006/table">
            <a:tbl>
              <a:tblPr>
                <a:noFill/>
                <a:tableStyleId>{60678279-2903-4F4C-8DB5-E1972A2FC0D7}</a:tableStyleId>
              </a:tblPr>
              <a:tblGrid>
                <a:gridCol w="1130700">
                  <a:extLst>
                    <a:ext uri="{9D8B030D-6E8A-4147-A177-3AD203B41FA5}">
                      <a16:colId xmlns:a16="http://schemas.microsoft.com/office/drawing/2014/main" val="20000"/>
                    </a:ext>
                  </a:extLst>
                </a:gridCol>
                <a:gridCol w="1984475">
                  <a:extLst>
                    <a:ext uri="{9D8B030D-6E8A-4147-A177-3AD203B41FA5}">
                      <a16:colId xmlns:a16="http://schemas.microsoft.com/office/drawing/2014/main" val="20001"/>
                    </a:ext>
                  </a:extLst>
                </a:gridCol>
              </a:tblGrid>
              <a:tr h="97468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7468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189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201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0769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Shape 649"/>
          <p:cNvSpPr txBox="1"/>
          <p:nvPr/>
        </p:nvSpPr>
        <p:spPr>
          <a:xfrm>
            <a:off x="322728" y="0"/>
            <a:ext cx="8515179" cy="2237591"/>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“Sometime during the summer of 1862, Lincoln concluded that emancipation had become a political and military necessity…Lincoln delayed his announcement until after a Union victory. On September 22, 1862 Lincoln issued the preliminary Emancipation Proclamation. The initial Northern reaction was not encouraging. Not only did the Emancipation Proclamation alter the nature of the Civil War and American History, it also represented a turning point in Lincoln’s own thinking.  For the first time it committed the government to enlisting Black soldiers in the Union Army.  Lincoln now became in his own mind the Great Emancipator.  He assumed the role that history had thrust upon him, and he tried to live up to it.  He would later refuse suggestions that he rescind or modify the Proclamation in the interest of peace.”</a:t>
            </a: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                                                                                                                  -Eric Foner, historian, </a:t>
            </a:r>
            <a:r>
              <a:rPr lang="en" sz="1300" b="0" i="1" u="none" strike="noStrike" cap="none" dirty="0">
                <a:solidFill>
                  <a:schemeClr val="dk1"/>
                </a:solidFill>
                <a:latin typeface="Arial Narrow" panose="020B0606020202030204" pitchFamily="34" charset="0"/>
                <a:sym typeface="Arial"/>
              </a:rPr>
              <a:t>Give Me Liberty! An American History, </a:t>
            </a:r>
            <a:r>
              <a:rPr lang="en" sz="1300" b="0" i="0" u="none" strike="noStrike" cap="none" dirty="0">
                <a:solidFill>
                  <a:schemeClr val="dk1"/>
                </a:solidFill>
                <a:latin typeface="Arial Narrow" panose="020B0606020202030204" pitchFamily="34" charset="0"/>
                <a:sym typeface="Arial"/>
              </a:rPr>
              <a:t>2014</a:t>
            </a:r>
          </a:p>
        </p:txBody>
      </p:sp>
      <p:graphicFrame>
        <p:nvGraphicFramePr>
          <p:cNvPr id="650" name="Shape 650"/>
          <p:cNvGraphicFramePr/>
          <p:nvPr>
            <p:extLst>
              <p:ext uri="{D42A27DB-BD31-4B8C-83A1-F6EECF244321}">
                <p14:modId xmlns:p14="http://schemas.microsoft.com/office/powerpoint/2010/main" val="1152769195"/>
              </p:ext>
            </p:extLst>
          </p:nvPr>
        </p:nvGraphicFramePr>
        <p:xfrm>
          <a:off x="419549" y="2022437"/>
          <a:ext cx="8336614" cy="2861535"/>
        </p:xfrm>
        <a:graphic>
          <a:graphicData uri="http://schemas.openxmlformats.org/drawingml/2006/table">
            <a:tbl>
              <a:tblPr>
                <a:noFill/>
                <a:tableStyleId>{60678279-2903-4F4C-8DB5-E1972A2FC0D7}</a:tableStyleId>
              </a:tblPr>
              <a:tblGrid>
                <a:gridCol w="1464347">
                  <a:extLst>
                    <a:ext uri="{9D8B030D-6E8A-4147-A177-3AD203B41FA5}">
                      <a16:colId xmlns:a16="http://schemas.microsoft.com/office/drawing/2014/main" val="20000"/>
                    </a:ext>
                  </a:extLst>
                </a:gridCol>
                <a:gridCol w="6872267">
                  <a:extLst>
                    <a:ext uri="{9D8B030D-6E8A-4147-A177-3AD203B41FA5}">
                      <a16:colId xmlns:a16="http://schemas.microsoft.com/office/drawing/2014/main" val="20001"/>
                    </a:ext>
                  </a:extLst>
                </a:gridCol>
              </a:tblGrid>
              <a:tr h="63819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212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212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2019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072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Shape 655"/>
          <p:cNvSpPr txBox="1"/>
          <p:nvPr/>
        </p:nvSpPr>
        <p:spPr>
          <a:xfrm>
            <a:off x="224100" y="472992"/>
            <a:ext cx="8919900" cy="17934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“Should we consecrate a war that killed and maimed over a million Americans? Or should we question… whether this was really a war of necessity that justified its appalling costs…</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“Very few Northerners went to war seeking or anticipating the destruction of slavery. They fought for the Union, and the Emancipation Proclamation was a means to that end: a desperate measure to undermine the South and save a democratic nation that Lincoln called ‘the last best, hope of earth.’…</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“From the distance of 150 years, Lincoln’s transcendent vision at Gettysburg of a ‘new birth of freedom’ seems premature… Rather than simply consecrate the dead with words, he said, it is for ‘us the living’ to rededicate ourselves to the unfinished work of the Civil War.”</a:t>
            </a:r>
          </a:p>
          <a:p>
            <a:pPr lvl="0">
              <a:buClr>
                <a:schemeClr val="dk1"/>
              </a:buClr>
              <a:buSzPct val="25000"/>
            </a:pPr>
            <a:r>
              <a:rPr lang="en-US" sz="1300" dirty="0">
                <a:solidFill>
                  <a:schemeClr val="dk1"/>
                </a:solidFill>
                <a:latin typeface="Arial Narrow" panose="020B0606020202030204" pitchFamily="34" charset="0"/>
                <a:ea typeface="Times New Roman"/>
                <a:cs typeface="Times New Roman"/>
                <a:sym typeface="Times New Roman"/>
              </a:rPr>
              <a:t>                                                                                             -Tony </a:t>
            </a:r>
            <a:r>
              <a:rPr lang="en-US" sz="1300" dirty="0" err="1">
                <a:solidFill>
                  <a:schemeClr val="dk1"/>
                </a:solidFill>
                <a:latin typeface="Arial Narrow" panose="020B0606020202030204" pitchFamily="34" charset="0"/>
                <a:ea typeface="Times New Roman"/>
                <a:cs typeface="Times New Roman"/>
                <a:sym typeface="Times New Roman"/>
              </a:rPr>
              <a:t>Horwitz</a:t>
            </a:r>
            <a:r>
              <a:rPr lang="en-US" sz="1300" dirty="0">
                <a:solidFill>
                  <a:schemeClr val="dk1"/>
                </a:solidFill>
                <a:latin typeface="Arial Narrow" panose="020B0606020202030204" pitchFamily="34" charset="0"/>
                <a:ea typeface="Times New Roman"/>
                <a:cs typeface="Times New Roman"/>
                <a:sym typeface="Times New Roman"/>
              </a:rPr>
              <a:t>, journalist and writer, “150 Years of Misunderstanding the Civil War,”</a:t>
            </a:r>
          </a:p>
          <a:p>
            <a:pPr>
              <a:buClr>
                <a:schemeClr val="dk1"/>
              </a:buClr>
              <a:buSzPct val="25000"/>
            </a:pPr>
            <a:r>
              <a:rPr lang="en-US" sz="1300" dirty="0">
                <a:solidFill>
                  <a:schemeClr val="dk1"/>
                </a:solidFill>
                <a:latin typeface="Arial Narrow" panose="020B0606020202030204" pitchFamily="34" charset="0"/>
                <a:ea typeface="Times New Roman"/>
                <a:cs typeface="Times New Roman"/>
                <a:sym typeface="Times New Roman"/>
              </a:rPr>
              <a:t>	                                                                      </a:t>
            </a:r>
            <a:r>
              <a:rPr lang="en-US" sz="1300" i="1" dirty="0">
                <a:solidFill>
                  <a:schemeClr val="dk1"/>
                </a:solidFill>
                <a:latin typeface="Arial Narrow" panose="020B0606020202030204" pitchFamily="34" charset="0"/>
                <a:ea typeface="Times New Roman"/>
                <a:cs typeface="Times New Roman"/>
                <a:sym typeface="Times New Roman"/>
              </a:rPr>
              <a:t>The Atlantic</a:t>
            </a:r>
            <a:r>
              <a:rPr lang="en-US" sz="1300" dirty="0">
                <a:solidFill>
                  <a:schemeClr val="dk1"/>
                </a:solidFill>
                <a:latin typeface="Arial Narrow" panose="020B0606020202030204" pitchFamily="34" charset="0"/>
                <a:ea typeface="Times New Roman"/>
                <a:cs typeface="Times New Roman"/>
                <a:sym typeface="Times New Roman"/>
              </a:rPr>
              <a:t>, June 2013</a:t>
            </a:r>
          </a:p>
          <a:p>
            <a:pPr marL="0" marR="0" lvl="0" indent="0" algn="l" rtl="0">
              <a:lnSpc>
                <a:spcPct val="100000"/>
              </a:lnSpc>
              <a:spcBef>
                <a:spcPts val="0"/>
              </a:spcBef>
              <a:spcAft>
                <a:spcPts val="0"/>
              </a:spcAft>
              <a:buClr>
                <a:schemeClr val="dk1"/>
              </a:buClr>
              <a:buSzPct val="25000"/>
              <a:buFont typeface="Times New Roman"/>
              <a:buNone/>
            </a:pPr>
            <a:endParaRPr lang="en" sz="13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656" name="Shape 656"/>
          <p:cNvGraphicFramePr/>
          <p:nvPr>
            <p:extLst>
              <p:ext uri="{D42A27DB-BD31-4B8C-83A1-F6EECF244321}">
                <p14:modId xmlns:p14="http://schemas.microsoft.com/office/powerpoint/2010/main" val="42179092"/>
              </p:ext>
            </p:extLst>
          </p:nvPr>
        </p:nvGraphicFramePr>
        <p:xfrm>
          <a:off x="473336" y="2431228"/>
          <a:ext cx="8423238" cy="2427032"/>
        </p:xfrm>
        <a:graphic>
          <a:graphicData uri="http://schemas.openxmlformats.org/drawingml/2006/table">
            <a:tbl>
              <a:tblPr>
                <a:noFill/>
                <a:tableStyleId>{60678279-2903-4F4C-8DB5-E1972A2FC0D7}</a:tableStyleId>
              </a:tblPr>
              <a:tblGrid>
                <a:gridCol w="1479564">
                  <a:extLst>
                    <a:ext uri="{9D8B030D-6E8A-4147-A177-3AD203B41FA5}">
                      <a16:colId xmlns:a16="http://schemas.microsoft.com/office/drawing/2014/main" val="20000"/>
                    </a:ext>
                  </a:extLst>
                </a:gridCol>
                <a:gridCol w="6943674">
                  <a:extLst>
                    <a:ext uri="{9D8B030D-6E8A-4147-A177-3AD203B41FA5}">
                      <a16:colId xmlns:a16="http://schemas.microsoft.com/office/drawing/2014/main" val="20001"/>
                    </a:ext>
                  </a:extLst>
                </a:gridCol>
              </a:tblGrid>
              <a:tr h="4461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461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461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4242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44615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Shape 661"/>
          <p:cNvSpPr txBox="1"/>
          <p:nvPr/>
        </p:nvSpPr>
        <p:spPr>
          <a:xfrm>
            <a:off x="458475" y="214925"/>
            <a:ext cx="8109300" cy="24213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Neither slavery nor involuntary servitude, except as a punishment for crime whereof the party shall have been duly convicted, shall exist within the United States, or any place subject to their jurisdiction</a:t>
            </a:r>
            <a:r>
              <a:rPr lang="en" sz="1300" b="1" u="none" strike="noStrike" cap="none" dirty="0">
                <a:solidFill>
                  <a:schemeClr val="dk1"/>
                </a:solidFill>
                <a:latin typeface="Arial Narrow" panose="020B0606020202030204" pitchFamily="34" charset="0"/>
                <a:ea typeface="Times New Roman"/>
                <a:cs typeface="Times New Roman"/>
                <a:sym typeface="Times New Roman"/>
              </a:rPr>
              <a:t>. - 13th amendment</a:t>
            </a:r>
          </a:p>
          <a:p>
            <a:pPr marL="0" marR="0" lvl="0" indent="0" algn="l" rtl="0">
              <a:lnSpc>
                <a:spcPct val="100000"/>
              </a:lnSpc>
              <a:spcBef>
                <a:spcPts val="0"/>
              </a:spcBef>
              <a:spcAft>
                <a:spcPts val="0"/>
              </a:spcAft>
              <a:buClr>
                <a:srgbClr val="000000"/>
              </a:buClr>
              <a:buFont typeface="Arial"/>
              <a:buNone/>
            </a:pPr>
            <a:endParaRPr sz="1300" b="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 </a:t>
            </a:r>
            <a:r>
              <a:rPr lang="en" sz="1300" b="1" u="none" strike="noStrike" cap="none" dirty="0">
                <a:solidFill>
                  <a:schemeClr val="dk1"/>
                </a:solidFill>
                <a:latin typeface="Arial Narrow" panose="020B0606020202030204" pitchFamily="34" charset="0"/>
                <a:ea typeface="Times New Roman"/>
                <a:cs typeface="Times New Roman"/>
                <a:sym typeface="Times New Roman"/>
              </a:rPr>
              <a:t>- 14th amendment, section 1</a:t>
            </a:r>
          </a:p>
          <a:p>
            <a:pPr marL="0" marR="0" lvl="0" indent="0" algn="l" rtl="0">
              <a:lnSpc>
                <a:spcPct val="100000"/>
              </a:lnSpc>
              <a:spcBef>
                <a:spcPts val="0"/>
              </a:spcBef>
              <a:spcAft>
                <a:spcPts val="0"/>
              </a:spcAft>
              <a:buClr>
                <a:srgbClr val="000000"/>
              </a:buClr>
              <a:buFont typeface="Arial"/>
              <a:buNone/>
            </a:pPr>
            <a:endParaRPr sz="1300" b="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The right of citizens of the United States to vote shall not be denied or abridged by the United States or by any State on account of race, color, or previous condition of servitude</a:t>
            </a:r>
            <a:r>
              <a:rPr lang="en" sz="1300" b="1" u="none" strike="noStrike" cap="none" dirty="0">
                <a:solidFill>
                  <a:schemeClr val="dk1"/>
                </a:solidFill>
                <a:latin typeface="Arial Narrow" panose="020B0606020202030204" pitchFamily="34" charset="0"/>
                <a:ea typeface="Times New Roman"/>
                <a:cs typeface="Times New Roman"/>
                <a:sym typeface="Times New Roman"/>
              </a:rPr>
              <a:t>. - 15th amendment</a:t>
            </a:r>
          </a:p>
        </p:txBody>
      </p:sp>
      <p:graphicFrame>
        <p:nvGraphicFramePr>
          <p:cNvPr id="662" name="Shape 662"/>
          <p:cNvGraphicFramePr/>
          <p:nvPr>
            <p:extLst>
              <p:ext uri="{D42A27DB-BD31-4B8C-83A1-F6EECF244321}">
                <p14:modId xmlns:p14="http://schemas.microsoft.com/office/powerpoint/2010/main" val="7605118"/>
              </p:ext>
            </p:extLst>
          </p:nvPr>
        </p:nvGraphicFramePr>
        <p:xfrm>
          <a:off x="392275" y="2485016"/>
          <a:ext cx="8413875" cy="2362685"/>
        </p:xfrm>
        <a:graphic>
          <a:graphicData uri="http://schemas.openxmlformats.org/drawingml/2006/table">
            <a:tbl>
              <a:tblPr>
                <a:noFill/>
                <a:tableStyleId>{60678279-2903-4F4C-8DB5-E1972A2FC0D7}</a:tableStyleId>
              </a:tblPr>
              <a:tblGrid>
                <a:gridCol w="1477925">
                  <a:extLst>
                    <a:ext uri="{9D8B030D-6E8A-4147-A177-3AD203B41FA5}">
                      <a16:colId xmlns:a16="http://schemas.microsoft.com/office/drawing/2014/main" val="20000"/>
                    </a:ext>
                  </a:extLst>
                </a:gridCol>
                <a:gridCol w="6935950">
                  <a:extLst>
                    <a:ext uri="{9D8B030D-6E8A-4147-A177-3AD203B41FA5}">
                      <a16:colId xmlns:a16="http://schemas.microsoft.com/office/drawing/2014/main" val="20001"/>
                    </a:ext>
                  </a:extLst>
                </a:gridCol>
              </a:tblGrid>
              <a:tr h="451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51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51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51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5628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Shape 667"/>
          <p:cNvSpPr txBox="1"/>
          <p:nvPr/>
        </p:nvSpPr>
        <p:spPr>
          <a:xfrm>
            <a:off x="392275" y="269053"/>
            <a:ext cx="8524800" cy="244187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“dear Sir:</a:t>
            </a: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So many people ask me what they shall do; so few tell me what they </a:t>
            </a:r>
            <a:r>
              <a:rPr lang="en" sz="1200" b="0" i="0" u="sng" strike="noStrike" cap="none" dirty="0">
                <a:solidFill>
                  <a:schemeClr val="dk1"/>
                </a:solidFill>
                <a:latin typeface="Arial Narrow" panose="020B0606020202030204" pitchFamily="34" charset="0"/>
                <a:ea typeface="Times New Roman"/>
                <a:cs typeface="Times New Roman"/>
                <a:sym typeface="Times New Roman"/>
              </a:rPr>
              <a:t>can</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do. Yet this is the pivot wherein all must turn.</a:t>
            </a: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I believe that each of us who has his place to make should go where men are wanted, and where employment is not bestowed as alms. Of course, I say to all who are in want of work, Go West!</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But what can you do? and how can your family help you? Your mother, I infer, is to be counted out as an effective worker. But what of the rest? And you – can you chop? Can you plow? Can you mow? Can you cut up Indian corn? I reckon not. And in the west it is hard to find such work as you have been accustomed to. The conditions of living are very rude there.</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On the whole I say, stay where you are; do as well as you can; and devote every spare hour to making yourself familiar with the conditions and dexterity required for the efficient conservation of out-door industry in a new country. Having mastered these, gather up your family and Go West!”</a:t>
            </a:r>
          </a:p>
          <a:p>
            <a:pPr lvl="0">
              <a:buClr>
                <a:schemeClr val="dk1"/>
              </a:buClr>
              <a:buSzPct val="25000"/>
            </a:pPr>
            <a:r>
              <a:rPr lang="en-US" sz="1200" dirty="0">
                <a:solidFill>
                  <a:schemeClr val="dk1"/>
                </a:solidFill>
                <a:latin typeface="Arial Narrow" panose="020B0606020202030204" pitchFamily="34" charset="0"/>
                <a:ea typeface="Times New Roman"/>
                <a:cs typeface="Times New Roman"/>
                <a:sym typeface="Times New Roman"/>
              </a:rPr>
              <a:t>                                                                                                             -Horace Greeley, editor of the </a:t>
            </a:r>
            <a:r>
              <a:rPr lang="en-US" sz="1200" i="1" dirty="0">
                <a:solidFill>
                  <a:schemeClr val="dk1"/>
                </a:solidFill>
                <a:latin typeface="Arial Narrow" panose="020B0606020202030204" pitchFamily="34" charset="0"/>
                <a:ea typeface="Times New Roman"/>
                <a:cs typeface="Times New Roman"/>
                <a:sym typeface="Times New Roman"/>
              </a:rPr>
              <a:t>New York Tribune</a:t>
            </a:r>
            <a:r>
              <a:rPr lang="en-US" sz="1200" dirty="0">
                <a:solidFill>
                  <a:schemeClr val="dk1"/>
                </a:solidFill>
                <a:latin typeface="Arial Narrow" panose="020B0606020202030204" pitchFamily="34" charset="0"/>
                <a:ea typeface="Times New Roman"/>
                <a:cs typeface="Times New Roman"/>
                <a:sym typeface="Times New Roman"/>
              </a:rPr>
              <a:t>, Letter to R.L. Sanderson, 1871</a:t>
            </a:r>
          </a:p>
          <a:p>
            <a:pPr lvl="0">
              <a:buClr>
                <a:srgbClr val="000000"/>
              </a:buClr>
            </a:pPr>
            <a:endParaRPr lang="en-US" sz="1200"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2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668" name="Shape 668"/>
          <p:cNvGraphicFramePr/>
          <p:nvPr>
            <p:extLst>
              <p:ext uri="{D42A27DB-BD31-4B8C-83A1-F6EECF244321}">
                <p14:modId xmlns:p14="http://schemas.microsoft.com/office/powerpoint/2010/main" val="2310467282"/>
              </p:ext>
            </p:extLst>
          </p:nvPr>
        </p:nvGraphicFramePr>
        <p:xfrm>
          <a:off x="392275" y="2577358"/>
          <a:ext cx="8413875" cy="2231311"/>
        </p:xfrm>
        <a:graphic>
          <a:graphicData uri="http://schemas.openxmlformats.org/drawingml/2006/table">
            <a:tbl>
              <a:tblPr>
                <a:noFill/>
                <a:tableStyleId>{60678279-2903-4F4C-8DB5-E1972A2FC0D7}</a:tableStyleId>
              </a:tblPr>
              <a:tblGrid>
                <a:gridCol w="1477925">
                  <a:extLst>
                    <a:ext uri="{9D8B030D-6E8A-4147-A177-3AD203B41FA5}">
                      <a16:colId xmlns:a16="http://schemas.microsoft.com/office/drawing/2014/main" val="20000"/>
                    </a:ext>
                  </a:extLst>
                </a:gridCol>
                <a:gridCol w="6935950">
                  <a:extLst>
                    <a:ext uri="{9D8B030D-6E8A-4147-A177-3AD203B41FA5}">
                      <a16:colId xmlns:a16="http://schemas.microsoft.com/office/drawing/2014/main" val="20001"/>
                    </a:ext>
                  </a:extLst>
                </a:gridCol>
              </a:tblGrid>
              <a:tr h="4350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50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50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350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121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pic>
        <p:nvPicPr>
          <p:cNvPr id="673" name="Shape 673"/>
          <p:cNvPicPr preferRelativeResize="0"/>
          <p:nvPr/>
        </p:nvPicPr>
        <p:blipFill rotWithShape="1">
          <a:blip r:embed="rId3">
            <a:alphaModFix/>
          </a:blip>
          <a:srcRect/>
          <a:stretch/>
        </p:blipFill>
        <p:spPr>
          <a:xfrm>
            <a:off x="152400" y="152400"/>
            <a:ext cx="4162222" cy="4838700"/>
          </a:xfrm>
          <a:prstGeom prst="rect">
            <a:avLst/>
          </a:prstGeom>
          <a:noFill/>
          <a:ln>
            <a:noFill/>
          </a:ln>
        </p:spPr>
      </p:pic>
      <p:graphicFrame>
        <p:nvGraphicFramePr>
          <p:cNvPr id="674" name="Shape 674"/>
          <p:cNvGraphicFramePr/>
          <p:nvPr>
            <p:extLst>
              <p:ext uri="{D42A27DB-BD31-4B8C-83A1-F6EECF244321}">
                <p14:modId xmlns:p14="http://schemas.microsoft.com/office/powerpoint/2010/main" val="3870340569"/>
              </p:ext>
            </p:extLst>
          </p:nvPr>
        </p:nvGraphicFramePr>
        <p:xfrm>
          <a:off x="4453667" y="311250"/>
          <a:ext cx="4399878" cy="4322050"/>
        </p:xfrm>
        <a:graphic>
          <a:graphicData uri="http://schemas.openxmlformats.org/drawingml/2006/table">
            <a:tbl>
              <a:tblPr>
                <a:noFill/>
                <a:tableStyleId>{60678279-2903-4F4C-8DB5-E1972A2FC0D7}</a:tableStyleId>
              </a:tblPr>
              <a:tblGrid>
                <a:gridCol w="746070">
                  <a:extLst>
                    <a:ext uri="{9D8B030D-6E8A-4147-A177-3AD203B41FA5}">
                      <a16:colId xmlns:a16="http://schemas.microsoft.com/office/drawing/2014/main" val="20000"/>
                    </a:ext>
                  </a:extLst>
                </a:gridCol>
                <a:gridCol w="3653808">
                  <a:extLst>
                    <a:ext uri="{9D8B030D-6E8A-4147-A177-3AD203B41FA5}">
                      <a16:colId xmlns:a16="http://schemas.microsoft.com/office/drawing/2014/main" val="20001"/>
                    </a:ext>
                  </a:extLst>
                </a:gridCol>
              </a:tblGrid>
              <a:tr h="8783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783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47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291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883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Shape 679"/>
          <p:cNvSpPr txBox="1"/>
          <p:nvPr/>
        </p:nvSpPr>
        <p:spPr>
          <a:xfrm>
            <a:off x="548187" y="419547"/>
            <a:ext cx="7736700" cy="206408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140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“It is apparent to my mind that the President thoroughly believed the tenure-of-office act to be unconstitutional and void. He was advised by every member of his cabinet…</a:t>
            </a:r>
          </a:p>
          <a:p>
            <a:pPr marL="0" marR="0" lvl="0" indent="0" algn="l" rtl="0">
              <a:lnSpc>
                <a:spcPct val="100000"/>
              </a:lnSpc>
              <a:spcBef>
                <a:spcPts val="140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“This was a punitive statute. It was directed against the President alone. It interfered with the prerogatives of his department as recognized from the foundation of the Government… This Government can only be preserved and the liberty of the people maintained by preserving intact the coordinate branches of it – legislative, executive, judicial – alike. I am no convert to any doctrine of the omnipotence of Congress.</a:t>
            </a:r>
          </a:p>
          <a:p>
            <a:pPr marL="0" marR="0" lvl="0" indent="0" algn="l" rtl="0">
              <a:lnSpc>
                <a:spcPct val="100000"/>
              </a:lnSpc>
              <a:spcBef>
                <a:spcPts val="140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“I cannot agree to destroy the… Constitution for the sake of getting rid of an Unacceptable President.”</a:t>
            </a:r>
          </a:p>
          <a:p>
            <a:pPr>
              <a:spcBef>
                <a:spcPts val="1400"/>
              </a:spcBef>
              <a:buClr>
                <a:schemeClr val="dk1"/>
              </a:buClr>
              <a:buSzPct val="25000"/>
            </a:pPr>
            <a:r>
              <a:rPr lang="en" sz="1300" dirty="0">
                <a:solidFill>
                  <a:schemeClr val="dk1"/>
                </a:solidFill>
                <a:latin typeface="Arial Narrow" panose="020B0606020202030204" pitchFamily="34" charset="0"/>
                <a:ea typeface="Times New Roman"/>
                <a:cs typeface="Times New Roman"/>
                <a:sym typeface="Times New Roman"/>
              </a:rPr>
              <a:t>                                                                    -Senator James W. Grimes, Iowa, statement on the trial of Andrew Johnson, 1868</a:t>
            </a:r>
          </a:p>
          <a:p>
            <a:pPr marL="0" marR="0" lvl="0" indent="0" algn="l" rtl="0">
              <a:lnSpc>
                <a:spcPct val="100000"/>
              </a:lnSpc>
              <a:spcBef>
                <a:spcPts val="1400"/>
              </a:spcBef>
              <a:spcAft>
                <a:spcPts val="0"/>
              </a:spcAft>
              <a:buClr>
                <a:schemeClr val="dk1"/>
              </a:buClr>
              <a:buSzPct val="25000"/>
              <a:buFont typeface="Times New Roman"/>
              <a:buNone/>
            </a:pPr>
            <a:endParaRPr lang="en" sz="13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680" name="Shape 680"/>
          <p:cNvGraphicFramePr/>
          <p:nvPr>
            <p:extLst>
              <p:ext uri="{D42A27DB-BD31-4B8C-83A1-F6EECF244321}">
                <p14:modId xmlns:p14="http://schemas.microsoft.com/office/powerpoint/2010/main" val="2537928998"/>
              </p:ext>
            </p:extLst>
          </p:nvPr>
        </p:nvGraphicFramePr>
        <p:xfrm>
          <a:off x="449600" y="2483631"/>
          <a:ext cx="7933875" cy="2374629"/>
        </p:xfrm>
        <a:graphic>
          <a:graphicData uri="http://schemas.openxmlformats.org/drawingml/2006/table">
            <a:tbl>
              <a:tblPr>
                <a:noFill/>
                <a:tableStyleId>{60678279-2903-4F4C-8DB5-E1972A2FC0D7}</a:tableStyleId>
              </a:tblPr>
              <a:tblGrid>
                <a:gridCol w="1393600">
                  <a:extLst>
                    <a:ext uri="{9D8B030D-6E8A-4147-A177-3AD203B41FA5}">
                      <a16:colId xmlns:a16="http://schemas.microsoft.com/office/drawing/2014/main" val="20000"/>
                    </a:ext>
                  </a:extLst>
                </a:gridCol>
                <a:gridCol w="6540275">
                  <a:extLst>
                    <a:ext uri="{9D8B030D-6E8A-4147-A177-3AD203B41FA5}">
                      <a16:colId xmlns:a16="http://schemas.microsoft.com/office/drawing/2014/main" val="20001"/>
                    </a:ext>
                  </a:extLst>
                </a:gridCol>
              </a:tblGrid>
              <a:tr h="4365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65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65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2855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3651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Shape 685"/>
          <p:cNvSpPr txBox="1"/>
          <p:nvPr/>
        </p:nvSpPr>
        <p:spPr>
          <a:xfrm>
            <a:off x="157600" y="143250"/>
            <a:ext cx="4618795" cy="45273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1" i="0" u="none" strike="noStrike" cap="none" dirty="0">
                <a:solidFill>
                  <a:schemeClr val="dk1"/>
                </a:solidFill>
                <a:latin typeface="Arial Narrow" panose="020B0606020202030204" pitchFamily="34" charset="0"/>
                <a:ea typeface="Times New Roman"/>
                <a:cs typeface="Times New Roman"/>
                <a:sym typeface="Times New Roman"/>
              </a:rPr>
              <a:t>A</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 </a:t>
            </a:r>
            <a:r>
              <a:rPr lang="en" sz="1300" b="1" i="0" u="none" strike="noStrike" cap="none" dirty="0">
                <a:solidFill>
                  <a:schemeClr val="dk1"/>
                </a:solidFill>
                <a:latin typeface="Arial Narrow" panose="020B0606020202030204" pitchFamily="34" charset="0"/>
                <a:ea typeface="Times New Roman"/>
                <a:cs typeface="Times New Roman"/>
                <a:sym typeface="Times New Roman"/>
              </a:rPr>
              <a:t> Sharecropping Contract: 1882 (Modified)</a:t>
            </a: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To everyone renting land, the following conditions must be agreed to:</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Forevery 30 acres of land (rented by</a:t>
            </a: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sharecroppers), I will provide a mule team, plow,</a:t>
            </a: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and farming tools. The sharecroppers can have</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half of the cotton, corn, peas, pumpkins, and</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potatoes they grow if the following conditions are followed, but--if not--they are to have only two-fifths.</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For every mule or horse furnished by me there must be</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1000 good sized rails (logs) hauled, and the fence repaired if I so direct. All sharecroppers must haul rails (logs) and work on the fence whenever I may order. The wood must be split and the fence repaired before corn is planted. No cotton must be planted by sharecroppers on their home patches of land. No sharecropper is to work off the plantation when there is any work for them to do for me.</a:t>
            </a:r>
            <a:r>
              <a:rPr lang="en" sz="1300" b="0" i="0" u="none" strike="noStrike" cap="none" dirty="0">
                <a:solidFill>
                  <a:schemeClr val="dk1"/>
                </a:solidFill>
                <a:latin typeface="Arial Narrow" panose="020B0606020202030204" pitchFamily="34" charset="0"/>
                <a:ea typeface="Calibri"/>
                <a:cs typeface="Calibri"/>
                <a:sym typeface="Calibri"/>
              </a:rPr>
              <a:t> </a:t>
            </a:r>
            <a:r>
              <a:rPr lang="en" sz="1300" b="0" i="0" u="none" strike="noStrike" cap="none" dirty="0">
                <a:solidFill>
                  <a:schemeClr val="dk1"/>
                </a:solidFill>
                <a:latin typeface="Arial Narrow" panose="020B0606020202030204" pitchFamily="34" charset="0"/>
                <a:ea typeface="Times New Roman"/>
                <a:cs typeface="Times New Roman"/>
                <a:sym typeface="Times New Roman"/>
              </a:rPr>
              <a:t>Every sharecropper must be responsible for all farming gear placed in his hands, and if not returned must be paid for unless it is worn out by use.</a:t>
            </a: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The sale of every sharecropper's part of the cotton to be made by me when and where I choose to sell, and after taking all they owe me.</a:t>
            </a:r>
          </a:p>
          <a:p>
            <a:pPr marL="0" marR="0" lvl="0" indent="0" algn="l" rtl="0">
              <a:lnSpc>
                <a:spcPct val="100000"/>
              </a:lnSpc>
              <a:spcBef>
                <a:spcPts val="0"/>
              </a:spcBef>
              <a:spcAft>
                <a:spcPts val="0"/>
              </a:spcAft>
              <a:buClr>
                <a:schemeClr val="dk1"/>
              </a:buClr>
              <a:buSzPct val="25000"/>
              <a:buFont typeface="Times New Roman"/>
              <a:buNone/>
            </a:pPr>
            <a:endParaRPr lang="en" sz="1300" b="0" i="1"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1" u="none" strike="noStrike" cap="none" dirty="0">
                <a:solidFill>
                  <a:schemeClr val="dk1"/>
                </a:solidFill>
                <a:latin typeface="Arial Narrow" panose="020B0606020202030204" pitchFamily="34" charset="0"/>
                <a:ea typeface="Times New Roman"/>
                <a:cs typeface="Times New Roman"/>
                <a:sym typeface="Times New Roman"/>
              </a:rPr>
              <a:t>-Grimes Family Papers (#3357), 1882; Held in the Southern Historical Collection, University of North Carolina, Chapel Hill.</a:t>
            </a:r>
          </a:p>
        </p:txBody>
      </p:sp>
      <p:graphicFrame>
        <p:nvGraphicFramePr>
          <p:cNvPr id="686" name="Shape 686"/>
          <p:cNvGraphicFramePr/>
          <p:nvPr>
            <p:extLst>
              <p:ext uri="{D42A27DB-BD31-4B8C-83A1-F6EECF244321}">
                <p14:modId xmlns:p14="http://schemas.microsoft.com/office/powerpoint/2010/main" val="1530592465"/>
              </p:ext>
            </p:extLst>
          </p:nvPr>
        </p:nvGraphicFramePr>
        <p:xfrm>
          <a:off x="5034625" y="311250"/>
          <a:ext cx="3991041" cy="4601425"/>
        </p:xfrm>
        <a:graphic>
          <a:graphicData uri="http://schemas.openxmlformats.org/drawingml/2006/table">
            <a:tbl>
              <a:tblPr>
                <a:noFill/>
                <a:tableStyleId>{60678279-2903-4F4C-8DB5-E1972A2FC0D7}</a:tableStyleId>
              </a:tblPr>
              <a:tblGrid>
                <a:gridCol w="874468">
                  <a:extLst>
                    <a:ext uri="{9D8B030D-6E8A-4147-A177-3AD203B41FA5}">
                      <a16:colId xmlns:a16="http://schemas.microsoft.com/office/drawing/2014/main" val="20000"/>
                    </a:ext>
                  </a:extLst>
                </a:gridCol>
                <a:gridCol w="3116573">
                  <a:extLst>
                    <a:ext uri="{9D8B030D-6E8A-4147-A177-3AD203B41FA5}">
                      <a16:colId xmlns:a16="http://schemas.microsoft.com/office/drawing/2014/main" val="20001"/>
                    </a:ext>
                  </a:extLst>
                </a:gridCol>
              </a:tblGrid>
              <a:tr h="9351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51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89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82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586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1" name="Shape 691" descr="C:\Users\STAFF\Desktop\The Chinese Question.jpg"/>
          <p:cNvPicPr preferRelativeResize="0"/>
          <p:nvPr/>
        </p:nvPicPr>
        <p:blipFill rotWithShape="1">
          <a:blip r:embed="rId3">
            <a:alphaModFix/>
          </a:blip>
          <a:srcRect/>
          <a:stretch/>
        </p:blipFill>
        <p:spPr>
          <a:xfrm>
            <a:off x="152400" y="152400"/>
            <a:ext cx="4389349" cy="4838699"/>
          </a:xfrm>
          <a:prstGeom prst="rect">
            <a:avLst/>
          </a:prstGeom>
          <a:noFill/>
          <a:ln>
            <a:noFill/>
          </a:ln>
        </p:spPr>
      </p:pic>
      <p:graphicFrame>
        <p:nvGraphicFramePr>
          <p:cNvPr id="692" name="Shape 692"/>
          <p:cNvGraphicFramePr/>
          <p:nvPr>
            <p:extLst>
              <p:ext uri="{D42A27DB-BD31-4B8C-83A1-F6EECF244321}">
                <p14:modId xmlns:p14="http://schemas.microsoft.com/office/powerpoint/2010/main" val="2102095924"/>
              </p:ext>
            </p:extLst>
          </p:nvPr>
        </p:nvGraphicFramePr>
        <p:xfrm>
          <a:off x="4325425" y="311250"/>
          <a:ext cx="4592664" cy="4601425"/>
        </p:xfrm>
        <a:graphic>
          <a:graphicData uri="http://schemas.openxmlformats.org/drawingml/2006/table">
            <a:tbl>
              <a:tblPr>
                <a:noFill/>
                <a:tableStyleId>{60678279-2903-4F4C-8DB5-E1972A2FC0D7}</a:tableStyleId>
              </a:tblPr>
              <a:tblGrid>
                <a:gridCol w="778751">
                  <a:extLst>
                    <a:ext uri="{9D8B030D-6E8A-4147-A177-3AD203B41FA5}">
                      <a16:colId xmlns:a16="http://schemas.microsoft.com/office/drawing/2014/main" val="20000"/>
                    </a:ext>
                  </a:extLst>
                </a:gridCol>
                <a:gridCol w="3813913">
                  <a:extLst>
                    <a:ext uri="{9D8B030D-6E8A-4147-A177-3AD203B41FA5}">
                      <a16:colId xmlns:a16="http://schemas.microsoft.com/office/drawing/2014/main" val="20001"/>
                    </a:ext>
                  </a:extLst>
                </a:gridCol>
              </a:tblGrid>
              <a:tr h="9351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51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89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82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586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Shape 697"/>
          <p:cNvSpPr txBox="1"/>
          <p:nvPr/>
        </p:nvSpPr>
        <p:spPr>
          <a:xfrm>
            <a:off x="359850" y="343850"/>
            <a:ext cx="8424300" cy="2259501"/>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Calibri"/>
              <a:buNone/>
            </a:pPr>
            <a:r>
              <a:rPr lang="en" sz="1200" i="0" u="none" strike="noStrike" cap="none" dirty="0">
                <a:solidFill>
                  <a:schemeClr val="dk1"/>
                </a:solidFill>
                <a:latin typeface="Arial Narrow" panose="020B0606020202030204" pitchFamily="34" charset="0"/>
                <a:ea typeface="Calibri"/>
                <a:cs typeface="Calibri"/>
                <a:sym typeface="Calibri"/>
              </a:rPr>
              <a:t>“Do not believe those who call us savages, rioters, incendiaries, and outlaws.  We seek our ends calmly, rationally, at the ballot box.  So far good order has marked all our proceedings.  But, we know how false, how inhuman, our adversaries are.  We know that if gold, if fraud, if force can defeat us, they will all be used.  And we have resolved that they will not defeat us.  We shall arm.  We shall meet fraud and falsehood with defiance, and force with force, if need be.</a:t>
            </a:r>
          </a:p>
          <a:p>
            <a:pPr marL="0" marR="0" lvl="0" indent="0" algn="l" rtl="0">
              <a:lnSpc>
                <a:spcPct val="115000"/>
              </a:lnSpc>
              <a:spcBef>
                <a:spcPts val="1000"/>
              </a:spcBef>
              <a:spcAft>
                <a:spcPts val="0"/>
              </a:spcAft>
              <a:buClr>
                <a:schemeClr val="dk1"/>
              </a:buClr>
              <a:buSzPct val="25000"/>
              <a:buFont typeface="Calibri"/>
              <a:buNone/>
            </a:pPr>
            <a:r>
              <a:rPr lang="en" sz="1200" i="0" u="none" strike="noStrike" cap="none" dirty="0">
                <a:solidFill>
                  <a:schemeClr val="dk1"/>
                </a:solidFill>
                <a:latin typeface="Arial Narrow" panose="020B0606020202030204" pitchFamily="34" charset="0"/>
                <a:ea typeface="Calibri"/>
                <a:cs typeface="Calibri"/>
                <a:sym typeface="Calibri"/>
              </a:rPr>
              <a:t>We are men, and propose to live like men in this free land, without the contamination of slave labor, or die like men, if need be, in asserting the rights of our race, our country, and our families.</a:t>
            </a:r>
          </a:p>
          <a:p>
            <a:pPr marL="0" marR="0" lvl="0" indent="0" algn="l" rtl="0">
              <a:lnSpc>
                <a:spcPct val="115000"/>
              </a:lnSpc>
              <a:spcBef>
                <a:spcPts val="1000"/>
              </a:spcBef>
              <a:spcAft>
                <a:spcPts val="0"/>
              </a:spcAft>
              <a:buClr>
                <a:schemeClr val="dk1"/>
              </a:buClr>
              <a:buSzPct val="25000"/>
              <a:buFont typeface="Calibri"/>
              <a:buNone/>
            </a:pPr>
            <a:r>
              <a:rPr lang="en" sz="1200" i="0" u="none" strike="noStrike" cap="none" dirty="0">
                <a:solidFill>
                  <a:schemeClr val="dk1"/>
                </a:solidFill>
                <a:latin typeface="Arial Narrow" panose="020B0606020202030204" pitchFamily="34" charset="0"/>
                <a:ea typeface="Calibri"/>
                <a:cs typeface="Calibri"/>
                <a:sym typeface="Calibri"/>
              </a:rPr>
              <a:t>California must be all American or all Chinese.  We are resolved that it shall be American, and are prepared to make it so.  May we not rely upon your sympathy and assistance?</a:t>
            </a:r>
          </a:p>
          <a:p>
            <a:pPr marL="0" marR="0" lvl="0" indent="0" algn="l" rtl="0">
              <a:lnSpc>
                <a:spcPct val="115000"/>
              </a:lnSpc>
              <a:spcBef>
                <a:spcPts val="1000"/>
              </a:spcBef>
              <a:spcAft>
                <a:spcPts val="0"/>
              </a:spcAft>
              <a:buClr>
                <a:schemeClr val="dk1"/>
              </a:buClr>
              <a:buSzPct val="25000"/>
              <a:buFont typeface="Calibri"/>
              <a:buNone/>
            </a:pPr>
            <a:r>
              <a:rPr lang="en" sz="1200" i="0" u="none" strike="noStrike" cap="none" dirty="0">
                <a:solidFill>
                  <a:schemeClr val="dk1"/>
                </a:solidFill>
                <a:latin typeface="Arial Narrow" panose="020B0606020202030204" pitchFamily="34" charset="0"/>
                <a:ea typeface="Calibri"/>
                <a:cs typeface="Calibri"/>
                <a:sym typeface="Calibri"/>
              </a:rPr>
              <a:t>With great respect for the Workingman’s Party of California.</a:t>
            </a:r>
          </a:p>
          <a:p>
            <a:pPr marL="0" marR="0" lvl="0" indent="0" algn="l" rtl="0">
              <a:lnSpc>
                <a:spcPct val="115000"/>
              </a:lnSpc>
              <a:spcBef>
                <a:spcPts val="1000"/>
              </a:spcBef>
              <a:spcAft>
                <a:spcPts val="0"/>
              </a:spcAft>
              <a:buClr>
                <a:schemeClr val="dk1"/>
              </a:buClr>
              <a:buSzPct val="25000"/>
              <a:buFont typeface="Calibri"/>
              <a:buNone/>
            </a:pPr>
            <a:r>
              <a:rPr lang="en" sz="1200" i="0" u="none" strike="noStrike" cap="none" dirty="0">
                <a:solidFill>
                  <a:schemeClr val="dk1"/>
                </a:solidFill>
                <a:latin typeface="Arial Narrow" panose="020B0606020202030204" pitchFamily="34" charset="0"/>
                <a:ea typeface="Calibri"/>
                <a:cs typeface="Calibri"/>
                <a:sym typeface="Calibri"/>
              </a:rPr>
              <a:t>                                                                                                                                                                                               -Dennis Kearney, President</a:t>
            </a:r>
          </a:p>
        </p:txBody>
      </p:sp>
      <p:graphicFrame>
        <p:nvGraphicFramePr>
          <p:cNvPr id="698" name="Shape 698"/>
          <p:cNvGraphicFramePr/>
          <p:nvPr>
            <p:extLst>
              <p:ext uri="{D42A27DB-BD31-4B8C-83A1-F6EECF244321}">
                <p14:modId xmlns:p14="http://schemas.microsoft.com/office/powerpoint/2010/main" val="1999478154"/>
              </p:ext>
            </p:extLst>
          </p:nvPr>
        </p:nvGraphicFramePr>
        <p:xfrm>
          <a:off x="463925" y="2829263"/>
          <a:ext cx="7933875" cy="2183802"/>
        </p:xfrm>
        <a:graphic>
          <a:graphicData uri="http://schemas.openxmlformats.org/drawingml/2006/table">
            <a:tbl>
              <a:tblPr>
                <a:noFill/>
                <a:tableStyleId>{60678279-2903-4F4C-8DB5-E1972A2FC0D7}</a:tableStyleId>
              </a:tblPr>
              <a:tblGrid>
                <a:gridCol w="1393600">
                  <a:extLst>
                    <a:ext uri="{9D8B030D-6E8A-4147-A177-3AD203B41FA5}">
                      <a16:colId xmlns:a16="http://schemas.microsoft.com/office/drawing/2014/main" val="20000"/>
                    </a:ext>
                  </a:extLst>
                </a:gridCol>
                <a:gridCol w="6540275">
                  <a:extLst>
                    <a:ext uri="{9D8B030D-6E8A-4147-A177-3AD203B41FA5}">
                      <a16:colId xmlns:a16="http://schemas.microsoft.com/office/drawing/2014/main" val="20001"/>
                    </a:ext>
                  </a:extLst>
                </a:gridCol>
              </a:tblGrid>
              <a:tr h="3970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970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970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955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9705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pic>
        <p:nvPicPr>
          <p:cNvPr id="703" name="Shape 703" descr="Image result for presidential election results 1876"/>
          <p:cNvPicPr preferRelativeResize="0"/>
          <p:nvPr/>
        </p:nvPicPr>
        <p:blipFill rotWithShape="1">
          <a:blip r:embed="rId3">
            <a:alphaModFix/>
          </a:blip>
          <a:srcRect/>
          <a:stretch/>
        </p:blipFill>
        <p:spPr>
          <a:xfrm>
            <a:off x="887412" y="96819"/>
            <a:ext cx="7510388" cy="2952555"/>
          </a:xfrm>
          <a:prstGeom prst="rect">
            <a:avLst/>
          </a:prstGeom>
          <a:noFill/>
          <a:ln>
            <a:noFill/>
          </a:ln>
        </p:spPr>
      </p:pic>
      <p:graphicFrame>
        <p:nvGraphicFramePr>
          <p:cNvPr id="704" name="Shape 704"/>
          <p:cNvGraphicFramePr/>
          <p:nvPr>
            <p:extLst>
              <p:ext uri="{D42A27DB-BD31-4B8C-83A1-F6EECF244321}">
                <p14:modId xmlns:p14="http://schemas.microsoft.com/office/powerpoint/2010/main" val="2155053456"/>
              </p:ext>
            </p:extLst>
          </p:nvPr>
        </p:nvGraphicFramePr>
        <p:xfrm>
          <a:off x="463925" y="2946377"/>
          <a:ext cx="8260527" cy="2011530"/>
        </p:xfrm>
        <a:graphic>
          <a:graphicData uri="http://schemas.openxmlformats.org/drawingml/2006/table">
            <a:tbl>
              <a:tblPr>
                <a:noFill/>
                <a:tableStyleId>{60678279-2903-4F4C-8DB5-E1972A2FC0D7}</a:tableStyleId>
              </a:tblPr>
              <a:tblGrid>
                <a:gridCol w="1450977">
                  <a:extLst>
                    <a:ext uri="{9D8B030D-6E8A-4147-A177-3AD203B41FA5}">
                      <a16:colId xmlns:a16="http://schemas.microsoft.com/office/drawing/2014/main" val="20000"/>
                    </a:ext>
                  </a:extLst>
                </a:gridCol>
                <a:gridCol w="6809550">
                  <a:extLst>
                    <a:ext uri="{9D8B030D-6E8A-4147-A177-3AD203B41FA5}">
                      <a16:colId xmlns:a16="http://schemas.microsoft.com/office/drawing/2014/main" val="20001"/>
                    </a:ext>
                  </a:extLst>
                </a:gridCol>
              </a:tblGrid>
              <a:tr h="330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30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30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330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308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Shape 709"/>
          <p:cNvSpPr/>
          <p:nvPr/>
        </p:nvSpPr>
        <p:spPr>
          <a:xfrm>
            <a:off x="476250" y="2247014"/>
            <a:ext cx="8191288" cy="649509"/>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6:  1865-1898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pic>
        <p:nvPicPr>
          <p:cNvPr id="714" name="Shape 714"/>
          <p:cNvPicPr preferRelativeResize="0"/>
          <p:nvPr/>
        </p:nvPicPr>
        <p:blipFill rotWithShape="1">
          <a:blip r:embed="rId3">
            <a:alphaModFix/>
          </a:blip>
          <a:srcRect/>
          <a:stretch/>
        </p:blipFill>
        <p:spPr>
          <a:xfrm>
            <a:off x="120127" y="605206"/>
            <a:ext cx="5247939" cy="3104638"/>
          </a:xfrm>
          <a:prstGeom prst="rect">
            <a:avLst/>
          </a:prstGeom>
          <a:noFill/>
          <a:ln>
            <a:noFill/>
          </a:ln>
        </p:spPr>
      </p:pic>
      <p:graphicFrame>
        <p:nvGraphicFramePr>
          <p:cNvPr id="715" name="Shape 715"/>
          <p:cNvGraphicFramePr/>
          <p:nvPr>
            <p:extLst>
              <p:ext uri="{D42A27DB-BD31-4B8C-83A1-F6EECF244321}">
                <p14:modId xmlns:p14="http://schemas.microsoft.com/office/powerpoint/2010/main" val="4129798544"/>
              </p:ext>
            </p:extLst>
          </p:nvPr>
        </p:nvGraphicFramePr>
        <p:xfrm>
          <a:off x="5605699" y="239650"/>
          <a:ext cx="3151026" cy="4558260"/>
        </p:xfrm>
        <a:graphic>
          <a:graphicData uri="http://schemas.openxmlformats.org/drawingml/2006/table">
            <a:tbl>
              <a:tblPr>
                <a:noFill/>
                <a:tableStyleId>{60678279-2903-4F4C-8DB5-E1972A2FC0D7}</a:tableStyleId>
              </a:tblPr>
              <a:tblGrid>
                <a:gridCol w="1053620">
                  <a:extLst>
                    <a:ext uri="{9D8B030D-6E8A-4147-A177-3AD203B41FA5}">
                      <a16:colId xmlns:a16="http://schemas.microsoft.com/office/drawing/2014/main" val="20000"/>
                    </a:ext>
                  </a:extLst>
                </a:gridCol>
                <a:gridCol w="2097406">
                  <a:extLst>
                    <a:ext uri="{9D8B030D-6E8A-4147-A177-3AD203B41FA5}">
                      <a16:colId xmlns:a16="http://schemas.microsoft.com/office/drawing/2014/main" val="20001"/>
                    </a:ext>
                  </a:extLst>
                </a:gridCol>
              </a:tblGrid>
              <a:tr h="107772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18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519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69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2742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pic>
        <p:nvPicPr>
          <p:cNvPr id="720" name="Shape 720" descr="https://i0.wp.com/www.senate.gov/artandhistory/art/resources/graphic/xlarge/38_00392.jpg"/>
          <p:cNvPicPr preferRelativeResize="0"/>
          <p:nvPr/>
        </p:nvPicPr>
        <p:blipFill rotWithShape="1">
          <a:blip r:embed="rId3">
            <a:alphaModFix/>
          </a:blip>
          <a:srcRect/>
          <a:stretch/>
        </p:blipFill>
        <p:spPr>
          <a:xfrm>
            <a:off x="212134" y="451821"/>
            <a:ext cx="5177447" cy="3891767"/>
          </a:xfrm>
          <a:prstGeom prst="rect">
            <a:avLst/>
          </a:prstGeom>
          <a:noFill/>
          <a:ln>
            <a:noFill/>
          </a:ln>
        </p:spPr>
      </p:pic>
      <p:graphicFrame>
        <p:nvGraphicFramePr>
          <p:cNvPr id="721" name="Shape 721"/>
          <p:cNvGraphicFramePr/>
          <p:nvPr>
            <p:extLst>
              <p:ext uri="{D42A27DB-BD31-4B8C-83A1-F6EECF244321}">
                <p14:modId xmlns:p14="http://schemas.microsoft.com/office/powerpoint/2010/main" val="2109697453"/>
              </p:ext>
            </p:extLst>
          </p:nvPr>
        </p:nvGraphicFramePr>
        <p:xfrm>
          <a:off x="5516283" y="174502"/>
          <a:ext cx="3477110" cy="4451285"/>
        </p:xfrm>
        <a:graphic>
          <a:graphicData uri="http://schemas.openxmlformats.org/drawingml/2006/table">
            <a:tbl>
              <a:tblPr>
                <a:noFill/>
                <a:tableStyleId>{60678279-2903-4F4C-8DB5-E1972A2FC0D7}</a:tableStyleId>
              </a:tblPr>
              <a:tblGrid>
                <a:gridCol w="1148443">
                  <a:extLst>
                    <a:ext uri="{9D8B030D-6E8A-4147-A177-3AD203B41FA5}">
                      <a16:colId xmlns:a16="http://schemas.microsoft.com/office/drawing/2014/main" val="20000"/>
                    </a:ext>
                  </a:extLst>
                </a:gridCol>
                <a:gridCol w="2328667">
                  <a:extLst>
                    <a:ext uri="{9D8B030D-6E8A-4147-A177-3AD203B41FA5}">
                      <a16:colId xmlns:a16="http://schemas.microsoft.com/office/drawing/2014/main" val="20001"/>
                    </a:ext>
                  </a:extLst>
                </a:gridCol>
              </a:tblGrid>
              <a:tr h="9481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481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9481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9481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5850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Shape 726"/>
          <p:cNvSpPr txBox="1"/>
          <p:nvPr/>
        </p:nvSpPr>
        <p:spPr>
          <a:xfrm>
            <a:off x="233077" y="225910"/>
            <a:ext cx="8613300" cy="2010671"/>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b="0" i="0" u="none" strike="noStrike" cap="none" dirty="0">
                <a:solidFill>
                  <a:schemeClr val="dk1"/>
                </a:solidFill>
                <a:latin typeface="Arial Narrow" panose="020B0606020202030204" pitchFamily="34" charset="0"/>
                <a:sym typeface="Arial"/>
              </a:rPr>
              <a:t>“To everyone applying to rent land upon shares, the following conditions must be read, and agreed to. To every 30 and 35 acres, I agree to furnish the team, plow, and farming implements, except cotton planters, and I do not agree to furnish a cart to every cropper. The croppers are to have half of the cotton, corn, and fodder if the following conditions are complied with, but-if not-they are to have only two-fifths (2/5).   All must work under my direction.  No cropper is to work off the plantation when there is any work to be done on the land he has rented, or when his work is needed by me or other croppers.” </a:t>
            </a:r>
          </a:p>
          <a:p>
            <a:pPr marL="0" marR="0" lvl="0" indent="0" algn="r" rtl="0">
              <a:lnSpc>
                <a:spcPct val="100000"/>
              </a:lnSpc>
              <a:spcBef>
                <a:spcPts val="0"/>
              </a:spcBef>
              <a:spcAft>
                <a:spcPts val="0"/>
              </a:spcAft>
              <a:buClr>
                <a:schemeClr val="dk1"/>
              </a:buClr>
              <a:buFont typeface="Arial"/>
              <a:buNone/>
            </a:pPr>
            <a:endParaRPr b="0" i="0" u="none" strike="noStrike" cap="none" dirty="0">
              <a:solidFill>
                <a:schemeClr val="dk1"/>
              </a:solidFill>
              <a:latin typeface="Arial Narrow" panose="020B0606020202030204" pitchFamily="34" charset="0"/>
              <a:sym typeface="Arial"/>
            </a:endParaRPr>
          </a:p>
          <a:p>
            <a:pPr marL="0" marR="0" lvl="0" indent="0" algn="r" rtl="0">
              <a:lnSpc>
                <a:spcPct val="100000"/>
              </a:lnSpc>
              <a:spcBef>
                <a:spcPts val="0"/>
              </a:spcBef>
              <a:spcAft>
                <a:spcPts val="0"/>
              </a:spcAft>
              <a:buClr>
                <a:schemeClr val="dk1"/>
              </a:buClr>
              <a:buSzPct val="25000"/>
              <a:buFont typeface="Arial"/>
              <a:buNone/>
            </a:pPr>
            <a:r>
              <a:rPr lang="en" b="0" i="0" u="none" strike="noStrike" cap="none" dirty="0">
                <a:solidFill>
                  <a:schemeClr val="dk1"/>
                </a:solidFill>
                <a:latin typeface="Arial Narrow" panose="020B0606020202030204" pitchFamily="34" charset="0"/>
                <a:sym typeface="Arial"/>
              </a:rPr>
              <a:t>-Sharecropping Contract, </a:t>
            </a:r>
            <a:r>
              <a:rPr lang="en" b="0" i="1" u="none" strike="noStrike" cap="none" dirty="0">
                <a:solidFill>
                  <a:schemeClr val="dk1"/>
                </a:solidFill>
                <a:latin typeface="Arial Narrow" panose="020B0606020202030204" pitchFamily="34" charset="0"/>
                <a:sym typeface="Arial"/>
              </a:rPr>
              <a:t>Grimes Family Papers</a:t>
            </a:r>
            <a:r>
              <a:rPr lang="en" b="0" i="0" u="none" strike="noStrike" cap="none" dirty="0">
                <a:solidFill>
                  <a:schemeClr val="dk1"/>
                </a:solidFill>
                <a:latin typeface="Arial Narrow" panose="020B0606020202030204" pitchFamily="34" charset="0"/>
                <a:sym typeface="Arial"/>
              </a:rPr>
              <a:t> (#3357), 1882</a:t>
            </a:r>
          </a:p>
          <a:p>
            <a:pPr marL="0" marR="0" lvl="0" indent="0" algn="l" rtl="0">
              <a:lnSpc>
                <a:spcPct val="100000"/>
              </a:lnSpc>
              <a:spcBef>
                <a:spcPts val="0"/>
              </a:spcBef>
              <a:spcAft>
                <a:spcPts val="0"/>
              </a:spcAft>
              <a:buClr>
                <a:srgbClr val="000000"/>
              </a:buClr>
              <a:buFont typeface="Arial"/>
              <a:buNone/>
            </a:pPr>
            <a:endParaRPr b="0" i="0" u="none" strike="noStrike" cap="none" dirty="0">
              <a:solidFill>
                <a:schemeClr val="dk1"/>
              </a:solidFill>
              <a:latin typeface="Arial Narrow" panose="020B0606020202030204" pitchFamily="34" charset="0"/>
              <a:sym typeface="Arial"/>
            </a:endParaRPr>
          </a:p>
        </p:txBody>
      </p:sp>
      <p:graphicFrame>
        <p:nvGraphicFramePr>
          <p:cNvPr id="727" name="Shape 727"/>
          <p:cNvGraphicFramePr/>
          <p:nvPr>
            <p:extLst>
              <p:ext uri="{D42A27DB-BD31-4B8C-83A1-F6EECF244321}">
                <p14:modId xmlns:p14="http://schemas.microsoft.com/office/powerpoint/2010/main" val="2552771529"/>
              </p:ext>
            </p:extLst>
          </p:nvPr>
        </p:nvGraphicFramePr>
        <p:xfrm>
          <a:off x="387275" y="2027846"/>
          <a:ext cx="8459102" cy="2716276"/>
        </p:xfrm>
        <a:graphic>
          <a:graphicData uri="http://schemas.openxmlformats.org/drawingml/2006/table">
            <a:tbl>
              <a:tblPr>
                <a:noFill/>
                <a:tableStyleId>{60678279-2903-4F4C-8DB5-E1972A2FC0D7}</a:tableStyleId>
              </a:tblPr>
              <a:tblGrid>
                <a:gridCol w="1485865">
                  <a:extLst>
                    <a:ext uri="{9D8B030D-6E8A-4147-A177-3AD203B41FA5}">
                      <a16:colId xmlns:a16="http://schemas.microsoft.com/office/drawing/2014/main" val="20000"/>
                    </a:ext>
                  </a:extLst>
                </a:gridCol>
                <a:gridCol w="6973237">
                  <a:extLst>
                    <a:ext uri="{9D8B030D-6E8A-4147-A177-3AD203B41FA5}">
                      <a16:colId xmlns:a16="http://schemas.microsoft.com/office/drawing/2014/main" val="20001"/>
                    </a:ext>
                  </a:extLst>
                </a:gridCol>
              </a:tblGrid>
              <a:tr h="5149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49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49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49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65642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Shape 732"/>
          <p:cNvSpPr txBox="1"/>
          <p:nvPr/>
        </p:nvSpPr>
        <p:spPr>
          <a:xfrm>
            <a:off x="188259" y="86060"/>
            <a:ext cx="8767482" cy="188120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C3C3C"/>
              </a:buClr>
              <a:buSzPct val="25000"/>
              <a:buFont typeface="Arial"/>
              <a:buNone/>
            </a:pPr>
            <a:r>
              <a:rPr lang="en" sz="1600" b="0" i="0" u="none" strike="noStrike" cap="none" dirty="0">
                <a:solidFill>
                  <a:srgbClr val="3C3C3C"/>
                </a:solidFill>
                <a:latin typeface="Arial Narrow" panose="020B0606020202030204" pitchFamily="34" charset="0"/>
                <a:sym typeface="Arial"/>
              </a:rPr>
              <a:t>“Booming industries offered jobs to unskilled workers, like the Irish, Italian, Polish, and Hungarian peasants who poured into the cities in the late 1800s.These new immigrants also worked on the ever-expanding rail system, sometimes replacing Irish and Chinese laborers. American railroad companies advertised throughout Europe. They offered glowing descriptions of the Great Plains, hoping to sell land they received as government grants.” </a:t>
            </a:r>
          </a:p>
          <a:p>
            <a:pPr marL="1371600" marR="0" lvl="0" indent="457200" algn="r" rtl="0">
              <a:lnSpc>
                <a:spcPct val="100000"/>
              </a:lnSpc>
              <a:spcBef>
                <a:spcPts val="0"/>
              </a:spcBef>
              <a:spcAft>
                <a:spcPts val="0"/>
              </a:spcAft>
              <a:buClr>
                <a:schemeClr val="dk1"/>
              </a:buClr>
              <a:buSzPct val="25000"/>
              <a:buFont typeface="Arial"/>
              <a:buNone/>
            </a:pPr>
            <a:r>
              <a:rPr lang="en" sz="1600" b="0" i="0" u="none" strike="noStrike" cap="none" dirty="0">
                <a:solidFill>
                  <a:schemeClr val="dk1"/>
                </a:solidFill>
                <a:latin typeface="Arial Narrow" panose="020B0606020202030204" pitchFamily="34" charset="0"/>
                <a:sym typeface="Arial"/>
              </a:rPr>
              <a:t>-History Alive! Pursuing American Ideals</a:t>
            </a:r>
          </a:p>
        </p:txBody>
      </p:sp>
      <p:graphicFrame>
        <p:nvGraphicFramePr>
          <p:cNvPr id="733" name="Shape 733"/>
          <p:cNvGraphicFramePr/>
          <p:nvPr>
            <p:extLst>
              <p:ext uri="{D42A27DB-BD31-4B8C-83A1-F6EECF244321}">
                <p14:modId xmlns:p14="http://schemas.microsoft.com/office/powerpoint/2010/main" val="1192801085"/>
              </p:ext>
            </p:extLst>
          </p:nvPr>
        </p:nvGraphicFramePr>
        <p:xfrm>
          <a:off x="497612" y="1787360"/>
          <a:ext cx="8148775" cy="2978277"/>
        </p:xfrm>
        <a:graphic>
          <a:graphicData uri="http://schemas.openxmlformats.org/drawingml/2006/table">
            <a:tbl>
              <a:tblPr>
                <a:noFill/>
                <a:tableStyleId>{60678279-2903-4F4C-8DB5-E1972A2FC0D7}</a:tableStyleId>
              </a:tblPr>
              <a:tblGrid>
                <a:gridCol w="1431350">
                  <a:extLst>
                    <a:ext uri="{9D8B030D-6E8A-4147-A177-3AD203B41FA5}">
                      <a16:colId xmlns:a16="http://schemas.microsoft.com/office/drawing/2014/main" val="20000"/>
                    </a:ext>
                  </a:extLst>
                </a:gridCol>
                <a:gridCol w="6717425">
                  <a:extLst>
                    <a:ext uri="{9D8B030D-6E8A-4147-A177-3AD203B41FA5}">
                      <a16:colId xmlns:a16="http://schemas.microsoft.com/office/drawing/2014/main" val="20001"/>
                    </a:ext>
                  </a:extLst>
                </a:gridCol>
              </a:tblGrid>
              <a:tr h="53694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3694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3694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4862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1883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Shape 738"/>
          <p:cNvSpPr txBox="1"/>
          <p:nvPr/>
        </p:nvSpPr>
        <p:spPr>
          <a:xfrm>
            <a:off x="465900" y="161364"/>
            <a:ext cx="8137200" cy="1265947"/>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Calibri"/>
              <a:buNone/>
            </a:pPr>
            <a:r>
              <a:rPr lang="en" u="none" strike="noStrike" cap="none" dirty="0">
                <a:solidFill>
                  <a:schemeClr val="dk1"/>
                </a:solidFill>
                <a:highlight>
                  <a:srgbClr val="FFFFFF"/>
                </a:highlight>
                <a:latin typeface="Arial Narrow" panose="020B0606020202030204" pitchFamily="34" charset="0"/>
                <a:ea typeface="Calibri"/>
                <a:cs typeface="Calibri"/>
                <a:sym typeface="Calibri"/>
              </a:rPr>
              <a:t>“But today we are raising more than we can consume. Today we are making more than we can use. Today our industrial society is congested; there are more workers than there is work; there is more capital than there is investment. We do not need more money—we need more circulation, more employment. Therefore, we must find new markets for our produce, new occupation for our capital, new work for our labor. . . .” </a:t>
            </a:r>
          </a:p>
          <a:p>
            <a:pPr marL="0" marR="0" lvl="0" indent="0" algn="l" rtl="0">
              <a:lnSpc>
                <a:spcPct val="115000"/>
              </a:lnSpc>
              <a:spcBef>
                <a:spcPts val="0"/>
              </a:spcBef>
              <a:spcAft>
                <a:spcPts val="0"/>
              </a:spcAft>
              <a:buClr>
                <a:schemeClr val="dk1"/>
              </a:buClr>
              <a:buSzPct val="25000"/>
              <a:buFont typeface="Calibri"/>
              <a:buNone/>
            </a:pPr>
            <a:r>
              <a:rPr lang="en" dirty="0">
                <a:solidFill>
                  <a:schemeClr val="dk1"/>
                </a:solidFill>
                <a:highlight>
                  <a:srgbClr val="FFFFFF"/>
                </a:highlight>
                <a:latin typeface="Arial Narrow" panose="020B0606020202030204" pitchFamily="34" charset="0"/>
                <a:ea typeface="Calibri"/>
                <a:cs typeface="Calibri"/>
                <a:sym typeface="Calibri"/>
              </a:rPr>
              <a:t>                                                                                                                                      </a:t>
            </a:r>
            <a:r>
              <a:rPr lang="en" i="0" u="none" strike="noStrike" cap="none" dirty="0">
                <a:solidFill>
                  <a:schemeClr val="dk1"/>
                </a:solidFill>
                <a:highlight>
                  <a:srgbClr val="FFFFFF"/>
                </a:highlight>
                <a:latin typeface="Arial Narrow" panose="020B0606020202030204" pitchFamily="34" charset="0"/>
                <a:ea typeface="Calibri"/>
                <a:cs typeface="Calibri"/>
                <a:sym typeface="Calibri"/>
              </a:rPr>
              <a:t>— Senator Albert J. Beveridge, 1898</a:t>
            </a:r>
          </a:p>
        </p:txBody>
      </p:sp>
      <p:graphicFrame>
        <p:nvGraphicFramePr>
          <p:cNvPr id="739" name="Shape 739"/>
          <p:cNvGraphicFramePr/>
          <p:nvPr>
            <p:extLst>
              <p:ext uri="{D42A27DB-BD31-4B8C-83A1-F6EECF244321}">
                <p14:modId xmlns:p14="http://schemas.microsoft.com/office/powerpoint/2010/main" val="3318526093"/>
              </p:ext>
            </p:extLst>
          </p:nvPr>
        </p:nvGraphicFramePr>
        <p:xfrm>
          <a:off x="540875" y="1516828"/>
          <a:ext cx="8062225" cy="3220707"/>
        </p:xfrm>
        <a:graphic>
          <a:graphicData uri="http://schemas.openxmlformats.org/drawingml/2006/table">
            <a:tbl>
              <a:tblPr>
                <a:noFill/>
                <a:tableStyleId>{60678279-2903-4F4C-8DB5-E1972A2FC0D7}</a:tableStyleId>
              </a:tblPr>
              <a:tblGrid>
                <a:gridCol w="1416150">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71388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829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829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1360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2722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pic>
        <p:nvPicPr>
          <p:cNvPr id="744" name="Shape 744" descr="Macintosh HD:Users:bridenha:Desktop:1.tiff"/>
          <p:cNvPicPr preferRelativeResize="0"/>
          <p:nvPr/>
        </p:nvPicPr>
        <p:blipFill rotWithShape="1">
          <a:blip r:embed="rId3">
            <a:alphaModFix/>
          </a:blip>
          <a:srcRect l="18223" t="23239" r="9801" b="22535"/>
          <a:stretch/>
        </p:blipFill>
        <p:spPr>
          <a:xfrm>
            <a:off x="334474" y="301214"/>
            <a:ext cx="4388133" cy="3505600"/>
          </a:xfrm>
          <a:prstGeom prst="rect">
            <a:avLst/>
          </a:prstGeom>
          <a:noFill/>
          <a:ln>
            <a:noFill/>
          </a:ln>
        </p:spPr>
      </p:pic>
      <p:graphicFrame>
        <p:nvGraphicFramePr>
          <p:cNvPr id="745" name="Shape 745"/>
          <p:cNvGraphicFramePr/>
          <p:nvPr>
            <p:extLst>
              <p:ext uri="{D42A27DB-BD31-4B8C-83A1-F6EECF244321}">
                <p14:modId xmlns:p14="http://schemas.microsoft.com/office/powerpoint/2010/main" val="1114338231"/>
              </p:ext>
            </p:extLst>
          </p:nvPr>
        </p:nvGraphicFramePr>
        <p:xfrm>
          <a:off x="5217459" y="301215"/>
          <a:ext cx="3714566" cy="4593513"/>
        </p:xfrm>
        <a:graphic>
          <a:graphicData uri="http://schemas.openxmlformats.org/drawingml/2006/table">
            <a:tbl>
              <a:tblPr>
                <a:noFill/>
                <a:tableStyleId>{60678279-2903-4F4C-8DB5-E1972A2FC0D7}</a:tableStyleId>
              </a:tblPr>
              <a:tblGrid>
                <a:gridCol w="996891">
                  <a:extLst>
                    <a:ext uri="{9D8B030D-6E8A-4147-A177-3AD203B41FA5}">
                      <a16:colId xmlns:a16="http://schemas.microsoft.com/office/drawing/2014/main" val="20000"/>
                    </a:ext>
                  </a:extLst>
                </a:gridCol>
                <a:gridCol w="2717675">
                  <a:extLst>
                    <a:ext uri="{9D8B030D-6E8A-4147-A177-3AD203B41FA5}">
                      <a16:colId xmlns:a16="http://schemas.microsoft.com/office/drawing/2014/main" val="20001"/>
                    </a:ext>
                  </a:extLst>
                </a:gridCol>
              </a:tblGrid>
              <a:tr h="9607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607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506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607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6072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Shape 750"/>
          <p:cNvSpPr txBox="1"/>
          <p:nvPr/>
        </p:nvSpPr>
        <p:spPr>
          <a:xfrm>
            <a:off x="625950" y="387275"/>
            <a:ext cx="7840318" cy="1226372"/>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a:sym typeface="Times New Roman"/>
              </a:rPr>
              <a:t>“We will answer their demands for a gold standard by saying to them: ‘You shall not press down upon the brow of labor this crown of thorns, you shall not crucify mankind upon a cross of gold.’”</a:t>
            </a:r>
          </a:p>
          <a:p>
            <a:pPr marL="0" marR="0" lvl="0" indent="0" algn="l"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a:sym typeface="Times New Roman"/>
              </a:rPr>
              <a:t>                                                                                                                                        --William Jennings Bryan, 1896</a:t>
            </a:r>
          </a:p>
        </p:txBody>
      </p:sp>
      <p:graphicFrame>
        <p:nvGraphicFramePr>
          <p:cNvPr id="751" name="Shape 751"/>
          <p:cNvGraphicFramePr/>
          <p:nvPr>
            <p:extLst>
              <p:ext uri="{D42A27DB-BD31-4B8C-83A1-F6EECF244321}">
                <p14:modId xmlns:p14="http://schemas.microsoft.com/office/powerpoint/2010/main" val="3355239064"/>
              </p:ext>
            </p:extLst>
          </p:nvPr>
        </p:nvGraphicFramePr>
        <p:xfrm>
          <a:off x="625950" y="1430768"/>
          <a:ext cx="8035000" cy="333487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67869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7315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7315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5974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5012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pic>
        <p:nvPicPr>
          <p:cNvPr id="756" name="Shape 756"/>
          <p:cNvPicPr preferRelativeResize="0"/>
          <p:nvPr/>
        </p:nvPicPr>
        <p:blipFill rotWithShape="1">
          <a:blip r:embed="rId3">
            <a:alphaModFix/>
          </a:blip>
          <a:srcRect r="6103" b="56215"/>
          <a:stretch/>
        </p:blipFill>
        <p:spPr>
          <a:xfrm>
            <a:off x="152400" y="152400"/>
            <a:ext cx="8624200" cy="2752100"/>
          </a:xfrm>
          <a:prstGeom prst="rect">
            <a:avLst/>
          </a:prstGeom>
          <a:noFill/>
          <a:ln>
            <a:noFill/>
          </a:ln>
        </p:spPr>
      </p:pic>
      <p:graphicFrame>
        <p:nvGraphicFramePr>
          <p:cNvPr id="757" name="Shape 757"/>
          <p:cNvGraphicFramePr/>
          <p:nvPr>
            <p:extLst>
              <p:ext uri="{D42A27DB-BD31-4B8C-83A1-F6EECF244321}">
                <p14:modId xmlns:p14="http://schemas.microsoft.com/office/powerpoint/2010/main" val="3567565017"/>
              </p:ext>
            </p:extLst>
          </p:nvPr>
        </p:nvGraphicFramePr>
        <p:xfrm>
          <a:off x="387275" y="2690150"/>
          <a:ext cx="8532200" cy="2175850"/>
        </p:xfrm>
        <a:graphic>
          <a:graphicData uri="http://schemas.openxmlformats.org/drawingml/2006/table">
            <a:tbl>
              <a:tblPr>
                <a:noFill/>
                <a:tableStyleId>{60678279-2903-4F4C-8DB5-E1972A2FC0D7}</a:tableStyleId>
              </a:tblPr>
              <a:tblGrid>
                <a:gridCol w="1474871">
                  <a:extLst>
                    <a:ext uri="{9D8B030D-6E8A-4147-A177-3AD203B41FA5}">
                      <a16:colId xmlns:a16="http://schemas.microsoft.com/office/drawing/2014/main" val="20000"/>
                    </a:ext>
                  </a:extLst>
                </a:gridCol>
                <a:gridCol w="7057329">
                  <a:extLst>
                    <a:ext uri="{9D8B030D-6E8A-4147-A177-3AD203B41FA5}">
                      <a16:colId xmlns:a16="http://schemas.microsoft.com/office/drawing/2014/main" val="20001"/>
                    </a:ext>
                  </a:extLst>
                </a:gridCol>
              </a:tblGrid>
              <a:tr h="4159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1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1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21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47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graphicFrame>
        <p:nvGraphicFramePr>
          <p:cNvPr id="762" name="Shape 762"/>
          <p:cNvGraphicFramePr/>
          <p:nvPr>
            <p:extLst>
              <p:ext uri="{D42A27DB-BD31-4B8C-83A1-F6EECF244321}">
                <p14:modId xmlns:p14="http://schemas.microsoft.com/office/powerpoint/2010/main" val="1923507086"/>
              </p:ext>
            </p:extLst>
          </p:nvPr>
        </p:nvGraphicFramePr>
        <p:xfrm>
          <a:off x="4251625" y="253975"/>
          <a:ext cx="4836600" cy="4700975"/>
        </p:xfrm>
        <a:graphic>
          <a:graphicData uri="http://schemas.openxmlformats.org/drawingml/2006/table">
            <a:tbl>
              <a:tblPr>
                <a:noFill/>
                <a:tableStyleId>{60678279-2903-4F4C-8DB5-E1972A2FC0D7}</a:tableStyleId>
              </a:tblPr>
              <a:tblGrid>
                <a:gridCol w="1470150">
                  <a:extLst>
                    <a:ext uri="{9D8B030D-6E8A-4147-A177-3AD203B41FA5}">
                      <a16:colId xmlns:a16="http://schemas.microsoft.com/office/drawing/2014/main" val="20000"/>
                    </a:ext>
                  </a:extLst>
                </a:gridCol>
                <a:gridCol w="3366450">
                  <a:extLst>
                    <a:ext uri="{9D8B030D-6E8A-4147-A177-3AD203B41FA5}">
                      <a16:colId xmlns:a16="http://schemas.microsoft.com/office/drawing/2014/main" val="20001"/>
                    </a:ext>
                  </a:extLst>
                </a:gridCol>
              </a:tblGrid>
              <a:tr h="98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8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681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83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832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pic>
        <p:nvPicPr>
          <p:cNvPr id="763" name="Shape 763"/>
          <p:cNvPicPr preferRelativeResize="0"/>
          <p:nvPr/>
        </p:nvPicPr>
        <p:blipFill rotWithShape="1">
          <a:blip r:embed="rId3">
            <a:alphaModFix/>
          </a:blip>
          <a:srcRect/>
          <a:stretch/>
        </p:blipFill>
        <p:spPr>
          <a:xfrm>
            <a:off x="152400" y="152400"/>
            <a:ext cx="3941375" cy="4838698"/>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Shape 768"/>
          <p:cNvSpPr txBox="1"/>
          <p:nvPr/>
        </p:nvSpPr>
        <p:spPr>
          <a:xfrm>
            <a:off x="315200" y="343850"/>
            <a:ext cx="8324100" cy="2334804"/>
          </a:xfrm>
          <a:prstGeom prst="rect">
            <a:avLst/>
          </a:prstGeom>
          <a:noFill/>
          <a:ln>
            <a:noFill/>
          </a:ln>
        </p:spPr>
        <p:txBody>
          <a:bodyPr wrap="square" lIns="91425" tIns="91425" rIns="91425" bIns="91425" anchor="ctr" anchorCtr="0">
            <a:noAutofit/>
          </a:bodyPr>
          <a:lstStyle/>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“The President of the United States…hereby is authorized, whenever in his opinion any reservation or any part thereof…is advantageous for agricultural and grazing purposes…to allot the lands in said reservation in severalty to any Indian located thereon in quantities as follows: </a:t>
            </a:r>
          </a:p>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To each head of family, one-quarter of a section;</a:t>
            </a:r>
          </a:p>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To each single person over eighteen years of age, one eighth of a section;</a:t>
            </a:r>
          </a:p>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To each single orphan child under eighteen years of age, one eighth of a section…</a:t>
            </a:r>
          </a:p>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Every Indian born within the territorial limits of the United States to whom allotments shall have been made…who has voluntarily taken up, within said limits his residence separate and apart from any tribe of Indians therein, and has adopted that habits of civilized life, is hereby declared a citizen of the United States.”</a:t>
            </a:r>
          </a:p>
          <a:p>
            <a:pPr marL="0" marR="0" lvl="0" indent="0" algn="l" rtl="0">
              <a:lnSpc>
                <a:spcPct val="107916"/>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sym typeface="Arial"/>
            </a:endParaRPr>
          </a:p>
          <a:p>
            <a:pPr marL="0" marR="0" lvl="0" indent="0" algn="l" rtl="0">
              <a:lnSpc>
                <a:spcPct val="107916"/>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                                                                                                                                                                                     -The Dawes Severalty Act, 1887</a:t>
            </a:r>
          </a:p>
        </p:txBody>
      </p:sp>
      <p:graphicFrame>
        <p:nvGraphicFramePr>
          <p:cNvPr id="769" name="Shape 769"/>
          <p:cNvGraphicFramePr/>
          <p:nvPr>
            <p:extLst>
              <p:ext uri="{D42A27DB-BD31-4B8C-83A1-F6EECF244321}">
                <p14:modId xmlns:p14="http://schemas.microsoft.com/office/powerpoint/2010/main" val="819041162"/>
              </p:ext>
            </p:extLst>
          </p:nvPr>
        </p:nvGraphicFramePr>
        <p:xfrm>
          <a:off x="218381" y="2678654"/>
          <a:ext cx="8324100" cy="2107200"/>
        </p:xfrm>
        <a:graphic>
          <a:graphicData uri="http://schemas.openxmlformats.org/drawingml/2006/table">
            <a:tbl>
              <a:tblPr>
                <a:noFill/>
                <a:tableStyleId>{60678279-2903-4F4C-8DB5-E1972A2FC0D7}</a:tableStyleId>
              </a:tblPr>
              <a:tblGrid>
                <a:gridCol w="1438899">
                  <a:extLst>
                    <a:ext uri="{9D8B030D-6E8A-4147-A177-3AD203B41FA5}">
                      <a16:colId xmlns:a16="http://schemas.microsoft.com/office/drawing/2014/main" val="20000"/>
                    </a:ext>
                  </a:extLst>
                </a:gridCol>
                <a:gridCol w="6885201">
                  <a:extLst>
                    <a:ext uri="{9D8B030D-6E8A-4147-A177-3AD203B41FA5}">
                      <a16:colId xmlns:a16="http://schemas.microsoft.com/office/drawing/2014/main" val="20001"/>
                    </a:ext>
                  </a:extLst>
                </a:gridCol>
              </a:tblGrid>
              <a:tr h="3573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1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573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100" u="none" strike="noStrike" cap="none"/>
                    </a:p>
                  </a:txBody>
                  <a:tcPr marL="91425" marR="91425" marT="91425" marB="91425"/>
                </a:tc>
                <a:extLst>
                  <a:ext uri="{0D108BD9-81ED-4DB2-BD59-A6C34878D82A}">
                    <a16:rowId xmlns:a16="http://schemas.microsoft.com/office/drawing/2014/main" val="10001"/>
                  </a:ext>
                </a:extLst>
              </a:tr>
              <a:tr h="3109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100" u="none" strike="noStrike" cap="none"/>
                    </a:p>
                  </a:txBody>
                  <a:tcPr marL="91425" marR="91425" marT="91425" marB="91425"/>
                </a:tc>
                <a:extLst>
                  <a:ext uri="{0D108BD9-81ED-4DB2-BD59-A6C34878D82A}">
                    <a16:rowId xmlns:a16="http://schemas.microsoft.com/office/drawing/2014/main" val="10002"/>
                  </a:ext>
                </a:extLst>
              </a:tr>
              <a:tr h="3109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100" u="none" strike="noStrike" cap="none"/>
                    </a:p>
                  </a:txBody>
                  <a:tcPr marL="91425" marR="91425" marT="91425" marB="91425"/>
                </a:tc>
                <a:extLst>
                  <a:ext uri="{0D108BD9-81ED-4DB2-BD59-A6C34878D82A}">
                    <a16:rowId xmlns:a16="http://schemas.microsoft.com/office/drawing/2014/main" val="10003"/>
                  </a:ext>
                </a:extLst>
              </a:tr>
              <a:tr h="4614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1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pic>
        <p:nvPicPr>
          <p:cNvPr id="774" name="Shape 774"/>
          <p:cNvPicPr preferRelativeResize="0"/>
          <p:nvPr/>
        </p:nvPicPr>
        <p:blipFill rotWithShape="1">
          <a:blip r:embed="rId3">
            <a:alphaModFix/>
          </a:blip>
          <a:srcRect/>
          <a:stretch/>
        </p:blipFill>
        <p:spPr>
          <a:xfrm>
            <a:off x="0" y="753034"/>
            <a:ext cx="5667295" cy="3669955"/>
          </a:xfrm>
          <a:prstGeom prst="rect">
            <a:avLst/>
          </a:prstGeom>
          <a:noFill/>
          <a:ln>
            <a:noFill/>
          </a:ln>
        </p:spPr>
      </p:pic>
      <p:graphicFrame>
        <p:nvGraphicFramePr>
          <p:cNvPr id="775" name="Shape 775"/>
          <p:cNvGraphicFramePr/>
          <p:nvPr>
            <p:extLst>
              <p:ext uri="{D42A27DB-BD31-4B8C-83A1-F6EECF244321}">
                <p14:modId xmlns:p14="http://schemas.microsoft.com/office/powerpoint/2010/main" val="983873597"/>
              </p:ext>
            </p:extLst>
          </p:nvPr>
        </p:nvGraphicFramePr>
        <p:xfrm>
          <a:off x="5667295" y="362911"/>
          <a:ext cx="3250794" cy="4450200"/>
        </p:xfrm>
        <a:graphic>
          <a:graphicData uri="http://schemas.openxmlformats.org/drawingml/2006/table">
            <a:tbl>
              <a:tblPr>
                <a:noFill/>
                <a:tableStyleId>{60678279-2903-4F4C-8DB5-E1972A2FC0D7}</a:tableStyleId>
              </a:tblPr>
              <a:tblGrid>
                <a:gridCol w="872425">
                  <a:extLst>
                    <a:ext uri="{9D8B030D-6E8A-4147-A177-3AD203B41FA5}">
                      <a16:colId xmlns:a16="http://schemas.microsoft.com/office/drawing/2014/main" val="20000"/>
                    </a:ext>
                  </a:extLst>
                </a:gridCol>
                <a:gridCol w="2378369">
                  <a:extLst>
                    <a:ext uri="{9D8B030D-6E8A-4147-A177-3AD203B41FA5}">
                      <a16:colId xmlns:a16="http://schemas.microsoft.com/office/drawing/2014/main" val="20001"/>
                    </a:ext>
                  </a:extLst>
                </a:gridCol>
              </a:tblGrid>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27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307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Shape 780"/>
          <p:cNvSpPr txBox="1"/>
          <p:nvPr/>
        </p:nvSpPr>
        <p:spPr>
          <a:xfrm>
            <a:off x="398032" y="161364"/>
            <a:ext cx="8435198" cy="224096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Font typeface="Times New Roman"/>
              <a:buNone/>
            </a:pPr>
            <a:r>
              <a:rPr lang="en" sz="1200" b="0" u="none" strike="noStrike" cap="none" dirty="0">
                <a:solidFill>
                  <a:schemeClr val="dk1"/>
                </a:solidFill>
                <a:latin typeface="Arial Narrow" panose="020B0606020202030204" pitchFamily="34" charset="0"/>
                <a:ea typeface="Times New Roman"/>
                <a:cs typeface="Times New Roman"/>
                <a:sym typeface="Times New Roman"/>
              </a:rPr>
              <a:t>[8] This, then, is held to be the duty of the man of wealth: To set an example of modest, unostentatious living, shunning display or extravagance; to provide moderately for the legitimate wants of those dependent upon him; and, after doing so…</a:t>
            </a:r>
          </a:p>
          <a:p>
            <a:pPr marL="0" marR="0" lvl="0" indent="0" algn="l" rtl="0">
              <a:lnSpc>
                <a:spcPct val="115000"/>
              </a:lnSpc>
              <a:spcBef>
                <a:spcPts val="0"/>
              </a:spcBef>
              <a:spcAft>
                <a:spcPts val="0"/>
              </a:spcAft>
              <a:buClr>
                <a:schemeClr val="dk1"/>
              </a:buClr>
              <a:buFont typeface="Times New Roman"/>
              <a:buNone/>
            </a:pPr>
            <a:r>
              <a:rPr lang="en" sz="1200" b="0" u="none" strike="noStrike" cap="none" dirty="0">
                <a:solidFill>
                  <a:schemeClr val="dk1"/>
                </a:solidFill>
                <a:latin typeface="Arial Narrow" panose="020B0606020202030204" pitchFamily="34" charset="0"/>
                <a:ea typeface="Times New Roman"/>
                <a:cs typeface="Times New Roman"/>
                <a:sym typeface="Times New Roman"/>
              </a:rPr>
              <a:t>[9] In bestowing charity, the main consideration should be to help those who will help themselves. Neither the individual nor the race is improved by alms giving. </a:t>
            </a:r>
          </a:p>
          <a:p>
            <a:pPr marL="0" marR="0" lvl="0" indent="0" algn="l" rtl="0">
              <a:lnSpc>
                <a:spcPct val="115000"/>
              </a:lnSpc>
              <a:spcBef>
                <a:spcPts val="0"/>
              </a:spcBef>
              <a:spcAft>
                <a:spcPts val="0"/>
              </a:spcAft>
              <a:buClr>
                <a:schemeClr val="dk1"/>
              </a:buClr>
              <a:buFont typeface="Times New Roman"/>
              <a:buNone/>
            </a:pPr>
            <a:r>
              <a:rPr lang="en" sz="1200" b="0" u="none" strike="noStrike" cap="none" dirty="0">
                <a:solidFill>
                  <a:schemeClr val="dk1"/>
                </a:solidFill>
                <a:latin typeface="Arial Narrow" panose="020B0606020202030204" pitchFamily="34" charset="0"/>
                <a:ea typeface="Times New Roman"/>
                <a:cs typeface="Times New Roman"/>
                <a:sym typeface="Times New Roman"/>
              </a:rPr>
              <a:t>[10] The best means of benefiting the community is to place within its reach the ladders upon which the aspiring can rise-free libraries, parks, and means of recreation, by which men are helped in body and mind; works of art, certain to give pleasure and improve the general condition of the people; in this manner returning their surplus wealth to the mass of their fellows in the forms best calculated to do them lasting good.</a:t>
            </a:r>
          </a:p>
          <a:p>
            <a:pPr marL="0" marR="0" lvl="0" indent="0" algn="l" rtl="0">
              <a:lnSpc>
                <a:spcPct val="115000"/>
              </a:lnSpc>
              <a:spcBef>
                <a:spcPts val="0"/>
              </a:spcBef>
              <a:spcAft>
                <a:spcPts val="0"/>
              </a:spcAft>
              <a:buClr>
                <a:schemeClr val="dk1"/>
              </a:buClr>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                                                                                                                                            – Excerpts from Andrew Carnegie’s Gospel of Wealth, 1889</a:t>
            </a:r>
          </a:p>
        </p:txBody>
      </p:sp>
      <p:graphicFrame>
        <p:nvGraphicFramePr>
          <p:cNvPr id="781" name="Shape 781"/>
          <p:cNvGraphicFramePr/>
          <p:nvPr>
            <p:extLst>
              <p:ext uri="{D42A27DB-BD31-4B8C-83A1-F6EECF244321}">
                <p14:modId xmlns:p14="http://schemas.microsoft.com/office/powerpoint/2010/main" val="2960893587"/>
              </p:ext>
            </p:extLst>
          </p:nvPr>
        </p:nvGraphicFramePr>
        <p:xfrm>
          <a:off x="579200" y="2248347"/>
          <a:ext cx="8380200" cy="2606503"/>
        </p:xfrm>
        <a:graphic>
          <a:graphicData uri="http://schemas.openxmlformats.org/drawingml/2006/table">
            <a:tbl>
              <a:tblPr>
                <a:noFill/>
                <a:tableStyleId>{60678279-2903-4F4C-8DB5-E1972A2FC0D7}</a:tableStyleId>
              </a:tblPr>
              <a:tblGrid>
                <a:gridCol w="1472000">
                  <a:extLst>
                    <a:ext uri="{9D8B030D-6E8A-4147-A177-3AD203B41FA5}">
                      <a16:colId xmlns:a16="http://schemas.microsoft.com/office/drawing/2014/main" val="20000"/>
                    </a:ext>
                  </a:extLst>
                </a:gridCol>
                <a:gridCol w="6908200">
                  <a:extLst>
                    <a:ext uri="{9D8B030D-6E8A-4147-A177-3AD203B41FA5}">
                      <a16:colId xmlns:a16="http://schemas.microsoft.com/office/drawing/2014/main" val="20001"/>
                    </a:ext>
                  </a:extLst>
                </a:gridCol>
              </a:tblGrid>
              <a:tr h="59132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29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829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829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644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Shape 786" descr="https://lh6.googleusercontent.com/73ar2vOBowC0f9C3NDX2u2viheEvN13qnijmYzCvxj09rc29ByGtK2EwwjlZe82g3A6BQ4FKP4IjJCJz74osEF9F2rcN5GV2-3Lz5-Pxf2fLcHewqt9AgogjBua8aRI1JQ"/>
          <p:cNvPicPr preferRelativeResize="0"/>
          <p:nvPr/>
        </p:nvPicPr>
        <p:blipFill rotWithShape="1">
          <a:blip r:embed="rId3">
            <a:alphaModFix/>
          </a:blip>
          <a:srcRect/>
          <a:stretch/>
        </p:blipFill>
        <p:spPr>
          <a:xfrm>
            <a:off x="206188" y="253975"/>
            <a:ext cx="4150659" cy="4455274"/>
          </a:xfrm>
          <a:prstGeom prst="rect">
            <a:avLst/>
          </a:prstGeom>
          <a:noFill/>
          <a:ln>
            <a:noFill/>
          </a:ln>
        </p:spPr>
      </p:pic>
      <p:graphicFrame>
        <p:nvGraphicFramePr>
          <p:cNvPr id="787" name="Shape 787"/>
          <p:cNvGraphicFramePr/>
          <p:nvPr>
            <p:extLst>
              <p:ext uri="{D42A27DB-BD31-4B8C-83A1-F6EECF244321}">
                <p14:modId xmlns:p14="http://schemas.microsoft.com/office/powerpoint/2010/main" val="2727745123"/>
              </p:ext>
            </p:extLst>
          </p:nvPr>
        </p:nvGraphicFramePr>
        <p:xfrm>
          <a:off x="4544603" y="253975"/>
          <a:ext cx="4371500" cy="4450200"/>
        </p:xfrm>
        <a:graphic>
          <a:graphicData uri="http://schemas.openxmlformats.org/drawingml/2006/table">
            <a:tbl>
              <a:tblPr>
                <a:noFill/>
                <a:tableStyleId>{60678279-2903-4F4C-8DB5-E1972A2FC0D7}</a:tableStyleId>
              </a:tblPr>
              <a:tblGrid>
                <a:gridCol w="1173200">
                  <a:extLst>
                    <a:ext uri="{9D8B030D-6E8A-4147-A177-3AD203B41FA5}">
                      <a16:colId xmlns:a16="http://schemas.microsoft.com/office/drawing/2014/main" val="20000"/>
                    </a:ext>
                  </a:extLst>
                </a:gridCol>
                <a:gridCol w="3198300">
                  <a:extLst>
                    <a:ext uri="{9D8B030D-6E8A-4147-A177-3AD203B41FA5}">
                      <a16:colId xmlns:a16="http://schemas.microsoft.com/office/drawing/2014/main" val="20001"/>
                    </a:ext>
                  </a:extLst>
                </a:gridCol>
              </a:tblGrid>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727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307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307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Shape 792"/>
          <p:cNvSpPr txBox="1"/>
          <p:nvPr/>
        </p:nvSpPr>
        <p:spPr>
          <a:xfrm>
            <a:off x="543625" y="172123"/>
            <a:ext cx="8209500" cy="1198926"/>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300" b="0" i="1" u="none" strike="noStrike" cap="none" dirty="0">
                <a:solidFill>
                  <a:schemeClr val="dk1"/>
                </a:solidFill>
                <a:latin typeface="Arial Narrow" panose="020B0606020202030204" pitchFamily="34" charset="0"/>
                <a:sym typeface="Arial"/>
              </a:rPr>
              <a:t> </a:t>
            </a:r>
            <a:r>
              <a:rPr lang="en" sz="1300" b="0" i="0" u="none" strike="noStrike" cap="none" dirty="0">
                <a:solidFill>
                  <a:schemeClr val="dk1"/>
                </a:solidFill>
                <a:latin typeface="Arial Narrow" panose="020B0606020202030204" pitchFamily="34" charset="0"/>
                <a:sym typeface="Arial"/>
              </a:rPr>
              <a:t>“The growth of a large business is merely survival of the fittest…The American Beauty Rose can be produced in the splendor and fragrance which bring cheer to its beholder only by sacrificing the early buds which grow up around it.  This is not an evil tendency in business.  It is merely the working-out of a law of nature and a law of God.”</a:t>
            </a:r>
          </a:p>
          <a:p>
            <a:pPr marL="0" marR="0" lvl="0" indent="0" algn="r" rtl="0">
              <a:lnSpc>
                <a:spcPct val="100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-John D. Rockefeller, 1903</a:t>
            </a:r>
          </a:p>
        </p:txBody>
      </p:sp>
      <p:graphicFrame>
        <p:nvGraphicFramePr>
          <p:cNvPr id="793" name="Shape 793"/>
          <p:cNvGraphicFramePr/>
          <p:nvPr>
            <p:extLst>
              <p:ext uri="{D42A27DB-BD31-4B8C-83A1-F6EECF244321}">
                <p14:modId xmlns:p14="http://schemas.microsoft.com/office/powerpoint/2010/main" val="4163385393"/>
              </p:ext>
            </p:extLst>
          </p:nvPr>
        </p:nvGraphicFramePr>
        <p:xfrm>
          <a:off x="377275" y="1371049"/>
          <a:ext cx="8542200" cy="3330042"/>
        </p:xfrm>
        <a:graphic>
          <a:graphicData uri="http://schemas.openxmlformats.org/drawingml/2006/table">
            <a:tbl>
              <a:tblPr>
                <a:noFill/>
                <a:tableStyleId>{60678279-2903-4F4C-8DB5-E1972A2FC0D7}</a:tableStyleId>
              </a:tblPr>
              <a:tblGrid>
                <a:gridCol w="1500450">
                  <a:extLst>
                    <a:ext uri="{9D8B030D-6E8A-4147-A177-3AD203B41FA5}">
                      <a16:colId xmlns:a16="http://schemas.microsoft.com/office/drawing/2014/main" val="20000"/>
                    </a:ext>
                  </a:extLst>
                </a:gridCol>
                <a:gridCol w="7041750">
                  <a:extLst>
                    <a:ext uri="{9D8B030D-6E8A-4147-A177-3AD203B41FA5}">
                      <a16:colId xmlns:a16="http://schemas.microsoft.com/office/drawing/2014/main" val="20001"/>
                    </a:ext>
                  </a:extLst>
                </a:gridCol>
              </a:tblGrid>
              <a:tr h="71334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835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835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835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6597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Shape 798"/>
          <p:cNvSpPr txBox="1"/>
          <p:nvPr/>
        </p:nvSpPr>
        <p:spPr>
          <a:xfrm>
            <a:off x="377274" y="343850"/>
            <a:ext cx="8491325" cy="2091900"/>
          </a:xfrm>
          <a:prstGeom prst="rect">
            <a:avLst/>
          </a:prstGeom>
          <a:noFill/>
          <a:ln>
            <a:noFill/>
          </a:ln>
        </p:spPr>
        <p:txBody>
          <a:bodyPr wrap="square" lIns="91425" tIns="91425" rIns="91425" bIns="91425" anchor="ctr" anchorCtr="0">
            <a:noAutofit/>
          </a:bodyPr>
          <a:lstStyle/>
          <a:p>
            <a:pPr marL="276860" marR="363220" lvl="0" indent="-10159" algn="l" rtl="0">
              <a:lnSpc>
                <a:spcPct val="102916"/>
              </a:lnSpc>
              <a:spcBef>
                <a:spcPts val="0"/>
              </a:spcBef>
              <a:spcAft>
                <a:spcPts val="0"/>
              </a:spcAft>
              <a:buClr>
                <a:srgbClr val="231F20"/>
              </a:buClr>
              <a:buSzPct val="25000"/>
              <a:buFont typeface="Times New Roman"/>
              <a:buNone/>
            </a:pPr>
            <a:r>
              <a:rPr lang="en" b="0" i="0" u="none" strike="noStrike" cap="none" dirty="0">
                <a:solidFill>
                  <a:srgbClr val="231F20"/>
                </a:solidFill>
                <a:latin typeface="Arial Narrow" panose="020B0606020202030204" pitchFamily="34" charset="0"/>
                <a:ea typeface="Times New Roman"/>
                <a:cs typeface="Times New Roman"/>
                <a:sym typeface="Times New Roman"/>
              </a:rPr>
              <a:t>“What really lifted the giants above the rest was the ability to envision where the world, or their part of it, was going, and to act on that vision in a creative way.... From the days of Adam Smith, self-interest has been the acknowledged driving force of capitalism; the secret of the market system is that one person’s self-interest can simultaneously serve the interests of others. Buyers and sellers, producers and consumers,</a:t>
            </a:r>
            <a:r>
              <a:rPr lang="en" b="0" i="0" u="none" strike="noStrike" cap="none" dirty="0">
                <a:solidFill>
                  <a:schemeClr val="dk1"/>
                </a:solidFill>
                <a:latin typeface="Arial Narrow" panose="020B0606020202030204" pitchFamily="34" charset="0"/>
                <a:ea typeface="Calibri"/>
                <a:cs typeface="Calibri"/>
                <a:sym typeface="Calibri"/>
              </a:rPr>
              <a:t> </a:t>
            </a:r>
            <a:r>
              <a:rPr lang="en" b="0" i="0" u="none" strike="noStrike" cap="none" dirty="0">
                <a:solidFill>
                  <a:srgbClr val="231F20"/>
                </a:solidFill>
                <a:latin typeface="Arial Narrow" panose="020B0606020202030204" pitchFamily="34" charset="0"/>
                <a:ea typeface="Times New Roman"/>
                <a:cs typeface="Times New Roman"/>
                <a:sym typeface="Times New Roman"/>
              </a:rPr>
              <a:t>investors and entrepreneurs take reciprocal advantage of each other. Success rewards those who can discover or create areas of reciprocity; the larger the area, the greater the success.... They were captains of industry; but like officers of volunteer regiments, they held their posts at the sufferance of those they led.”</a:t>
            </a:r>
          </a:p>
          <a:p>
            <a:pPr marL="0" marR="0" lvl="0" indent="0" algn="l" rtl="0">
              <a:lnSpc>
                <a:spcPct val="100000"/>
              </a:lnSpc>
              <a:spcBef>
                <a:spcPts val="50"/>
              </a:spcBef>
              <a:spcAft>
                <a:spcPts val="0"/>
              </a:spcAft>
              <a:buClr>
                <a:srgbClr val="000000"/>
              </a:buClr>
              <a:buFont typeface="Arial"/>
              <a:buNone/>
            </a:pPr>
            <a:endParaRPr b="0" i="0" u="none" strike="noStrike" cap="none" dirty="0">
              <a:solidFill>
                <a:schemeClr val="dk1"/>
              </a:solidFill>
              <a:latin typeface="Arial Narrow" panose="020B0606020202030204" pitchFamily="34" charset="0"/>
              <a:ea typeface="Times New Roman"/>
              <a:cs typeface="Times New Roman"/>
              <a:sym typeface="Times New Roman"/>
            </a:endParaRPr>
          </a:p>
          <a:p>
            <a:pPr marL="1371600" marR="179070" lvl="0" indent="457200" algn="ctr" rtl="0">
              <a:lnSpc>
                <a:spcPct val="100000"/>
              </a:lnSpc>
              <a:spcBef>
                <a:spcPts val="0"/>
              </a:spcBef>
              <a:spcAft>
                <a:spcPts val="0"/>
              </a:spcAft>
              <a:buClr>
                <a:srgbClr val="231F20"/>
              </a:buClr>
              <a:buSzPct val="25000"/>
              <a:buFont typeface="Times New Roman"/>
              <a:buNone/>
            </a:pPr>
            <a:r>
              <a:rPr lang="en" b="0" i="0" u="none" strike="noStrike" cap="none" dirty="0">
                <a:solidFill>
                  <a:srgbClr val="231F20"/>
                </a:solidFill>
                <a:latin typeface="Arial Narrow" panose="020B0606020202030204" pitchFamily="34" charset="0"/>
                <a:ea typeface="Times New Roman"/>
                <a:cs typeface="Times New Roman"/>
                <a:sym typeface="Times New Roman"/>
              </a:rPr>
              <a:t>                                                                                                        -H. W. Brands, historian, 1999</a:t>
            </a:r>
          </a:p>
        </p:txBody>
      </p:sp>
      <p:graphicFrame>
        <p:nvGraphicFramePr>
          <p:cNvPr id="799" name="Shape 799"/>
          <p:cNvGraphicFramePr/>
          <p:nvPr>
            <p:extLst>
              <p:ext uri="{D42A27DB-BD31-4B8C-83A1-F6EECF244321}">
                <p14:modId xmlns:p14="http://schemas.microsoft.com/office/powerpoint/2010/main" val="4036169544"/>
              </p:ext>
            </p:extLst>
          </p:nvPr>
        </p:nvGraphicFramePr>
        <p:xfrm>
          <a:off x="377275" y="2677825"/>
          <a:ext cx="8542200" cy="2401375"/>
        </p:xfrm>
        <a:graphic>
          <a:graphicData uri="http://schemas.openxmlformats.org/drawingml/2006/table">
            <a:tbl>
              <a:tblPr>
                <a:noFill/>
                <a:tableStyleId>{60678279-2903-4F4C-8DB5-E1972A2FC0D7}</a:tableStyleId>
              </a:tblPr>
              <a:tblGrid>
                <a:gridCol w="1500450">
                  <a:extLst>
                    <a:ext uri="{9D8B030D-6E8A-4147-A177-3AD203B41FA5}">
                      <a16:colId xmlns:a16="http://schemas.microsoft.com/office/drawing/2014/main" val="20000"/>
                    </a:ext>
                  </a:extLst>
                </a:gridCol>
                <a:gridCol w="7041750">
                  <a:extLst>
                    <a:ext uri="{9D8B030D-6E8A-4147-A177-3AD203B41FA5}">
                      <a16:colId xmlns:a16="http://schemas.microsoft.com/office/drawing/2014/main" val="20001"/>
                    </a:ext>
                  </a:extLst>
                </a:gridCol>
              </a:tblGrid>
              <a:tr h="514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08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08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208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244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Shape 804"/>
          <p:cNvSpPr txBox="1"/>
          <p:nvPr/>
        </p:nvSpPr>
        <p:spPr>
          <a:xfrm>
            <a:off x="214900" y="344244"/>
            <a:ext cx="8295600" cy="2259107"/>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To the PRESIDENT: 							Washington, July 8, 1876</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sym typeface="Arial"/>
            </a:endParaRP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The present military operations are not against the Sioux Nation at all, but against certain hostile parts of it that defy the Government. No part of these operations are on or near the Sioux reservation. The accidental discovery of gold on the western border of the Sioux reservation, and the settlement of our people there, have not caused this war.</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The young Indian warriors love war, and frequently leave the reservation to go on the hunt, or warpath. The object of these military operations was in the interest of the peaceful people of the Sioux Nation, and not one of these peaceful Indians have been bothered by the military authorities.</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sym typeface="Arial"/>
            </a:endParaRP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Very respectfully,</a:t>
            </a:r>
          </a:p>
          <a:p>
            <a:pPr marL="0" marR="0" lvl="0" indent="0" algn="l" rtl="0">
              <a:lnSpc>
                <a:spcPct val="100000"/>
              </a:lnSpc>
              <a:spcBef>
                <a:spcPts val="0"/>
              </a:spcBef>
              <a:spcAft>
                <a:spcPts val="0"/>
              </a:spcAft>
              <a:buClr>
                <a:schemeClr val="dk1"/>
              </a:buClr>
              <a:buSzPct val="25000"/>
              <a:buFont typeface="Arial"/>
              <a:buNone/>
            </a:pPr>
            <a:r>
              <a:rPr lang="en" sz="1200" b="0" i="0" u="none" strike="noStrike" cap="none" dirty="0">
                <a:solidFill>
                  <a:schemeClr val="dk1"/>
                </a:solidFill>
                <a:latin typeface="Arial Narrow" panose="020B0606020202030204" pitchFamily="34" charset="0"/>
                <a:sym typeface="Arial"/>
              </a:rPr>
              <a:t>J. D. CAMERON, Secretary of War</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sym typeface="Arial"/>
            </a:endParaRPr>
          </a:p>
        </p:txBody>
      </p:sp>
      <p:graphicFrame>
        <p:nvGraphicFramePr>
          <p:cNvPr id="805" name="Shape 805"/>
          <p:cNvGraphicFramePr/>
          <p:nvPr>
            <p:extLst>
              <p:ext uri="{D42A27DB-BD31-4B8C-83A1-F6EECF244321}">
                <p14:modId xmlns:p14="http://schemas.microsoft.com/office/powerpoint/2010/main" val="4070859694"/>
              </p:ext>
            </p:extLst>
          </p:nvPr>
        </p:nvGraphicFramePr>
        <p:xfrm>
          <a:off x="214900" y="2720800"/>
          <a:ext cx="8704575" cy="2358400"/>
        </p:xfrm>
        <a:graphic>
          <a:graphicData uri="http://schemas.openxmlformats.org/drawingml/2006/table">
            <a:tbl>
              <a:tblPr>
                <a:noFill/>
                <a:tableStyleId>{60678279-2903-4F4C-8DB5-E1972A2FC0D7}</a:tableStyleId>
              </a:tblPr>
              <a:tblGrid>
                <a:gridCol w="1528971">
                  <a:extLst>
                    <a:ext uri="{9D8B030D-6E8A-4147-A177-3AD203B41FA5}">
                      <a16:colId xmlns:a16="http://schemas.microsoft.com/office/drawing/2014/main" val="20000"/>
                    </a:ext>
                  </a:extLst>
                </a:gridCol>
                <a:gridCol w="7175604">
                  <a:extLst>
                    <a:ext uri="{9D8B030D-6E8A-4147-A177-3AD203B41FA5}">
                      <a16:colId xmlns:a16="http://schemas.microsoft.com/office/drawing/2014/main" val="20001"/>
                    </a:ext>
                  </a:extLst>
                </a:gridCol>
              </a:tblGrid>
              <a:tr h="505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13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13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13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133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Shape 810"/>
          <p:cNvSpPr txBox="1"/>
          <p:nvPr/>
        </p:nvSpPr>
        <p:spPr>
          <a:xfrm>
            <a:off x="200574" y="343875"/>
            <a:ext cx="8566907" cy="24357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000000"/>
              </a:buClr>
              <a:buFont typeface="Arial"/>
              <a:buNone/>
            </a:pPr>
            <a:endParaRPr sz="1200" i="0" u="none" strike="noStrike" cap="none" dirty="0">
              <a:solidFill>
                <a:schemeClr val="dk1"/>
              </a:solidFill>
              <a:latin typeface="Arial Narrow" panose="020B0606020202030204" pitchFamily="34" charset="0"/>
              <a:sym typeface="Arial"/>
            </a:endParaRPr>
          </a:p>
          <a:p>
            <a:pPr marL="0" marR="0" lvl="0" indent="0" algn="l" rtl="0">
              <a:lnSpc>
                <a:spcPct val="115000"/>
              </a:lnSpc>
              <a:spcBef>
                <a:spcPts val="0"/>
              </a:spcBef>
              <a:spcAft>
                <a:spcPts val="0"/>
              </a:spcAft>
              <a:buClr>
                <a:schemeClr val="dk1"/>
              </a:buClr>
              <a:buSzPct val="25000"/>
              <a:buFont typeface="Arial"/>
              <a:buNone/>
            </a:pPr>
            <a:r>
              <a:rPr lang="en" sz="1400" i="1" u="none" strike="noStrike" cap="none" dirty="0">
                <a:solidFill>
                  <a:schemeClr val="dk1"/>
                </a:solidFill>
                <a:latin typeface="Arial Narrow" panose="020B0606020202030204" pitchFamily="34" charset="0"/>
                <a:sym typeface="Arial"/>
              </a:rPr>
              <a:t>“ As the early years at Hull House show, female participation in that area of reform grew out of a set of needs and values peculiar to middle class women in the late 19th century and early 20 century. Settlement workers did not set out to become reformers. They were rather women trying to fulfill existing social expectations for self-sacrificing female service while at the same time satisfying their need for public recognition, authority, and independence. In the process of attempting to weave together a life of service and professional accomplishment, they became reformers as the wider world defined them.”</a:t>
            </a:r>
          </a:p>
          <a:p>
            <a:pPr marL="0" marR="0" lvl="0" indent="0" algn="l" rtl="0">
              <a:lnSpc>
                <a:spcPct val="115000"/>
              </a:lnSpc>
              <a:spcBef>
                <a:spcPts val="0"/>
              </a:spcBef>
              <a:spcAft>
                <a:spcPts val="0"/>
              </a:spcAft>
              <a:buClr>
                <a:srgbClr val="000000"/>
              </a:buClr>
              <a:buFont typeface="Arial"/>
              <a:buNone/>
            </a:pPr>
            <a:endParaRPr sz="1400" i="0" u="none" strike="noStrike" cap="none" dirty="0">
              <a:solidFill>
                <a:schemeClr val="dk1"/>
              </a:solidFill>
              <a:latin typeface="Arial Narrow" panose="020B0606020202030204" pitchFamily="34" charset="0"/>
              <a:sym typeface="Arial"/>
            </a:endParaRPr>
          </a:p>
          <a:p>
            <a:pPr marL="139700" marR="0" lvl="0" algn="l" rtl="0">
              <a:lnSpc>
                <a:spcPct val="115000"/>
              </a:lnSpc>
              <a:spcBef>
                <a:spcPts val="0"/>
              </a:spcBef>
              <a:spcAft>
                <a:spcPts val="0"/>
              </a:spcAft>
              <a:buClr>
                <a:schemeClr val="dk1"/>
              </a:buClr>
              <a:buSzPct val="100000"/>
            </a:pPr>
            <a:r>
              <a:rPr lang="en" sz="1400" i="0" u="none" strike="noStrike" cap="none" dirty="0">
                <a:solidFill>
                  <a:schemeClr val="dk1"/>
                </a:solidFill>
                <a:latin typeface="Arial Narrow" panose="020B0606020202030204" pitchFamily="34" charset="0"/>
                <a:sym typeface="Arial"/>
              </a:rPr>
              <a:t>                         -Robyn Muncy  , historian, </a:t>
            </a:r>
            <a:r>
              <a:rPr lang="en" sz="1400" i="1" u="none" strike="noStrike" cap="none" dirty="0">
                <a:solidFill>
                  <a:schemeClr val="dk1"/>
                </a:solidFill>
                <a:latin typeface="Arial Narrow" panose="020B0606020202030204" pitchFamily="34" charset="0"/>
                <a:sym typeface="Arial"/>
              </a:rPr>
              <a:t>Creating a Female Dominion in American Reform, 1890-1935</a:t>
            </a:r>
            <a:r>
              <a:rPr lang="en" sz="1400" i="0" u="none" strike="noStrike" cap="none" dirty="0">
                <a:solidFill>
                  <a:schemeClr val="dk1"/>
                </a:solidFill>
                <a:latin typeface="Arial Narrow" panose="020B0606020202030204" pitchFamily="34" charset="0"/>
                <a:sym typeface="Arial"/>
              </a:rPr>
              <a:t>, published in 1991  </a:t>
            </a:r>
          </a:p>
        </p:txBody>
      </p:sp>
      <p:graphicFrame>
        <p:nvGraphicFramePr>
          <p:cNvPr id="811" name="Shape 811"/>
          <p:cNvGraphicFramePr/>
          <p:nvPr>
            <p:extLst>
              <p:ext uri="{D42A27DB-BD31-4B8C-83A1-F6EECF244321}">
                <p14:modId xmlns:p14="http://schemas.microsoft.com/office/powerpoint/2010/main" val="3164946090"/>
              </p:ext>
            </p:extLst>
          </p:nvPr>
        </p:nvGraphicFramePr>
        <p:xfrm>
          <a:off x="377275" y="2928525"/>
          <a:ext cx="8542200" cy="2150675"/>
        </p:xfrm>
        <a:graphic>
          <a:graphicData uri="http://schemas.openxmlformats.org/drawingml/2006/table">
            <a:tbl>
              <a:tblPr>
                <a:noFill/>
                <a:tableStyleId>{60678279-2903-4F4C-8DB5-E1972A2FC0D7}</a:tableStyleId>
              </a:tblPr>
              <a:tblGrid>
                <a:gridCol w="1500450">
                  <a:extLst>
                    <a:ext uri="{9D8B030D-6E8A-4147-A177-3AD203B41FA5}">
                      <a16:colId xmlns:a16="http://schemas.microsoft.com/office/drawing/2014/main" val="20000"/>
                    </a:ext>
                  </a:extLst>
                </a:gridCol>
                <a:gridCol w="7041750">
                  <a:extLst>
                    <a:ext uri="{9D8B030D-6E8A-4147-A177-3AD203B41FA5}">
                      <a16:colId xmlns:a16="http://schemas.microsoft.com/office/drawing/2014/main" val="20001"/>
                    </a:ext>
                  </a:extLst>
                </a:gridCol>
              </a:tblGrid>
              <a:tr h="4607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769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769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769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592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Shape 816"/>
          <p:cNvSpPr/>
          <p:nvPr/>
        </p:nvSpPr>
        <p:spPr>
          <a:xfrm>
            <a:off x="476250" y="2247151"/>
            <a:ext cx="8191361" cy="649233"/>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7:  1890-1945</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821" name="Shape 821"/>
          <p:cNvPicPr preferRelativeResize="0"/>
          <p:nvPr/>
        </p:nvPicPr>
        <p:blipFill rotWithShape="1">
          <a:blip r:embed="rId3">
            <a:alphaModFix/>
          </a:blip>
          <a:srcRect/>
          <a:stretch/>
        </p:blipFill>
        <p:spPr>
          <a:xfrm>
            <a:off x="152400" y="0"/>
            <a:ext cx="3884366" cy="5143500"/>
          </a:xfrm>
          <a:prstGeom prst="rect">
            <a:avLst/>
          </a:prstGeom>
          <a:noFill/>
          <a:ln>
            <a:noFill/>
          </a:ln>
        </p:spPr>
      </p:pic>
      <p:graphicFrame>
        <p:nvGraphicFramePr>
          <p:cNvPr id="822" name="Shape 822"/>
          <p:cNvGraphicFramePr/>
          <p:nvPr>
            <p:extLst>
              <p:ext uri="{D42A27DB-BD31-4B8C-83A1-F6EECF244321}">
                <p14:modId xmlns:p14="http://schemas.microsoft.com/office/powerpoint/2010/main" val="1796177097"/>
              </p:ext>
            </p:extLst>
          </p:nvPr>
        </p:nvGraphicFramePr>
        <p:xfrm>
          <a:off x="4181275" y="236667"/>
          <a:ext cx="4753550" cy="4485940"/>
        </p:xfrm>
        <a:graphic>
          <a:graphicData uri="http://schemas.openxmlformats.org/drawingml/2006/table">
            <a:tbl>
              <a:tblPr>
                <a:noFill/>
                <a:tableStyleId>{60678279-2903-4F4C-8DB5-E1972A2FC0D7}</a:tableStyleId>
              </a:tblPr>
              <a:tblGrid>
                <a:gridCol w="784950">
                  <a:extLst>
                    <a:ext uri="{9D8B030D-6E8A-4147-A177-3AD203B41FA5}">
                      <a16:colId xmlns:a16="http://schemas.microsoft.com/office/drawing/2014/main" val="20000"/>
                    </a:ext>
                  </a:extLst>
                </a:gridCol>
                <a:gridCol w="3968600">
                  <a:extLst>
                    <a:ext uri="{9D8B030D-6E8A-4147-A177-3AD203B41FA5}">
                      <a16:colId xmlns:a16="http://schemas.microsoft.com/office/drawing/2014/main" val="20001"/>
                    </a:ext>
                  </a:extLst>
                </a:gridCol>
              </a:tblGrid>
              <a:tr h="8411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411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411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2149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4111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827" name="Shape 827" descr="Riis-lodgers"/>
          <p:cNvPicPr preferRelativeResize="0"/>
          <p:nvPr/>
        </p:nvPicPr>
        <p:blipFill rotWithShape="1">
          <a:blip r:embed="rId3">
            <a:alphaModFix/>
          </a:blip>
          <a:srcRect/>
          <a:stretch/>
        </p:blipFill>
        <p:spPr>
          <a:xfrm>
            <a:off x="174976" y="355002"/>
            <a:ext cx="4988696" cy="4272060"/>
          </a:xfrm>
          <a:prstGeom prst="rect">
            <a:avLst/>
          </a:prstGeom>
          <a:noFill/>
          <a:ln w="9525" cap="flat" cmpd="sng">
            <a:solidFill>
              <a:srgbClr val="005200"/>
            </a:solidFill>
            <a:prstDash val="solid"/>
            <a:miter lim="8000"/>
            <a:headEnd type="none" w="med" len="med"/>
            <a:tailEnd type="none" w="med" len="med"/>
          </a:ln>
        </p:spPr>
      </p:pic>
      <p:graphicFrame>
        <p:nvGraphicFramePr>
          <p:cNvPr id="828" name="Shape 828"/>
          <p:cNvGraphicFramePr/>
          <p:nvPr>
            <p:extLst>
              <p:ext uri="{D42A27DB-BD31-4B8C-83A1-F6EECF244321}">
                <p14:modId xmlns:p14="http://schemas.microsoft.com/office/powerpoint/2010/main" val="3613559427"/>
              </p:ext>
            </p:extLst>
          </p:nvPr>
        </p:nvGraphicFramePr>
        <p:xfrm>
          <a:off x="5411096" y="451819"/>
          <a:ext cx="3225279" cy="4392332"/>
        </p:xfrm>
        <a:graphic>
          <a:graphicData uri="http://schemas.openxmlformats.org/drawingml/2006/table">
            <a:tbl>
              <a:tblPr>
                <a:noFill/>
                <a:tableStyleId>{60678279-2903-4F4C-8DB5-E1972A2FC0D7}</a:tableStyleId>
              </a:tblPr>
              <a:tblGrid>
                <a:gridCol w="1517493">
                  <a:extLst>
                    <a:ext uri="{9D8B030D-6E8A-4147-A177-3AD203B41FA5}">
                      <a16:colId xmlns:a16="http://schemas.microsoft.com/office/drawing/2014/main" val="20000"/>
                    </a:ext>
                  </a:extLst>
                </a:gridCol>
                <a:gridCol w="1707786">
                  <a:extLst>
                    <a:ext uri="{9D8B030D-6E8A-4147-A177-3AD203B41FA5}">
                      <a16:colId xmlns:a16="http://schemas.microsoft.com/office/drawing/2014/main" val="20001"/>
                    </a:ext>
                  </a:extLst>
                </a:gridCol>
              </a:tblGrid>
              <a:tr h="80742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0742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80742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6262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0742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829" name="Shape 829"/>
          <p:cNvSpPr txBox="1"/>
          <p:nvPr/>
        </p:nvSpPr>
        <p:spPr>
          <a:xfrm>
            <a:off x="174976" y="4704301"/>
            <a:ext cx="1605600" cy="408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dirty="0">
                <a:solidFill>
                  <a:srgbClr val="000000"/>
                </a:solidFill>
                <a:latin typeface="Arial Narrow" panose="020B0606020202030204" pitchFamily="34" charset="0"/>
                <a:sym typeface="Arial"/>
              </a:rPr>
              <a:t>Jacob Riis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Shape 834"/>
          <p:cNvSpPr txBox="1"/>
          <p:nvPr/>
        </p:nvSpPr>
        <p:spPr>
          <a:xfrm>
            <a:off x="358175" y="0"/>
            <a:ext cx="8516884" cy="19629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b="0" i="0" u="none" strike="noStrike" cap="none" dirty="0">
                <a:solidFill>
                  <a:schemeClr val="dk1"/>
                </a:solidFill>
                <a:latin typeface="Arial Narrow" panose="020B0606020202030204" pitchFamily="34" charset="0"/>
                <a:sym typeface="Arial"/>
              </a:rPr>
              <a:t>Let us know the modern city in its weakness and wickedness, and then seek to rectify and purify it until it shall be free at least from the grosser temptations which now beset the young people who are living in its tenement houses and working in its factories.”</a:t>
            </a:r>
          </a:p>
          <a:p>
            <a:pPr marL="0" marR="0" lvl="0" indent="0" algn="r" rtl="0">
              <a:lnSpc>
                <a:spcPct val="100000"/>
              </a:lnSpc>
              <a:spcBef>
                <a:spcPts val="0"/>
              </a:spcBef>
              <a:spcAft>
                <a:spcPts val="0"/>
              </a:spcAft>
              <a:buClr>
                <a:schemeClr val="dk1"/>
              </a:buClr>
              <a:buSzPct val="25000"/>
              <a:buFont typeface="Arial"/>
              <a:buNone/>
            </a:pPr>
            <a:r>
              <a:rPr lang="en" b="0" i="0" u="none" strike="noStrike" cap="none" dirty="0">
                <a:solidFill>
                  <a:schemeClr val="dk1"/>
                </a:solidFill>
                <a:latin typeface="Arial Narrow" panose="020B0606020202030204" pitchFamily="34" charset="0"/>
                <a:sym typeface="Arial"/>
              </a:rPr>
              <a:t>-Jane Addams, </a:t>
            </a:r>
            <a:r>
              <a:rPr lang="en" b="0" i="1" u="none" strike="noStrike" cap="none" dirty="0">
                <a:solidFill>
                  <a:schemeClr val="dk1"/>
                </a:solidFill>
                <a:latin typeface="Arial Narrow" panose="020B0606020202030204" pitchFamily="34" charset="0"/>
                <a:sym typeface="Arial"/>
              </a:rPr>
              <a:t>The Spirit of Youth and the City Streets</a:t>
            </a:r>
            <a:r>
              <a:rPr lang="en" b="0" i="0" u="none" strike="noStrike" cap="none" dirty="0">
                <a:solidFill>
                  <a:schemeClr val="dk1"/>
                </a:solidFill>
                <a:latin typeface="Arial Narrow" panose="020B0606020202030204" pitchFamily="34" charset="0"/>
                <a:sym typeface="Arial"/>
              </a:rPr>
              <a:t>, 1909.</a:t>
            </a:r>
          </a:p>
        </p:txBody>
      </p:sp>
      <p:graphicFrame>
        <p:nvGraphicFramePr>
          <p:cNvPr id="835" name="Shape 835"/>
          <p:cNvGraphicFramePr/>
          <p:nvPr>
            <p:extLst>
              <p:ext uri="{D42A27DB-BD31-4B8C-83A1-F6EECF244321}">
                <p14:modId xmlns:p14="http://schemas.microsoft.com/office/powerpoint/2010/main" val="985154501"/>
              </p:ext>
            </p:extLst>
          </p:nvPr>
        </p:nvGraphicFramePr>
        <p:xfrm>
          <a:off x="358175" y="2125300"/>
          <a:ext cx="8367450" cy="2754260"/>
        </p:xfrm>
        <a:graphic>
          <a:graphicData uri="http://schemas.openxmlformats.org/drawingml/2006/table">
            <a:tbl>
              <a:tblPr>
                <a:noFill/>
                <a:tableStyleId>{60678279-2903-4F4C-8DB5-E1972A2FC0D7}</a:tableStyleId>
              </a:tblPr>
              <a:tblGrid>
                <a:gridCol w="1446392">
                  <a:extLst>
                    <a:ext uri="{9D8B030D-6E8A-4147-A177-3AD203B41FA5}">
                      <a16:colId xmlns:a16="http://schemas.microsoft.com/office/drawing/2014/main" val="20000"/>
                    </a:ext>
                  </a:extLst>
                </a:gridCol>
                <a:gridCol w="6921058">
                  <a:extLst>
                    <a:ext uri="{9D8B030D-6E8A-4147-A177-3AD203B41FA5}">
                      <a16:colId xmlns:a16="http://schemas.microsoft.com/office/drawing/2014/main" val="20001"/>
                    </a:ext>
                  </a:extLst>
                </a:gridCol>
              </a:tblGrid>
              <a:tr h="5513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74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74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748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046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pic>
        <p:nvPicPr>
          <p:cNvPr id="840" name="Shape 840"/>
          <p:cNvPicPr preferRelativeResize="0"/>
          <p:nvPr/>
        </p:nvPicPr>
        <p:blipFill rotWithShape="1">
          <a:blip r:embed="rId3">
            <a:alphaModFix/>
          </a:blip>
          <a:srcRect/>
          <a:stretch/>
        </p:blipFill>
        <p:spPr>
          <a:xfrm>
            <a:off x="152400" y="152400"/>
            <a:ext cx="3981925" cy="4838699"/>
          </a:xfrm>
          <a:prstGeom prst="rect">
            <a:avLst/>
          </a:prstGeom>
          <a:noFill/>
          <a:ln>
            <a:noFill/>
          </a:ln>
        </p:spPr>
      </p:pic>
      <p:graphicFrame>
        <p:nvGraphicFramePr>
          <p:cNvPr id="841" name="Shape 841"/>
          <p:cNvGraphicFramePr/>
          <p:nvPr>
            <p:extLst>
              <p:ext uri="{D42A27DB-BD31-4B8C-83A1-F6EECF244321}">
                <p14:modId xmlns:p14="http://schemas.microsoft.com/office/powerpoint/2010/main" val="375571321"/>
              </p:ext>
            </p:extLst>
          </p:nvPr>
        </p:nvGraphicFramePr>
        <p:xfrm>
          <a:off x="4450375" y="152403"/>
          <a:ext cx="4499500" cy="4838698"/>
        </p:xfrm>
        <a:graphic>
          <a:graphicData uri="http://schemas.openxmlformats.org/drawingml/2006/table">
            <a:tbl>
              <a:tblPr>
                <a:noFill/>
                <a:tableStyleId>{60678279-2903-4F4C-8DB5-E1972A2FC0D7}</a:tableStyleId>
              </a:tblPr>
              <a:tblGrid>
                <a:gridCol w="1086525">
                  <a:extLst>
                    <a:ext uri="{9D8B030D-6E8A-4147-A177-3AD203B41FA5}">
                      <a16:colId xmlns:a16="http://schemas.microsoft.com/office/drawing/2014/main" val="20000"/>
                    </a:ext>
                  </a:extLst>
                </a:gridCol>
                <a:gridCol w="3412975">
                  <a:extLst>
                    <a:ext uri="{9D8B030D-6E8A-4147-A177-3AD203B41FA5}">
                      <a16:colId xmlns:a16="http://schemas.microsoft.com/office/drawing/2014/main" val="20001"/>
                    </a:ext>
                  </a:extLst>
                </a:gridCol>
              </a:tblGrid>
              <a:tr h="10120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120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9067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0120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1200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pic>
        <p:nvPicPr>
          <p:cNvPr id="846" name="Shape 846"/>
          <p:cNvPicPr preferRelativeResize="0"/>
          <p:nvPr/>
        </p:nvPicPr>
        <p:blipFill rotWithShape="1">
          <a:blip r:embed="rId3">
            <a:alphaModFix/>
          </a:blip>
          <a:srcRect/>
          <a:stretch/>
        </p:blipFill>
        <p:spPr>
          <a:xfrm>
            <a:off x="244925" y="152400"/>
            <a:ext cx="3591950" cy="4838699"/>
          </a:xfrm>
          <a:prstGeom prst="rect">
            <a:avLst/>
          </a:prstGeom>
          <a:noFill/>
          <a:ln>
            <a:noFill/>
          </a:ln>
        </p:spPr>
      </p:pic>
      <p:graphicFrame>
        <p:nvGraphicFramePr>
          <p:cNvPr id="847" name="Shape 847"/>
          <p:cNvGraphicFramePr/>
          <p:nvPr>
            <p:extLst>
              <p:ext uri="{D42A27DB-BD31-4B8C-83A1-F6EECF244321}">
                <p14:modId xmlns:p14="http://schemas.microsoft.com/office/powerpoint/2010/main" val="1589331443"/>
              </p:ext>
            </p:extLst>
          </p:nvPr>
        </p:nvGraphicFramePr>
        <p:xfrm>
          <a:off x="3997800" y="152400"/>
          <a:ext cx="5045275" cy="4746475"/>
        </p:xfrm>
        <a:graphic>
          <a:graphicData uri="http://schemas.openxmlformats.org/drawingml/2006/table">
            <a:tbl>
              <a:tblPr>
                <a:noFill/>
                <a:tableStyleId>{60678279-2903-4F4C-8DB5-E1972A2FC0D7}</a:tableStyleId>
              </a:tblPr>
              <a:tblGrid>
                <a:gridCol w="896800">
                  <a:extLst>
                    <a:ext uri="{9D8B030D-6E8A-4147-A177-3AD203B41FA5}">
                      <a16:colId xmlns:a16="http://schemas.microsoft.com/office/drawing/2014/main" val="20000"/>
                    </a:ext>
                  </a:extLst>
                </a:gridCol>
                <a:gridCol w="4148475">
                  <a:extLst>
                    <a:ext uri="{9D8B030D-6E8A-4147-A177-3AD203B41FA5}">
                      <a16:colId xmlns:a16="http://schemas.microsoft.com/office/drawing/2014/main" val="20001"/>
                    </a:ext>
                  </a:extLst>
                </a:gridCol>
              </a:tblGrid>
              <a:tr h="10731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731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6039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667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7311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pic>
        <p:nvPicPr>
          <p:cNvPr id="852" name="Shape 852"/>
          <p:cNvPicPr preferRelativeResize="0"/>
          <p:nvPr/>
        </p:nvPicPr>
        <p:blipFill rotWithShape="1">
          <a:blip r:embed="rId3">
            <a:alphaModFix/>
          </a:blip>
          <a:srcRect l="27562" t="28219" r="25160" b="17330"/>
          <a:stretch/>
        </p:blipFill>
        <p:spPr>
          <a:xfrm>
            <a:off x="152400" y="152400"/>
            <a:ext cx="5412925" cy="4759775"/>
          </a:xfrm>
          <a:prstGeom prst="rect">
            <a:avLst/>
          </a:prstGeom>
          <a:noFill/>
          <a:ln>
            <a:noFill/>
          </a:ln>
        </p:spPr>
      </p:pic>
      <p:graphicFrame>
        <p:nvGraphicFramePr>
          <p:cNvPr id="853" name="Shape 853"/>
          <p:cNvGraphicFramePr/>
          <p:nvPr>
            <p:extLst>
              <p:ext uri="{D42A27DB-BD31-4B8C-83A1-F6EECF244321}">
                <p14:modId xmlns:p14="http://schemas.microsoft.com/office/powerpoint/2010/main" val="3200552417"/>
              </p:ext>
            </p:extLst>
          </p:nvPr>
        </p:nvGraphicFramePr>
        <p:xfrm>
          <a:off x="5452375" y="311971"/>
          <a:ext cx="3602925" cy="4399876"/>
        </p:xfrm>
        <a:graphic>
          <a:graphicData uri="http://schemas.openxmlformats.org/drawingml/2006/table">
            <a:tbl>
              <a:tblPr>
                <a:noFill/>
                <a:tableStyleId>{60678279-2903-4F4C-8DB5-E1972A2FC0D7}</a:tableStyleId>
              </a:tblPr>
              <a:tblGrid>
                <a:gridCol w="908100">
                  <a:extLst>
                    <a:ext uri="{9D8B030D-6E8A-4147-A177-3AD203B41FA5}">
                      <a16:colId xmlns:a16="http://schemas.microsoft.com/office/drawing/2014/main" val="20000"/>
                    </a:ext>
                  </a:extLst>
                </a:gridCol>
                <a:gridCol w="2694825">
                  <a:extLst>
                    <a:ext uri="{9D8B030D-6E8A-4147-A177-3AD203B41FA5}">
                      <a16:colId xmlns:a16="http://schemas.microsoft.com/office/drawing/2014/main" val="20001"/>
                    </a:ext>
                  </a:extLst>
                </a:gridCol>
              </a:tblGrid>
              <a:tr h="82497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2497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2497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09998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2497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pic>
        <p:nvPicPr>
          <p:cNvPr id="858" name="Shape 858"/>
          <p:cNvPicPr preferRelativeResize="0"/>
          <p:nvPr/>
        </p:nvPicPr>
        <p:blipFill rotWithShape="1">
          <a:blip r:embed="rId3">
            <a:alphaModFix/>
          </a:blip>
          <a:srcRect/>
          <a:stretch/>
        </p:blipFill>
        <p:spPr>
          <a:xfrm>
            <a:off x="152400" y="152400"/>
            <a:ext cx="3780234" cy="4838700"/>
          </a:xfrm>
          <a:prstGeom prst="rect">
            <a:avLst/>
          </a:prstGeom>
          <a:noFill/>
          <a:ln>
            <a:noFill/>
          </a:ln>
        </p:spPr>
      </p:pic>
      <p:graphicFrame>
        <p:nvGraphicFramePr>
          <p:cNvPr id="859" name="Shape 859"/>
          <p:cNvGraphicFramePr/>
          <p:nvPr>
            <p:extLst>
              <p:ext uri="{D42A27DB-BD31-4B8C-83A1-F6EECF244321}">
                <p14:modId xmlns:p14="http://schemas.microsoft.com/office/powerpoint/2010/main" val="1944036177"/>
              </p:ext>
            </p:extLst>
          </p:nvPr>
        </p:nvGraphicFramePr>
        <p:xfrm>
          <a:off x="4036175" y="387275"/>
          <a:ext cx="4795853" cy="4464425"/>
        </p:xfrm>
        <a:graphic>
          <a:graphicData uri="http://schemas.openxmlformats.org/drawingml/2006/table">
            <a:tbl>
              <a:tblPr>
                <a:noFill/>
                <a:tableStyleId>{60678279-2903-4F4C-8DB5-E1972A2FC0D7}</a:tableStyleId>
              </a:tblPr>
              <a:tblGrid>
                <a:gridCol w="813208">
                  <a:extLst>
                    <a:ext uri="{9D8B030D-6E8A-4147-A177-3AD203B41FA5}">
                      <a16:colId xmlns:a16="http://schemas.microsoft.com/office/drawing/2014/main" val="20000"/>
                    </a:ext>
                  </a:extLst>
                </a:gridCol>
                <a:gridCol w="3982645">
                  <a:extLst>
                    <a:ext uri="{9D8B030D-6E8A-4147-A177-3AD203B41FA5}">
                      <a16:colId xmlns:a16="http://schemas.microsoft.com/office/drawing/2014/main" val="20001"/>
                    </a:ext>
                  </a:extLst>
                </a:gridCol>
              </a:tblGrid>
              <a:tr h="83707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3707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3707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1611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3707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Shape 864"/>
          <p:cNvSpPr txBox="1"/>
          <p:nvPr/>
        </p:nvSpPr>
        <p:spPr>
          <a:xfrm>
            <a:off x="690625" y="268940"/>
            <a:ext cx="7946700" cy="158137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600" b="0" i="0" u="none" strike="noStrike" cap="none" dirty="0">
                <a:solidFill>
                  <a:schemeClr val="dk1"/>
                </a:solidFill>
                <a:latin typeface="Arial Narrow" panose="020B0606020202030204" pitchFamily="34" charset="0"/>
                <a:ea typeface="Times New Roman"/>
                <a:cs typeface="Times New Roman"/>
                <a:sym typeface="Times New Roman"/>
              </a:rPr>
              <a:t> “We admit that in many places and in ordinary times the defendants in saying all that was said in the circular would have been within their constitutional rights. But the character of every act depends upon the circumstances in which it is done...The question in every case is whether the words used are used in such circumstances and are of such a nature as to create a clear and present danger that they will bring about the substantive evils that Congress has a right to prevent.”</a:t>
            </a:r>
          </a:p>
          <a:p>
            <a:pPr marL="2286000" marR="0" lvl="0" indent="457200" algn="l" rtl="0">
              <a:lnSpc>
                <a:spcPct val="100000"/>
              </a:lnSpc>
              <a:spcBef>
                <a:spcPts val="0"/>
              </a:spcBef>
              <a:spcAft>
                <a:spcPts val="0"/>
              </a:spcAft>
              <a:buClr>
                <a:schemeClr val="dk1"/>
              </a:buClr>
              <a:buSzPct val="25000"/>
              <a:buFont typeface="Times New Roman"/>
              <a:buNone/>
            </a:pPr>
            <a:r>
              <a:rPr lang="en" sz="1600" b="0" i="0" u="none" strike="noStrike" cap="none" dirty="0">
                <a:solidFill>
                  <a:schemeClr val="dk1"/>
                </a:solidFill>
                <a:latin typeface="Arial Narrow" panose="020B0606020202030204" pitchFamily="34" charset="0"/>
                <a:ea typeface="Times New Roman"/>
                <a:cs typeface="Times New Roman"/>
                <a:sym typeface="Times New Roman"/>
              </a:rPr>
              <a:t>                                  -The majority opinion in </a:t>
            </a:r>
            <a:r>
              <a:rPr lang="en" sz="1600" b="0" i="1" u="none" strike="noStrike" cap="none" dirty="0">
                <a:solidFill>
                  <a:schemeClr val="dk1"/>
                </a:solidFill>
                <a:latin typeface="Arial Narrow" panose="020B0606020202030204" pitchFamily="34" charset="0"/>
                <a:ea typeface="Times New Roman"/>
                <a:cs typeface="Times New Roman"/>
                <a:sym typeface="Times New Roman"/>
              </a:rPr>
              <a:t>Schenck v. U.S., </a:t>
            </a:r>
            <a:r>
              <a:rPr lang="en" sz="1600" b="0" i="0" u="none" strike="noStrike" cap="none" dirty="0">
                <a:solidFill>
                  <a:schemeClr val="dk1"/>
                </a:solidFill>
                <a:latin typeface="Arial Narrow" panose="020B0606020202030204" pitchFamily="34" charset="0"/>
                <a:ea typeface="Times New Roman"/>
                <a:cs typeface="Times New Roman"/>
                <a:sym typeface="Times New Roman"/>
              </a:rPr>
              <a:t>1917</a:t>
            </a:r>
          </a:p>
        </p:txBody>
      </p:sp>
      <p:graphicFrame>
        <p:nvGraphicFramePr>
          <p:cNvPr id="865" name="Shape 865"/>
          <p:cNvGraphicFramePr/>
          <p:nvPr>
            <p:extLst>
              <p:ext uri="{D42A27DB-BD31-4B8C-83A1-F6EECF244321}">
                <p14:modId xmlns:p14="http://schemas.microsoft.com/office/powerpoint/2010/main" val="2286877675"/>
              </p:ext>
            </p:extLst>
          </p:nvPr>
        </p:nvGraphicFramePr>
        <p:xfrm>
          <a:off x="690625" y="1936376"/>
          <a:ext cx="8035000" cy="2979619"/>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58080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64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642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7465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9132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Shape 870"/>
          <p:cNvSpPr txBox="1"/>
          <p:nvPr/>
        </p:nvSpPr>
        <p:spPr>
          <a:xfrm>
            <a:off x="193638" y="344245"/>
            <a:ext cx="8562525" cy="1398494"/>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“The association of poverty with progress is the great enigma of our times. So long as all the increased wealth which modern progress brings goes but to build up great fortunes, to increase luxury and make sharper the contrast between the house of have and the house of want, progress is not real and cannot be permanent.”</a:t>
            </a: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                                                                                                                                                                           -Henry George,  Late 1800’s</a:t>
            </a:r>
          </a:p>
        </p:txBody>
      </p:sp>
      <p:graphicFrame>
        <p:nvGraphicFramePr>
          <p:cNvPr id="871" name="Shape 871"/>
          <p:cNvGraphicFramePr/>
          <p:nvPr>
            <p:extLst>
              <p:ext uri="{D42A27DB-BD31-4B8C-83A1-F6EECF244321}">
                <p14:modId xmlns:p14="http://schemas.microsoft.com/office/powerpoint/2010/main" val="4209137964"/>
              </p:ext>
            </p:extLst>
          </p:nvPr>
        </p:nvGraphicFramePr>
        <p:xfrm>
          <a:off x="311973" y="2048700"/>
          <a:ext cx="8444190" cy="2495250"/>
        </p:xfrm>
        <a:graphic>
          <a:graphicData uri="http://schemas.openxmlformats.org/drawingml/2006/table">
            <a:tbl>
              <a:tblPr>
                <a:noFill/>
                <a:tableStyleId>{60678279-2903-4F4C-8DB5-E1972A2FC0D7}</a:tableStyleId>
              </a:tblPr>
              <a:tblGrid>
                <a:gridCol w="1483243">
                  <a:extLst>
                    <a:ext uri="{9D8B030D-6E8A-4147-A177-3AD203B41FA5}">
                      <a16:colId xmlns:a16="http://schemas.microsoft.com/office/drawing/2014/main" val="20000"/>
                    </a:ext>
                  </a:extLst>
                </a:gridCol>
                <a:gridCol w="6960947">
                  <a:extLst>
                    <a:ext uri="{9D8B030D-6E8A-4147-A177-3AD203B41FA5}">
                      <a16:colId xmlns:a16="http://schemas.microsoft.com/office/drawing/2014/main" val="20001"/>
                    </a:ext>
                  </a:extLst>
                </a:gridCol>
              </a:tblGrid>
              <a:tr h="5764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70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70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707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064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Shape 876"/>
          <p:cNvPicPr preferRelativeResize="0"/>
          <p:nvPr/>
        </p:nvPicPr>
        <p:blipFill rotWithShape="1">
          <a:blip r:embed="rId3">
            <a:alphaModFix/>
          </a:blip>
          <a:srcRect/>
          <a:stretch/>
        </p:blipFill>
        <p:spPr>
          <a:xfrm>
            <a:off x="152400" y="152400"/>
            <a:ext cx="4433200" cy="4902725"/>
          </a:xfrm>
          <a:prstGeom prst="rect">
            <a:avLst/>
          </a:prstGeom>
          <a:noFill/>
          <a:ln>
            <a:noFill/>
          </a:ln>
        </p:spPr>
      </p:pic>
      <p:graphicFrame>
        <p:nvGraphicFramePr>
          <p:cNvPr id="877" name="Shape 877"/>
          <p:cNvGraphicFramePr/>
          <p:nvPr>
            <p:extLst>
              <p:ext uri="{D42A27DB-BD31-4B8C-83A1-F6EECF244321}">
                <p14:modId xmlns:p14="http://schemas.microsoft.com/office/powerpoint/2010/main" val="812830693"/>
              </p:ext>
            </p:extLst>
          </p:nvPr>
        </p:nvGraphicFramePr>
        <p:xfrm>
          <a:off x="4614475" y="152399"/>
          <a:ext cx="4473750" cy="4902725"/>
        </p:xfrm>
        <a:graphic>
          <a:graphicData uri="http://schemas.openxmlformats.org/drawingml/2006/table">
            <a:tbl>
              <a:tblPr>
                <a:noFill/>
                <a:tableStyleId>{60678279-2903-4F4C-8DB5-E1972A2FC0D7}</a:tableStyleId>
              </a:tblPr>
              <a:tblGrid>
                <a:gridCol w="758600">
                  <a:extLst>
                    <a:ext uri="{9D8B030D-6E8A-4147-A177-3AD203B41FA5}">
                      <a16:colId xmlns:a16="http://schemas.microsoft.com/office/drawing/2014/main" val="20000"/>
                    </a:ext>
                  </a:extLst>
                </a:gridCol>
                <a:gridCol w="3715150">
                  <a:extLst>
                    <a:ext uri="{9D8B030D-6E8A-4147-A177-3AD203B41FA5}">
                      <a16:colId xmlns:a16="http://schemas.microsoft.com/office/drawing/2014/main" val="20001"/>
                    </a:ext>
                  </a:extLst>
                </a:gridCol>
              </a:tblGrid>
              <a:tr h="91925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1925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91925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2256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1925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Shape 882"/>
          <p:cNvSpPr txBox="1"/>
          <p:nvPr/>
        </p:nvSpPr>
        <p:spPr>
          <a:xfrm>
            <a:off x="514175" y="290457"/>
            <a:ext cx="8144700" cy="1538344"/>
          </a:xfrm>
          <a:prstGeom prst="rect">
            <a:avLst/>
          </a:prstGeom>
          <a:noFill/>
          <a:ln>
            <a:noFill/>
          </a:ln>
        </p:spPr>
        <p:txBody>
          <a:bodyPr wrap="square" lIns="91425" tIns="91425" rIns="91425" bIns="91425" anchor="ctr" anchorCtr="0">
            <a:noAutofit/>
          </a:bodyPr>
          <a:lstStyle/>
          <a:p>
            <a:pPr marL="228600" marR="22860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“Let a man so much as scrape his finger pushing a truck in the pickle-rooms, and he might have a sore that would put him out of the world; all of the joints in his fingers might be eaten by the acid, one by one.”</a:t>
            </a:r>
          </a:p>
          <a:p>
            <a:pPr marL="228600" marR="228600" lvl="0" indent="0" algn="l" rtl="0">
              <a:lnSpc>
                <a:spcPct val="100000"/>
              </a:lnSpc>
              <a:spcBef>
                <a:spcPts val="0"/>
              </a:spcBef>
              <a:spcAft>
                <a:spcPts val="0"/>
              </a:spcAft>
              <a:buClr>
                <a:srgbClr val="000000"/>
              </a:buClr>
              <a:buFont typeface="Arial"/>
              <a:buNone/>
            </a:pPr>
            <a:endParaRPr sz="1300" b="0" u="none" strike="noStrike" cap="none" dirty="0">
              <a:solidFill>
                <a:schemeClr val="dk1"/>
              </a:solidFill>
              <a:latin typeface="Arial Narrow" panose="020B0606020202030204" pitchFamily="34" charset="0"/>
              <a:ea typeface="Times New Roman"/>
              <a:cs typeface="Times New Roman"/>
              <a:sym typeface="Times New Roman"/>
            </a:endParaRPr>
          </a:p>
          <a:p>
            <a:pPr marL="228600" marR="22860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“…and as for other men, who worked in the tank rooms full of steam…their peculiar trouble was that they fell into the vats…sometimes they would be overcooked for a day, till all but the bones of them had gone out to the world as Durham’s Pure Beef Lard!...”</a:t>
            </a:r>
          </a:p>
          <a:p>
            <a:pPr marL="228600" marR="228600" lvl="0" indent="0" algn="l" rtl="0">
              <a:lnSpc>
                <a:spcPct val="100000"/>
              </a:lnSpc>
              <a:spcBef>
                <a:spcPts val="0"/>
              </a:spcBef>
              <a:spcAft>
                <a:spcPts val="0"/>
              </a:spcAft>
              <a:buClr>
                <a:schemeClr val="dk1"/>
              </a:buClr>
              <a:buSzPct val="25000"/>
              <a:buFont typeface="Times New Roman"/>
              <a:buNone/>
            </a:pPr>
            <a:r>
              <a:rPr lang="en" sz="1300" b="0" u="none" strike="noStrike" cap="none" dirty="0">
                <a:solidFill>
                  <a:schemeClr val="dk1"/>
                </a:solidFill>
                <a:latin typeface="Arial Narrow" panose="020B0606020202030204" pitchFamily="34" charset="0"/>
                <a:ea typeface="Times New Roman"/>
                <a:cs typeface="Times New Roman"/>
                <a:sym typeface="Times New Roman"/>
              </a:rPr>
              <a:t>                                                                                                                                    -except from Upton Sinclair’s </a:t>
            </a:r>
            <a:r>
              <a:rPr lang="en" sz="1300" b="0" i="1" u="none" strike="noStrike" cap="none" dirty="0">
                <a:solidFill>
                  <a:schemeClr val="dk1"/>
                </a:solidFill>
                <a:latin typeface="Arial Narrow" panose="020B0606020202030204" pitchFamily="34" charset="0"/>
                <a:ea typeface="Times New Roman"/>
                <a:cs typeface="Times New Roman"/>
                <a:sym typeface="Times New Roman"/>
              </a:rPr>
              <a:t>The Jungle</a:t>
            </a:r>
          </a:p>
        </p:txBody>
      </p:sp>
      <p:graphicFrame>
        <p:nvGraphicFramePr>
          <p:cNvPr id="883" name="Shape 883"/>
          <p:cNvGraphicFramePr/>
          <p:nvPr>
            <p:extLst>
              <p:ext uri="{D42A27DB-BD31-4B8C-83A1-F6EECF244321}">
                <p14:modId xmlns:p14="http://schemas.microsoft.com/office/powerpoint/2010/main" val="409601454"/>
              </p:ext>
            </p:extLst>
          </p:nvPr>
        </p:nvGraphicFramePr>
        <p:xfrm>
          <a:off x="623875" y="1957892"/>
          <a:ext cx="8035000" cy="2786231"/>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8899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899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8899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3350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8575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Shape 888"/>
          <p:cNvSpPr txBox="1"/>
          <p:nvPr/>
        </p:nvSpPr>
        <p:spPr>
          <a:xfrm>
            <a:off x="390500" y="0"/>
            <a:ext cx="8413200" cy="2043953"/>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200" u="none" strike="noStrike" cap="none" dirty="0">
                <a:solidFill>
                  <a:schemeClr val="dk1"/>
                </a:solidFill>
                <a:latin typeface="Arial Narrow" panose="020B0606020202030204" pitchFamily="34" charset="0"/>
                <a:sym typeface="Arial"/>
              </a:rPr>
              <a:t>“ As the early years at Hull House show, female participation in that area of reform grew out of a set of needs and values peculiar to middle class women in the late 19th century and early 20 century. Settlement workers did not set out to become reformers. They were rather women trying to fulfill existing social expectations for self-sacrificing female service while at the same time satisfying their need for public recognition, authority, and independence. In the process of attempting to weave together a life of service and professional accomplishment, they became reformers as the wider world defined them.”</a:t>
            </a:r>
          </a:p>
          <a:p>
            <a:pPr marL="0" marR="0" lvl="0" indent="0" algn="l" rtl="0">
              <a:lnSpc>
                <a:spcPct val="115000"/>
              </a:lnSpc>
              <a:spcBef>
                <a:spcPts val="0"/>
              </a:spcBef>
              <a:spcAft>
                <a:spcPts val="0"/>
              </a:spcAft>
              <a:buClr>
                <a:srgbClr val="000000"/>
              </a:buClr>
              <a:buFont typeface="Arial"/>
              <a:buNone/>
            </a:pPr>
            <a:endParaRPr sz="1200" b="0" u="none" strike="noStrike" cap="none" dirty="0">
              <a:solidFill>
                <a:schemeClr val="dk1"/>
              </a:solidFill>
              <a:latin typeface="Arial Narrow" panose="020B0606020202030204" pitchFamily="34" charset="0"/>
              <a:sym typeface="Arial"/>
            </a:endParaRPr>
          </a:p>
          <a:p>
            <a:pPr marL="152400" marR="0" lvl="0" algn="l" rtl="0">
              <a:lnSpc>
                <a:spcPct val="115000"/>
              </a:lnSpc>
              <a:spcBef>
                <a:spcPts val="0"/>
              </a:spcBef>
              <a:spcAft>
                <a:spcPts val="0"/>
              </a:spcAft>
              <a:buClr>
                <a:schemeClr val="dk1"/>
              </a:buClr>
              <a:buSzPct val="100000"/>
            </a:pPr>
            <a:r>
              <a:rPr lang="en" sz="1200" b="0" u="none" strike="noStrike" cap="none" dirty="0">
                <a:solidFill>
                  <a:schemeClr val="dk1"/>
                </a:solidFill>
                <a:latin typeface="Arial Narrow" panose="020B0606020202030204" pitchFamily="34" charset="0"/>
                <a:sym typeface="Arial"/>
              </a:rPr>
              <a:t>                                                             -Robyn Muncy, historian, </a:t>
            </a:r>
            <a:r>
              <a:rPr lang="en" sz="1200" b="0" i="1" u="none" strike="noStrike" cap="none" dirty="0">
                <a:solidFill>
                  <a:schemeClr val="dk1"/>
                </a:solidFill>
                <a:latin typeface="Arial Narrow" panose="020B0606020202030204" pitchFamily="34" charset="0"/>
                <a:sym typeface="Arial"/>
              </a:rPr>
              <a:t>Creating a Female Dominion in American Reform, 1890-1935</a:t>
            </a:r>
            <a:r>
              <a:rPr lang="en" sz="1200" b="0" u="none" strike="noStrike" cap="none" dirty="0">
                <a:solidFill>
                  <a:schemeClr val="dk1"/>
                </a:solidFill>
                <a:latin typeface="Arial Narrow" panose="020B0606020202030204" pitchFamily="34" charset="0"/>
                <a:sym typeface="Arial"/>
              </a:rPr>
              <a:t>, published in 1991</a:t>
            </a:r>
          </a:p>
        </p:txBody>
      </p:sp>
      <p:graphicFrame>
        <p:nvGraphicFramePr>
          <p:cNvPr id="889" name="Shape 889"/>
          <p:cNvGraphicFramePr/>
          <p:nvPr>
            <p:extLst>
              <p:ext uri="{D42A27DB-BD31-4B8C-83A1-F6EECF244321}">
                <p14:modId xmlns:p14="http://schemas.microsoft.com/office/powerpoint/2010/main" val="4095573697"/>
              </p:ext>
            </p:extLst>
          </p:nvPr>
        </p:nvGraphicFramePr>
        <p:xfrm>
          <a:off x="390501" y="2234825"/>
          <a:ext cx="8350450" cy="2375625"/>
        </p:xfrm>
        <a:graphic>
          <a:graphicData uri="http://schemas.openxmlformats.org/drawingml/2006/table">
            <a:tbl>
              <a:tblPr>
                <a:noFill/>
                <a:tableStyleId>{60678279-2903-4F4C-8DB5-E1972A2FC0D7}</a:tableStyleId>
              </a:tblPr>
              <a:tblGrid>
                <a:gridCol w="1466777">
                  <a:extLst>
                    <a:ext uri="{9D8B030D-6E8A-4147-A177-3AD203B41FA5}">
                      <a16:colId xmlns:a16="http://schemas.microsoft.com/office/drawing/2014/main" val="20000"/>
                    </a:ext>
                  </a:extLst>
                </a:gridCol>
                <a:gridCol w="6883673">
                  <a:extLst>
                    <a:ext uri="{9D8B030D-6E8A-4147-A177-3AD203B41FA5}">
                      <a16:colId xmlns:a16="http://schemas.microsoft.com/office/drawing/2014/main" val="20001"/>
                    </a:ext>
                  </a:extLst>
                </a:gridCol>
              </a:tblGrid>
              <a:tr h="548825">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H</a:t>
                      </a:r>
                      <a:r>
                        <a:rPr lang="en" sz="11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48200">
                <a:tc>
                  <a:txBody>
                    <a:bodyPr/>
                    <a:lstStyle/>
                    <a:p>
                      <a:pPr marL="0" marR="0" lvl="0" indent="0" algn="l" rtl="0">
                        <a:lnSpc>
                          <a:spcPct val="100000"/>
                        </a:lnSpc>
                        <a:spcBef>
                          <a:spcPts val="0"/>
                        </a:spcBef>
                        <a:spcAft>
                          <a:spcPts val="0"/>
                        </a:spcAft>
                        <a:buClr>
                          <a:srgbClr val="FF0000"/>
                        </a:buClr>
                        <a:buSzPct val="25000"/>
                        <a:buFont typeface="Arial"/>
                        <a:buNone/>
                      </a:pPr>
                      <a:r>
                        <a:rPr lang="en" sz="1100">
                          <a:solidFill>
                            <a:srgbClr val="FF0000"/>
                          </a:solidFill>
                        </a:rPr>
                        <a:t>A</a:t>
                      </a:r>
                      <a:r>
                        <a:rPr lang="en" sz="11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48200">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dirty="0">
                          <a:solidFill>
                            <a:srgbClr val="FF0000"/>
                          </a:solidFill>
                        </a:rPr>
                        <a:t>P</a:t>
                      </a:r>
                      <a:r>
                        <a:rPr lang="en" sz="1100" u="none" strike="noStrike" cap="none" dirty="0"/>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48200">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82200">
                <a:tc>
                  <a:txBody>
                    <a:bodyPr/>
                    <a:lstStyle/>
                    <a:p>
                      <a:pPr marL="0" marR="0" lvl="0" indent="0" algn="l" rtl="0">
                        <a:lnSpc>
                          <a:spcPct val="100000"/>
                        </a:lnSpc>
                        <a:spcBef>
                          <a:spcPts val="0"/>
                        </a:spcBef>
                        <a:spcAft>
                          <a:spcPts val="0"/>
                        </a:spcAft>
                        <a:buClr>
                          <a:srgbClr val="000000"/>
                        </a:buClr>
                        <a:buSzPct val="25000"/>
                        <a:buFont typeface="Arial"/>
                        <a:buNone/>
                      </a:pPr>
                      <a:r>
                        <a:rPr lang="en" sz="1100" u="none" strike="noStrike" cap="none"/>
                        <a:t>“</a:t>
                      </a:r>
                      <a:r>
                        <a:rPr lang="en" sz="1100" u="none" strike="noStrike" cap="none">
                          <a:solidFill>
                            <a:srgbClr val="FF0000"/>
                          </a:solidFill>
                        </a:rPr>
                        <a:t>Y</a:t>
                      </a:r>
                      <a:r>
                        <a:rPr lang="en" sz="11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pic>
        <p:nvPicPr>
          <p:cNvPr id="894" name="Shape 894"/>
          <p:cNvPicPr preferRelativeResize="0"/>
          <p:nvPr/>
        </p:nvPicPr>
        <p:blipFill rotWithShape="1">
          <a:blip r:embed="rId3">
            <a:alphaModFix/>
          </a:blip>
          <a:srcRect/>
          <a:stretch/>
        </p:blipFill>
        <p:spPr>
          <a:xfrm>
            <a:off x="152400" y="733900"/>
            <a:ext cx="5172635" cy="3850350"/>
          </a:xfrm>
          <a:prstGeom prst="rect">
            <a:avLst/>
          </a:prstGeom>
          <a:noFill/>
          <a:ln>
            <a:noFill/>
          </a:ln>
        </p:spPr>
      </p:pic>
      <p:graphicFrame>
        <p:nvGraphicFramePr>
          <p:cNvPr id="895" name="Shape 895"/>
          <p:cNvGraphicFramePr/>
          <p:nvPr>
            <p:extLst>
              <p:ext uri="{D42A27DB-BD31-4B8C-83A1-F6EECF244321}">
                <p14:modId xmlns:p14="http://schemas.microsoft.com/office/powerpoint/2010/main" val="2914538628"/>
              </p:ext>
            </p:extLst>
          </p:nvPr>
        </p:nvGraphicFramePr>
        <p:xfrm>
          <a:off x="5475643" y="333487"/>
          <a:ext cx="3205358" cy="4647303"/>
        </p:xfrm>
        <a:graphic>
          <a:graphicData uri="http://schemas.openxmlformats.org/drawingml/2006/table">
            <a:tbl>
              <a:tblPr>
                <a:noFill/>
                <a:tableStyleId>{60678279-2903-4F4C-8DB5-E1972A2FC0D7}</a:tableStyleId>
              </a:tblPr>
              <a:tblGrid>
                <a:gridCol w="1006378">
                  <a:extLst>
                    <a:ext uri="{9D8B030D-6E8A-4147-A177-3AD203B41FA5}">
                      <a16:colId xmlns:a16="http://schemas.microsoft.com/office/drawing/2014/main" val="20000"/>
                    </a:ext>
                  </a:extLst>
                </a:gridCol>
                <a:gridCol w="2198980">
                  <a:extLst>
                    <a:ext uri="{9D8B030D-6E8A-4147-A177-3AD203B41FA5}">
                      <a16:colId xmlns:a16="http://schemas.microsoft.com/office/drawing/2014/main" val="20001"/>
                    </a:ext>
                  </a:extLst>
                </a:gridCol>
              </a:tblGrid>
              <a:tr h="871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71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8713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6183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7136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Shape 900"/>
          <p:cNvSpPr txBox="1"/>
          <p:nvPr/>
        </p:nvSpPr>
        <p:spPr>
          <a:xfrm>
            <a:off x="462579" y="193638"/>
            <a:ext cx="8232221" cy="2031812"/>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For the recognition of the independence of the people of Cuba, demanding that the Government of Spain relinquish its authority and government in the island of Cuba, and withdraw its land and naval forces from Cuba and Cuban waters...that the government of Cuba shall never enter into any treaty or other compact with any foreign power or powers which will impair or tend to impair the independence of Cuba...That the government of Cuba consents that the United States may exercise the right to intervene for the preservation of Cuban independence...That to enable the United States to maintain the independence of Cuba, and to protect the people thereof, as well as for its own defense, the government of Cuba will sell or lease to the United States lands necessary for coaling or naval stations at certain specified points to be agreed upon with the President of the United States.</a:t>
            </a:r>
          </a:p>
          <a:p>
            <a:pPr marL="0" marR="0" lvl="0" indent="0" algn="l" rtl="0">
              <a:lnSpc>
                <a:spcPct val="100000"/>
              </a:lnSpc>
              <a:spcBef>
                <a:spcPts val="0"/>
              </a:spcBef>
              <a:spcAft>
                <a:spcPts val="0"/>
              </a:spcAft>
              <a:buClr>
                <a:schemeClr val="dk1"/>
              </a:buClr>
              <a:buSzPct val="25000"/>
              <a:buFont typeface="Times New Roman"/>
              <a:buNone/>
            </a:pPr>
            <a:r>
              <a:rPr lang="en" dirty="0">
                <a:solidFill>
                  <a:schemeClr val="dk1"/>
                </a:solidFill>
                <a:highlight>
                  <a:srgbClr val="FFFFFF"/>
                </a:highlight>
                <a:latin typeface="Arial Narrow" panose="020B0606020202030204" pitchFamily="34" charset="0"/>
                <a:ea typeface="Times New Roman"/>
                <a:cs typeface="Times New Roman"/>
                <a:sym typeface="Times New Roman"/>
              </a:rPr>
              <a:t>                                                                                                                                                            </a:t>
            </a:r>
            <a:r>
              <a:rPr lang="en" sz="14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-Platt Amendment, 1903</a:t>
            </a:r>
          </a:p>
        </p:txBody>
      </p:sp>
      <p:graphicFrame>
        <p:nvGraphicFramePr>
          <p:cNvPr id="901" name="Shape 901"/>
          <p:cNvGraphicFramePr/>
          <p:nvPr>
            <p:extLst>
              <p:ext uri="{D42A27DB-BD31-4B8C-83A1-F6EECF244321}">
                <p14:modId xmlns:p14="http://schemas.microsoft.com/office/powerpoint/2010/main" val="1992421014"/>
              </p:ext>
            </p:extLst>
          </p:nvPr>
        </p:nvGraphicFramePr>
        <p:xfrm>
          <a:off x="559398" y="2225449"/>
          <a:ext cx="8135402" cy="2517346"/>
        </p:xfrm>
        <a:graphic>
          <a:graphicData uri="http://schemas.openxmlformats.org/drawingml/2006/table">
            <a:tbl>
              <a:tblPr>
                <a:noFill/>
                <a:tableStyleId>{60678279-2903-4F4C-8DB5-E1972A2FC0D7}</a:tableStyleId>
              </a:tblPr>
              <a:tblGrid>
                <a:gridCol w="1406280">
                  <a:extLst>
                    <a:ext uri="{9D8B030D-6E8A-4147-A177-3AD203B41FA5}">
                      <a16:colId xmlns:a16="http://schemas.microsoft.com/office/drawing/2014/main" val="20000"/>
                    </a:ext>
                  </a:extLst>
                </a:gridCol>
                <a:gridCol w="6729122">
                  <a:extLst>
                    <a:ext uri="{9D8B030D-6E8A-4147-A177-3AD203B41FA5}">
                      <a16:colId xmlns:a16="http://schemas.microsoft.com/office/drawing/2014/main" val="20001"/>
                    </a:ext>
                  </a:extLst>
                </a:gridCol>
              </a:tblGrid>
              <a:tr h="4906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63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630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544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958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Shape 906"/>
          <p:cNvSpPr txBox="1"/>
          <p:nvPr/>
        </p:nvSpPr>
        <p:spPr>
          <a:xfrm>
            <a:off x="1292675" y="2639775"/>
            <a:ext cx="7837800" cy="9144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aphicFrame>
        <p:nvGraphicFramePr>
          <p:cNvPr id="907" name="Shape 907"/>
          <p:cNvGraphicFramePr/>
          <p:nvPr>
            <p:extLst>
              <p:ext uri="{D42A27DB-BD31-4B8C-83A1-F6EECF244321}">
                <p14:modId xmlns:p14="http://schemas.microsoft.com/office/powerpoint/2010/main" val="1615601598"/>
              </p:ext>
            </p:extLst>
          </p:nvPr>
        </p:nvGraphicFramePr>
        <p:xfrm>
          <a:off x="4698575" y="924400"/>
          <a:ext cx="4344500" cy="4126551"/>
        </p:xfrm>
        <a:graphic>
          <a:graphicData uri="http://schemas.openxmlformats.org/drawingml/2006/table">
            <a:tbl>
              <a:tblPr>
                <a:noFill/>
                <a:tableStyleId>{60678279-2903-4F4C-8DB5-E1972A2FC0D7}</a:tableStyleId>
              </a:tblPr>
              <a:tblGrid>
                <a:gridCol w="1205300">
                  <a:extLst>
                    <a:ext uri="{9D8B030D-6E8A-4147-A177-3AD203B41FA5}">
                      <a16:colId xmlns:a16="http://schemas.microsoft.com/office/drawing/2014/main" val="20000"/>
                    </a:ext>
                  </a:extLst>
                </a:gridCol>
                <a:gridCol w="3139200">
                  <a:extLst>
                    <a:ext uri="{9D8B030D-6E8A-4147-A177-3AD203B41FA5}">
                      <a16:colId xmlns:a16="http://schemas.microsoft.com/office/drawing/2014/main" val="20001"/>
                    </a:ext>
                  </a:extLst>
                </a:gridCol>
              </a:tblGrid>
              <a:tr h="81419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002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3800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3734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3671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pic>
        <p:nvPicPr>
          <p:cNvPr id="908" name="Shape 908"/>
          <p:cNvPicPr preferRelativeResize="0"/>
          <p:nvPr/>
        </p:nvPicPr>
        <p:blipFill rotWithShape="1">
          <a:blip r:embed="rId3">
            <a:alphaModFix/>
          </a:blip>
          <a:srcRect/>
          <a:stretch/>
        </p:blipFill>
        <p:spPr>
          <a:xfrm>
            <a:off x="152400" y="152400"/>
            <a:ext cx="4242699" cy="4898550"/>
          </a:xfrm>
          <a:prstGeom prst="rect">
            <a:avLst/>
          </a:prstGeom>
          <a:noFill/>
          <a:ln>
            <a:noFill/>
          </a:ln>
        </p:spPr>
      </p:pic>
      <p:sp>
        <p:nvSpPr>
          <p:cNvPr id="909" name="Shape 909"/>
          <p:cNvSpPr txBox="1"/>
          <p:nvPr/>
        </p:nvSpPr>
        <p:spPr>
          <a:xfrm>
            <a:off x="4667250" y="312975"/>
            <a:ext cx="1347000" cy="1632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dirty="0">
                <a:solidFill>
                  <a:srgbClr val="000000"/>
                </a:solidFill>
                <a:latin typeface="Arial Narrow" panose="020B0606020202030204" pitchFamily="34" charset="0"/>
                <a:sym typeface="Arial"/>
              </a:rPr>
              <a:t>Life Magazine 1926</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pic>
        <p:nvPicPr>
          <p:cNvPr id="914" name="Shape 914" descr="Macintosh HD:Users:jwryan:Desktop:emergency-quota-act-cartoon-1.jpg"/>
          <p:cNvPicPr preferRelativeResize="0"/>
          <p:nvPr/>
        </p:nvPicPr>
        <p:blipFill rotWithShape="1">
          <a:blip r:embed="rId3">
            <a:alphaModFix/>
          </a:blip>
          <a:srcRect/>
          <a:stretch/>
        </p:blipFill>
        <p:spPr>
          <a:xfrm>
            <a:off x="152400" y="152400"/>
            <a:ext cx="4188275" cy="4861399"/>
          </a:xfrm>
          <a:prstGeom prst="rect">
            <a:avLst/>
          </a:prstGeom>
          <a:noFill/>
          <a:ln>
            <a:noFill/>
          </a:ln>
        </p:spPr>
      </p:pic>
      <p:sp>
        <p:nvSpPr>
          <p:cNvPr id="915" name="Shape 915"/>
          <p:cNvSpPr txBox="1"/>
          <p:nvPr/>
        </p:nvSpPr>
        <p:spPr>
          <a:xfrm>
            <a:off x="3168613" y="-191845"/>
            <a:ext cx="3000000" cy="12627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“The Only Way to Handle It,” May 19, 1921</a:t>
            </a:r>
          </a:p>
        </p:txBody>
      </p:sp>
      <p:graphicFrame>
        <p:nvGraphicFramePr>
          <p:cNvPr id="916" name="Shape 916"/>
          <p:cNvGraphicFramePr/>
          <p:nvPr>
            <p:extLst>
              <p:ext uri="{D42A27DB-BD31-4B8C-83A1-F6EECF244321}">
                <p14:modId xmlns:p14="http://schemas.microsoft.com/office/powerpoint/2010/main" val="2639060513"/>
              </p:ext>
            </p:extLst>
          </p:nvPr>
        </p:nvGraphicFramePr>
        <p:xfrm>
          <a:off x="4442908" y="699248"/>
          <a:ext cx="4585192" cy="4227754"/>
        </p:xfrm>
        <a:graphic>
          <a:graphicData uri="http://schemas.openxmlformats.org/drawingml/2006/table">
            <a:tbl>
              <a:tblPr>
                <a:noFill/>
                <a:tableStyleId>{60678279-2903-4F4C-8DB5-E1972A2FC0D7}</a:tableStyleId>
              </a:tblPr>
              <a:tblGrid>
                <a:gridCol w="1335848">
                  <a:extLst>
                    <a:ext uri="{9D8B030D-6E8A-4147-A177-3AD203B41FA5}">
                      <a16:colId xmlns:a16="http://schemas.microsoft.com/office/drawing/2014/main" val="20000"/>
                    </a:ext>
                  </a:extLst>
                </a:gridCol>
                <a:gridCol w="3249344">
                  <a:extLst>
                    <a:ext uri="{9D8B030D-6E8A-4147-A177-3AD203B41FA5}">
                      <a16:colId xmlns:a16="http://schemas.microsoft.com/office/drawing/2014/main" val="20001"/>
                    </a:ext>
                  </a:extLst>
                </a:gridCol>
              </a:tblGrid>
              <a:tr h="82163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6149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6149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6149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2163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Shape 921"/>
          <p:cNvSpPr txBox="1"/>
          <p:nvPr/>
        </p:nvSpPr>
        <p:spPr>
          <a:xfrm>
            <a:off x="245475" y="236669"/>
            <a:ext cx="8445900" cy="2441986"/>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highlight>
                  <a:srgbClr val="FFFFFF"/>
                </a:highlight>
                <a:latin typeface="Arial Narrow" panose="020B0606020202030204" pitchFamily="34" charset="0"/>
                <a:sym typeface="Arial"/>
              </a:rPr>
              <a:t>Be a little careful, please! The hall is dark and you might stumble over the children pitching pennies back there. Not that it would hurt them; kicks and cuffs are their daily diet. They have little else. Here where the hall turns and dives into utter darkness is a step, and another, another. A flight of stairs. You can feel your way, if you cannot see it. Close? Yes! What would you have? All the fresh air that ever enters these stairs comes from the hall-door that is forever slamming, and from the windows of dark bedrooms that in turn receive from the stairs their sole supply of the elements God meant to be free, but man deals out with such niggardly hand. That was a woman filling her pail by the hydrant you just bumped against. The sinks are in the hallway, that all the tenants may have access--and all be poisoned alike by their summer stenches. Hear the pump squeak! It is the lullaby of tenement-house babes. In summer, when a thousand thirsty throats pant for a cooling drink in this block, it is worked in vain. But the saloon, whose open door you passed in the hall, is always there. The smell of it has followed you up. Here is a door. Listen! That short hacking cough, that tiny, helpless wail--what do they mean? They mean that the soiled bow of white you saw on the door downstairs will have another story to tell--Oh! a sadly familiar story--before the day is at an end. The child is dying with measles. With half a chance it might have lived; but it had none. That dark bedroom killed it.			</a:t>
            </a:r>
          </a:p>
          <a:p>
            <a:pPr marL="0" marR="0" lvl="0" indent="0" algn="r"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highlight>
                  <a:srgbClr val="FFFFFF"/>
                </a:highlight>
                <a:latin typeface="Arial Narrow" panose="020B0606020202030204" pitchFamily="34" charset="0"/>
                <a:sym typeface="Arial"/>
              </a:rPr>
              <a:t>Jacob Riis “How the Other Half Lives”</a:t>
            </a:r>
          </a:p>
        </p:txBody>
      </p:sp>
      <p:graphicFrame>
        <p:nvGraphicFramePr>
          <p:cNvPr id="922" name="Shape 922"/>
          <p:cNvGraphicFramePr/>
          <p:nvPr>
            <p:extLst>
              <p:ext uri="{D42A27DB-BD31-4B8C-83A1-F6EECF244321}">
                <p14:modId xmlns:p14="http://schemas.microsoft.com/office/powerpoint/2010/main" val="3216901783"/>
              </p:ext>
            </p:extLst>
          </p:nvPr>
        </p:nvGraphicFramePr>
        <p:xfrm>
          <a:off x="387275" y="2571079"/>
          <a:ext cx="8304100" cy="2366683"/>
        </p:xfrm>
        <a:graphic>
          <a:graphicData uri="http://schemas.openxmlformats.org/drawingml/2006/table">
            <a:tbl>
              <a:tblPr>
                <a:noFill/>
                <a:tableStyleId>{60678279-2903-4F4C-8DB5-E1972A2FC0D7}</a:tableStyleId>
              </a:tblPr>
              <a:tblGrid>
                <a:gridCol w="1458638">
                  <a:extLst>
                    <a:ext uri="{9D8B030D-6E8A-4147-A177-3AD203B41FA5}">
                      <a16:colId xmlns:a16="http://schemas.microsoft.com/office/drawing/2014/main" val="20000"/>
                    </a:ext>
                  </a:extLst>
                </a:gridCol>
                <a:gridCol w="6845462">
                  <a:extLst>
                    <a:ext uri="{9D8B030D-6E8A-4147-A177-3AD203B41FA5}">
                      <a16:colId xmlns:a16="http://schemas.microsoft.com/office/drawing/2014/main" val="20001"/>
                    </a:ext>
                  </a:extLst>
                </a:gridCol>
              </a:tblGrid>
              <a:tr h="51218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1210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1210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1817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1210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Shape 927"/>
          <p:cNvSpPr txBox="1"/>
          <p:nvPr/>
        </p:nvSpPr>
        <p:spPr>
          <a:xfrm>
            <a:off x="442500" y="150607"/>
            <a:ext cx="8034900" cy="1848932"/>
          </a:xfrm>
          <a:prstGeom prst="rect">
            <a:avLst/>
          </a:prstGeom>
          <a:noFill/>
          <a:ln>
            <a:noFill/>
          </a:ln>
        </p:spPr>
        <p:txBody>
          <a:bodyPr wrap="square" lIns="91425" tIns="91425" rIns="91425" bIns="91425" anchor="ctr" anchorCtr="0">
            <a:noAutofit/>
          </a:bodyPr>
          <a:lstStyle/>
          <a:p>
            <a:pPr marL="0" marR="0" lvl="0" indent="0" rtl="0">
              <a:lnSpc>
                <a:spcPct val="100000"/>
              </a:lnSpc>
              <a:spcBef>
                <a:spcPts val="0"/>
              </a:spcBef>
              <a:spcAft>
                <a:spcPts val="0"/>
              </a:spcAft>
              <a:buClr>
                <a:schemeClr val="dk1"/>
              </a:buClr>
              <a:buSzPct val="25000"/>
              <a:buFont typeface="Times New Roman"/>
              <a:buNone/>
            </a:pPr>
            <a:r>
              <a:rPr lang="en" sz="160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“In 1925 a trial in Tennessee threw into sharp  relief the division between  traditional values  and modern secular culture.  John Scopes, a teacher in a Tennessee public school was arrested for violating  a state  law  that  prohibited the teaching of Charles Darwin’s Theory of Evolution.  HIs trial became a national sensation.  The proceedings were even carried live on the radio.”</a:t>
            </a:r>
          </a:p>
          <a:p>
            <a:pPr marL="2286000" marR="0" lvl="0" indent="0" rtl="0">
              <a:lnSpc>
                <a:spcPct val="100000"/>
              </a:lnSpc>
              <a:spcBef>
                <a:spcPts val="0"/>
              </a:spcBef>
              <a:spcAft>
                <a:spcPts val="0"/>
              </a:spcAft>
              <a:buClr>
                <a:schemeClr val="dk1"/>
              </a:buClr>
              <a:buSzPct val="25000"/>
              <a:buFont typeface="Times New Roman"/>
              <a:buNone/>
            </a:pPr>
            <a:r>
              <a:rPr lang="en" sz="16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                                              - From “Give me Liberty; an American History”</a:t>
            </a:r>
          </a:p>
        </p:txBody>
      </p:sp>
      <p:graphicFrame>
        <p:nvGraphicFramePr>
          <p:cNvPr id="928" name="Shape 928"/>
          <p:cNvGraphicFramePr/>
          <p:nvPr>
            <p:extLst>
              <p:ext uri="{D42A27DB-BD31-4B8C-83A1-F6EECF244321}">
                <p14:modId xmlns:p14="http://schemas.microsoft.com/office/powerpoint/2010/main" val="660953673"/>
              </p:ext>
            </p:extLst>
          </p:nvPr>
        </p:nvGraphicFramePr>
        <p:xfrm>
          <a:off x="442400" y="1807285"/>
          <a:ext cx="8035000" cy="282296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55026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92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892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3392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023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933" name="Shape 933"/>
          <p:cNvPicPr preferRelativeResize="0"/>
          <p:nvPr/>
        </p:nvPicPr>
        <p:blipFill rotWithShape="1">
          <a:blip r:embed="rId3">
            <a:alphaModFix/>
          </a:blip>
          <a:srcRect/>
          <a:stretch/>
        </p:blipFill>
        <p:spPr>
          <a:xfrm>
            <a:off x="152400" y="152400"/>
            <a:ext cx="4769174" cy="4542075"/>
          </a:xfrm>
          <a:prstGeom prst="rect">
            <a:avLst/>
          </a:prstGeom>
          <a:noFill/>
          <a:ln>
            <a:noFill/>
          </a:ln>
        </p:spPr>
      </p:pic>
      <p:graphicFrame>
        <p:nvGraphicFramePr>
          <p:cNvPr id="934" name="Shape 934"/>
          <p:cNvGraphicFramePr/>
          <p:nvPr>
            <p:extLst>
              <p:ext uri="{D42A27DB-BD31-4B8C-83A1-F6EECF244321}">
                <p14:modId xmlns:p14="http://schemas.microsoft.com/office/powerpoint/2010/main" val="3678674392"/>
              </p:ext>
            </p:extLst>
          </p:nvPr>
        </p:nvGraphicFramePr>
        <p:xfrm>
          <a:off x="5056675" y="152397"/>
          <a:ext cx="4031550" cy="4462633"/>
        </p:xfrm>
        <a:graphic>
          <a:graphicData uri="http://schemas.openxmlformats.org/drawingml/2006/table">
            <a:tbl>
              <a:tblPr>
                <a:noFill/>
                <a:tableStyleId>{60678279-2903-4F4C-8DB5-E1972A2FC0D7}</a:tableStyleId>
              </a:tblPr>
              <a:tblGrid>
                <a:gridCol w="884450">
                  <a:extLst>
                    <a:ext uri="{9D8B030D-6E8A-4147-A177-3AD203B41FA5}">
                      <a16:colId xmlns:a16="http://schemas.microsoft.com/office/drawing/2014/main" val="20000"/>
                    </a:ext>
                  </a:extLst>
                </a:gridCol>
                <a:gridCol w="3147100">
                  <a:extLst>
                    <a:ext uri="{9D8B030D-6E8A-4147-A177-3AD203B41FA5}">
                      <a16:colId xmlns:a16="http://schemas.microsoft.com/office/drawing/2014/main" val="20001"/>
                    </a:ext>
                  </a:extLst>
                </a:gridCol>
              </a:tblGrid>
              <a:tr h="8367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367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8367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11156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3674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Shape 939"/>
          <p:cNvSpPr txBox="1"/>
          <p:nvPr/>
        </p:nvSpPr>
        <p:spPr>
          <a:xfrm>
            <a:off x="557900" y="802825"/>
            <a:ext cx="7715100" cy="680400"/>
          </a:xfrm>
          <a:prstGeom prst="rect">
            <a:avLst/>
          </a:prstGeom>
          <a:noFill/>
          <a:ln>
            <a:noFill/>
          </a:ln>
        </p:spPr>
        <p:txBody>
          <a:bodyPr wrap="square" lIns="91425" tIns="91425" rIns="91425" bIns="91425" anchor="ctr" anchorCtr="0">
            <a:noAutofit/>
          </a:bodyPr>
          <a:lstStyle/>
          <a:p>
            <a:pPr marL="0" marR="0" lvl="0" indent="0" algn="l" rtl="0">
              <a:lnSpc>
                <a:spcPct val="123529"/>
              </a:lnSpc>
              <a:spcBef>
                <a:spcPts val="0"/>
              </a:spcBef>
              <a:spcAft>
                <a:spcPts val="0"/>
              </a:spcAft>
              <a:buClr>
                <a:schemeClr val="dk1"/>
              </a:buClr>
              <a:buSzPct val="25000"/>
              <a:buFont typeface="Verdana"/>
              <a:buNone/>
            </a:pPr>
            <a:r>
              <a:rPr lang="en" sz="1200" b="0" i="0" u="none" strike="noStrike" cap="none" dirty="0">
                <a:solidFill>
                  <a:schemeClr val="dk1"/>
                </a:solidFill>
                <a:highlight>
                  <a:srgbClr val="FFFFFF"/>
                </a:highlight>
                <a:latin typeface="Arial Narrow" panose="020B0606020202030204" pitchFamily="34" charset="0"/>
                <a:ea typeface="Verdana"/>
                <a:cs typeface="Verdana"/>
                <a:sym typeface="Verdana"/>
              </a:rPr>
              <a:t>Chairman Walsh, my friends of the Democratic National Convention of 1932:</a:t>
            </a:r>
          </a:p>
          <a:p>
            <a:pPr marL="0" marR="0" lvl="0" indent="0" algn="l" rtl="0">
              <a:lnSpc>
                <a:spcPct val="123529"/>
              </a:lnSpc>
              <a:spcBef>
                <a:spcPts val="1100"/>
              </a:spcBef>
              <a:spcAft>
                <a:spcPts val="0"/>
              </a:spcAft>
              <a:buClr>
                <a:schemeClr val="dk1"/>
              </a:buClr>
              <a:buSzPct val="25000"/>
              <a:buFont typeface="Verdana"/>
              <a:buNone/>
            </a:pPr>
            <a:r>
              <a:rPr lang="en" sz="1200" b="0" i="0" u="none" strike="noStrike" cap="none" dirty="0">
                <a:solidFill>
                  <a:schemeClr val="dk1"/>
                </a:solidFill>
                <a:highlight>
                  <a:srgbClr val="FFFFFF"/>
                </a:highlight>
                <a:latin typeface="Arial Narrow" panose="020B0606020202030204" pitchFamily="34" charset="0"/>
                <a:ea typeface="Verdana"/>
                <a:cs typeface="Verdana"/>
                <a:sym typeface="Verdana"/>
              </a:rPr>
              <a:t>...As we enter this new battle, let us keep always present with us some of the ideals of the Party: The fact that the Democratic Party by tradition and by the continuing logic of history, past and present, is the bearer of liberalism and of progress and at the same time of safety to our institutions. And if this appeal fails, remember well, my friends, that a resentment against the failure of Republican leadership--and note well that in this campaign I shall not use the word "Republican Party," but I shall use, day in and day out, the words, "Republican leadership"--the failure of Republican leaders to solve our troubles may degenerate into unreasoning radicalism.</a:t>
            </a:r>
          </a:p>
        </p:txBody>
      </p:sp>
      <p:sp>
        <p:nvSpPr>
          <p:cNvPr id="940" name="Shape 940"/>
          <p:cNvSpPr txBox="1"/>
          <p:nvPr/>
        </p:nvSpPr>
        <p:spPr>
          <a:xfrm>
            <a:off x="557900" y="1436950"/>
            <a:ext cx="7399500" cy="1902300"/>
          </a:xfrm>
          <a:prstGeom prst="rect">
            <a:avLst/>
          </a:prstGeom>
          <a:noFill/>
          <a:ln>
            <a:noFill/>
          </a:ln>
        </p:spPr>
        <p:txBody>
          <a:bodyPr wrap="square" lIns="91425" tIns="91425" rIns="91425" bIns="91425" anchor="ctr" anchorCtr="0">
            <a:noAutofit/>
          </a:bodyPr>
          <a:lstStyle/>
          <a:p>
            <a:pPr marL="0" marR="0" lvl="0" indent="0" algn="l" rtl="0">
              <a:lnSpc>
                <a:spcPct val="123529"/>
              </a:lnSpc>
              <a:spcBef>
                <a:spcPts val="0"/>
              </a:spcBef>
              <a:spcAft>
                <a:spcPts val="0"/>
              </a:spcAft>
              <a:buClr>
                <a:schemeClr val="dk1"/>
              </a:buClr>
              <a:buSzPct val="25000"/>
              <a:buFont typeface="Verdana"/>
              <a:buNone/>
            </a:pPr>
            <a:r>
              <a:rPr lang="en" sz="1200" b="0" i="0" u="none" strike="noStrike" cap="none" dirty="0">
                <a:solidFill>
                  <a:schemeClr val="dk1"/>
                </a:solidFill>
                <a:highlight>
                  <a:srgbClr val="FFFFFF"/>
                </a:highlight>
                <a:latin typeface="Arial Narrow" panose="020B0606020202030204" pitchFamily="34" charset="0"/>
                <a:ea typeface="Verdana"/>
                <a:cs typeface="Verdana"/>
                <a:sym typeface="Verdana"/>
              </a:rPr>
              <a:t>There are two ways of viewing the Government's duty in matters affecting economic and social life. The first sees to it that a favored few are helped and hopes that some of their prosperity will leak through, sift through, to labor, to the farmer, to the small business man. That theory belongs to the party of Toryism, and I had hoped that most of the Tories left this country in 1776.</a:t>
            </a:r>
          </a:p>
        </p:txBody>
      </p:sp>
      <p:graphicFrame>
        <p:nvGraphicFramePr>
          <p:cNvPr id="941" name="Shape 941"/>
          <p:cNvGraphicFramePr/>
          <p:nvPr>
            <p:extLst>
              <p:ext uri="{D42A27DB-BD31-4B8C-83A1-F6EECF244321}">
                <p14:modId xmlns:p14="http://schemas.microsoft.com/office/powerpoint/2010/main" val="526846892"/>
              </p:ext>
            </p:extLst>
          </p:nvPr>
        </p:nvGraphicFramePr>
        <p:xfrm>
          <a:off x="554500" y="2880675"/>
          <a:ext cx="8035000" cy="211017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113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187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pic>
        <p:nvPicPr>
          <p:cNvPr id="946" name="Shape 946" descr="http://amhist.ist.unomaha.edu/module_files/RosieTheRiveterPosterWWII.jpg"/>
          <p:cNvPicPr preferRelativeResize="0"/>
          <p:nvPr/>
        </p:nvPicPr>
        <p:blipFill rotWithShape="1">
          <a:blip r:embed="rId3">
            <a:alphaModFix/>
          </a:blip>
          <a:srcRect/>
          <a:stretch/>
        </p:blipFill>
        <p:spPr>
          <a:xfrm>
            <a:off x="152400" y="152400"/>
            <a:ext cx="3739249" cy="4890749"/>
          </a:xfrm>
          <a:prstGeom prst="rect">
            <a:avLst/>
          </a:prstGeom>
          <a:noFill/>
          <a:ln>
            <a:noFill/>
          </a:ln>
        </p:spPr>
      </p:pic>
      <p:graphicFrame>
        <p:nvGraphicFramePr>
          <p:cNvPr id="947" name="Shape 947"/>
          <p:cNvGraphicFramePr/>
          <p:nvPr>
            <p:extLst>
              <p:ext uri="{D42A27DB-BD31-4B8C-83A1-F6EECF244321}">
                <p14:modId xmlns:p14="http://schemas.microsoft.com/office/powerpoint/2010/main" val="603059257"/>
              </p:ext>
            </p:extLst>
          </p:nvPr>
        </p:nvGraphicFramePr>
        <p:xfrm>
          <a:off x="4016850" y="152400"/>
          <a:ext cx="4677900" cy="4721465"/>
        </p:xfrm>
        <a:graphic>
          <a:graphicData uri="http://schemas.openxmlformats.org/drawingml/2006/table">
            <a:tbl>
              <a:tblPr>
                <a:noFill/>
                <a:tableStyleId>{60678279-2903-4F4C-8DB5-E1972A2FC0D7}</a:tableStyleId>
              </a:tblPr>
              <a:tblGrid>
                <a:gridCol w="793225">
                  <a:extLst>
                    <a:ext uri="{9D8B030D-6E8A-4147-A177-3AD203B41FA5}">
                      <a16:colId xmlns:a16="http://schemas.microsoft.com/office/drawing/2014/main" val="20000"/>
                    </a:ext>
                  </a:extLst>
                </a:gridCol>
                <a:gridCol w="3884675">
                  <a:extLst>
                    <a:ext uri="{9D8B030D-6E8A-4147-A177-3AD203B41FA5}">
                      <a16:colId xmlns:a16="http://schemas.microsoft.com/office/drawing/2014/main" val="20001"/>
                    </a:ext>
                  </a:extLst>
                </a:gridCol>
              </a:tblGrid>
              <a:tr h="10026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0269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404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3423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4141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Shape 952"/>
          <p:cNvSpPr txBox="1"/>
          <p:nvPr/>
        </p:nvSpPr>
        <p:spPr>
          <a:xfrm>
            <a:off x="428550" y="182881"/>
            <a:ext cx="8286900" cy="2248348"/>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 by virtue of the authority vested in me as President of the United States, and Commander in Chief of the Army and Navy, I hereby authorize and direct the Secretary of War, and the Military Commanders whom he may from time to time designate, whenever he or any designated Commander deems such action necessary or desirable, to prescribe military areas in such places and of such extent as he or the appropriate Military Commander may determine, from which any or all persons may be excluded, and with respect to which, the right of any person to enter, remain in, or leave shall be subject to whatever restrictions the Secretary of War or the appropriate Military Commander may impose in his discretion. The Secretary of War is hereby authorized to provide for residents of any such area who are excluded therefrom, such transportation, food, shelter, and other accommodations as may be necessary, in the judgment of the Secretary of War or the said Military Commander, and until other arrangements are made, to accomplish the purpose of this order. The designation of military areas in any region or locality shall supersede designations of prohibited and restricted areas by the Attorney General under the Proclamations of December 7 and 8, 1941, and shall supersede the responsibility and authority of the Attorney General under the said Proclamations in respect of such prohibited and restricted areas.”</a:t>
            </a: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					                    -Franklin Roosevelt, Executive Order 9066, 1942</a:t>
            </a:r>
          </a:p>
        </p:txBody>
      </p:sp>
      <p:graphicFrame>
        <p:nvGraphicFramePr>
          <p:cNvPr id="953" name="Shape 953"/>
          <p:cNvGraphicFramePr/>
          <p:nvPr>
            <p:extLst>
              <p:ext uri="{D42A27DB-BD31-4B8C-83A1-F6EECF244321}">
                <p14:modId xmlns:p14="http://schemas.microsoft.com/office/powerpoint/2010/main" val="4049527323"/>
              </p:ext>
            </p:extLst>
          </p:nvPr>
        </p:nvGraphicFramePr>
        <p:xfrm>
          <a:off x="554500" y="2788025"/>
          <a:ext cx="8035000" cy="211017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113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35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187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Shape 958"/>
          <p:cNvSpPr txBox="1"/>
          <p:nvPr/>
        </p:nvSpPr>
        <p:spPr>
          <a:xfrm>
            <a:off x="476250" y="925275"/>
            <a:ext cx="8354700" cy="1782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 sz="1200" b="0" i="0" u="none" strike="noStrike" cap="none">
                <a:solidFill>
                  <a:schemeClr val="dk1"/>
                </a:solidFill>
                <a:latin typeface="Calibri"/>
                <a:ea typeface="Calibri"/>
                <a:cs typeface="Calibri"/>
                <a:sym typeface="Calibri"/>
              </a:rPr>
              <a:t>President Harry S. Truman’s Press Release Announcing the Atomic Bombing of Hiroshima on August 6, 1945 and Statement Defending the Use of Atomic Weapons</a:t>
            </a:r>
          </a:p>
          <a:p>
            <a:pPr marL="0" marR="0" lvl="0" indent="0" algn="l" rtl="0">
              <a:lnSpc>
                <a:spcPct val="100000"/>
              </a:lnSpc>
              <a:spcBef>
                <a:spcPts val="0"/>
              </a:spcBef>
              <a:spcAft>
                <a:spcPts val="0"/>
              </a:spcAft>
              <a:buClr>
                <a:srgbClr val="000000"/>
              </a:buClr>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 sz="1200" b="0" i="0" u="none" strike="noStrike" cap="none">
                <a:solidFill>
                  <a:schemeClr val="dk1"/>
                </a:solidFill>
                <a:latin typeface="Calibri"/>
                <a:ea typeface="Calibri"/>
                <a:cs typeface="Calibri"/>
                <a:sym typeface="Calibri"/>
              </a:rPr>
              <a:t>“...The Japanese began the war from the air at Pearl Harbor. They have been repaid many fold. And the end is not yet. With this bomb we have now added a new and revolutionary increase in destruction to supplement the growing power of our armed forces. In their present form these bombs are now in production and even more powerful forms are in development.  We are now prepared to obliterate more rapidly and completely every productive enterprise the Japanese have above ground in any city. We shall destroy their docks, their factories, and their communications. Let there be no mistake; we shall completely destroy Japan's power to make war... It was to spare the Japanese people from utter destruction that the ultimatum of July 26... Their leaders promptly rejected that ultimatum. If they do not now accept our terms they may expect a rain of ruin from the air, the like of which has never been seen on this earth.”</a:t>
            </a:r>
          </a:p>
          <a:p>
            <a:pPr marL="0" marR="0" lvl="0" indent="0" algn="l" rtl="0">
              <a:lnSpc>
                <a:spcPct val="100000"/>
              </a:lnSpc>
              <a:spcBef>
                <a:spcPts val="0"/>
              </a:spcBef>
              <a:spcAft>
                <a:spcPts val="0"/>
              </a:spcAft>
              <a:buClr>
                <a:srgbClr val="000000"/>
              </a:buClr>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Font typeface="Arial"/>
              <a:buNone/>
            </a:pPr>
            <a:endParaRPr sz="1200" b="0" i="0" u="none" strike="noStrike" cap="none">
              <a:solidFill>
                <a:schemeClr val="dk1"/>
              </a:solidFill>
              <a:latin typeface="Calibri"/>
              <a:ea typeface="Calibri"/>
              <a:cs typeface="Calibri"/>
              <a:sym typeface="Calibri"/>
            </a:endParaRPr>
          </a:p>
        </p:txBody>
      </p:sp>
      <p:graphicFrame>
        <p:nvGraphicFramePr>
          <p:cNvPr id="959" name="Shape 959"/>
          <p:cNvGraphicFramePr/>
          <p:nvPr/>
        </p:nvGraphicFramePr>
        <p:xfrm>
          <a:off x="690625" y="2707875"/>
          <a:ext cx="8035000" cy="195715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387550">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H</a:t>
                      </a:r>
                      <a:r>
                        <a:rPr lang="en" sz="11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33800">
                <a:tc>
                  <a:txBody>
                    <a:bodyPr/>
                    <a:lstStyle/>
                    <a:p>
                      <a:pPr marL="0" marR="0" lvl="0" indent="0" algn="l" rtl="0">
                        <a:lnSpc>
                          <a:spcPct val="100000"/>
                        </a:lnSpc>
                        <a:spcBef>
                          <a:spcPts val="0"/>
                        </a:spcBef>
                        <a:spcAft>
                          <a:spcPts val="0"/>
                        </a:spcAft>
                        <a:buClr>
                          <a:srgbClr val="FF0000"/>
                        </a:buClr>
                        <a:buSzPct val="25000"/>
                        <a:buFont typeface="Arial"/>
                        <a:buNone/>
                      </a:pPr>
                      <a:r>
                        <a:rPr lang="en" sz="1100">
                          <a:solidFill>
                            <a:srgbClr val="FF0000"/>
                          </a:solidFill>
                        </a:rPr>
                        <a:t>A</a:t>
                      </a:r>
                      <a:r>
                        <a:rPr lang="en" sz="11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33800">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33800">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95350">
                <a:tc>
                  <a:txBody>
                    <a:bodyPr/>
                    <a:lstStyle/>
                    <a:p>
                      <a:pPr marL="0" marR="0" lvl="0" indent="0" algn="l" rtl="0">
                        <a:lnSpc>
                          <a:spcPct val="100000"/>
                        </a:lnSpc>
                        <a:spcBef>
                          <a:spcPts val="0"/>
                        </a:spcBef>
                        <a:spcAft>
                          <a:spcPts val="0"/>
                        </a:spcAft>
                        <a:buClr>
                          <a:srgbClr val="000000"/>
                        </a:buClr>
                        <a:buSzPct val="25000"/>
                        <a:buFont typeface="Arial"/>
                        <a:buNone/>
                      </a:pPr>
                      <a:r>
                        <a:rPr lang="en" sz="1100" u="none" strike="noStrike" cap="none"/>
                        <a:t>“</a:t>
                      </a:r>
                      <a:r>
                        <a:rPr lang="en" sz="1100" u="none" strike="noStrike" cap="none">
                          <a:solidFill>
                            <a:srgbClr val="FF0000"/>
                          </a:solidFill>
                        </a:rPr>
                        <a:t>Y</a:t>
                      </a:r>
                      <a:r>
                        <a:rPr lang="en" sz="11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Shape 964"/>
          <p:cNvSpPr/>
          <p:nvPr/>
        </p:nvSpPr>
        <p:spPr>
          <a:xfrm>
            <a:off x="476250" y="2246876"/>
            <a:ext cx="8191213" cy="64978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8:  1945-1980</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pic>
        <p:nvPicPr>
          <p:cNvPr id="969" name="Shape 969"/>
          <p:cNvPicPr preferRelativeResize="0"/>
          <p:nvPr/>
        </p:nvPicPr>
        <p:blipFill rotWithShape="1">
          <a:blip r:embed="rId3">
            <a:alphaModFix/>
          </a:blip>
          <a:srcRect/>
          <a:stretch/>
        </p:blipFill>
        <p:spPr>
          <a:xfrm>
            <a:off x="146400" y="50824"/>
            <a:ext cx="4079674" cy="5014600"/>
          </a:xfrm>
          <a:prstGeom prst="rect">
            <a:avLst/>
          </a:prstGeom>
          <a:noFill/>
          <a:ln>
            <a:noFill/>
          </a:ln>
        </p:spPr>
      </p:pic>
      <p:graphicFrame>
        <p:nvGraphicFramePr>
          <p:cNvPr id="970" name="Shape 970"/>
          <p:cNvGraphicFramePr/>
          <p:nvPr/>
        </p:nvGraphicFramePr>
        <p:xfrm>
          <a:off x="4355950" y="733900"/>
          <a:ext cx="4732275" cy="2224950"/>
        </p:xfrm>
        <a:graphic>
          <a:graphicData uri="http://schemas.openxmlformats.org/drawingml/2006/table">
            <a:tbl>
              <a:tblPr>
                <a:noFill/>
                <a:tableStyleId>{60678279-2903-4F4C-8DB5-E1972A2FC0D7}</a:tableStyleId>
              </a:tblPr>
              <a:tblGrid>
                <a:gridCol w="802425">
                  <a:extLst>
                    <a:ext uri="{9D8B030D-6E8A-4147-A177-3AD203B41FA5}">
                      <a16:colId xmlns:a16="http://schemas.microsoft.com/office/drawing/2014/main" val="20000"/>
                    </a:ext>
                  </a:extLst>
                </a:gridCol>
                <a:gridCol w="39298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H</a:t>
                      </a:r>
                      <a:r>
                        <a:rPr lang="en" sz="10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a:solidFill>
                            <a:srgbClr val="FF0000"/>
                          </a:solidFill>
                        </a:rPr>
                        <a:t>A</a:t>
                      </a:r>
                      <a:r>
                        <a:rPr lang="en" sz="10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P</a:t>
                      </a:r>
                      <a:r>
                        <a:rPr lang="en" sz="1000" u="none" strike="noStrike" cap="none"/>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FF0000"/>
                        </a:buClr>
                        <a:buSzPct val="25000"/>
                        <a:buFont typeface="Arial"/>
                        <a:buNone/>
                      </a:pPr>
                      <a:r>
                        <a:rPr lang="en" sz="1000" u="none" strike="noStrike" cap="none">
                          <a:solidFill>
                            <a:srgbClr val="FF0000"/>
                          </a:solidFill>
                        </a:rPr>
                        <a:t>P</a:t>
                      </a:r>
                      <a:r>
                        <a:rPr lang="en" sz="10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ct val="25000"/>
                        <a:buFont typeface="Arial"/>
                        <a:buNone/>
                      </a:pPr>
                      <a:r>
                        <a:rPr lang="en" sz="1000" u="none" strike="noStrike" cap="none"/>
                        <a:t>“</a:t>
                      </a:r>
                      <a:r>
                        <a:rPr lang="en" sz="1000" u="none" strike="noStrike" cap="none">
                          <a:solidFill>
                            <a:srgbClr val="FF0000"/>
                          </a:solidFill>
                        </a:rPr>
                        <a:t>Y</a:t>
                      </a:r>
                      <a:r>
                        <a:rPr lang="en" sz="10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Shape 975"/>
          <p:cNvSpPr txBox="1"/>
          <p:nvPr/>
        </p:nvSpPr>
        <p:spPr>
          <a:xfrm>
            <a:off x="275125" y="161364"/>
            <a:ext cx="8324400" cy="2354541"/>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000000"/>
              </a:buClr>
              <a:buFont typeface="Arial"/>
              <a:buNone/>
            </a:pPr>
            <a:endParaRPr sz="1100" i="0" u="none" strike="noStrike" cap="none" dirty="0">
              <a:solidFill>
                <a:schemeClr val="dk1"/>
              </a:solidFill>
              <a:latin typeface="Arial Narrow" panose="020B0606020202030204" pitchFamily="34" charset="0"/>
              <a:sym typeface="Arial"/>
            </a:endParaRPr>
          </a:p>
          <a:p>
            <a:pPr marL="0" marR="0" lvl="0" indent="0" algn="l" rtl="0">
              <a:lnSpc>
                <a:spcPct val="100000"/>
              </a:lnSpc>
              <a:spcBef>
                <a:spcPts val="0"/>
              </a:spcBef>
              <a:spcAft>
                <a:spcPts val="0"/>
              </a:spcAft>
              <a:buClr>
                <a:schemeClr val="dk1"/>
              </a:buClr>
              <a:buSzPct val="25000"/>
              <a:buFont typeface="Times New Roman"/>
              <a:buNone/>
            </a:pPr>
            <a:r>
              <a:rPr lang="en" sz="180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“Soviet power...bears within itself the seeds of its own decay, and the sprouting of these seeds is well advanced...[If] anything were ever to disrupt the unity and efficacy of the Party as a political instrument, Soviet Russia might be changed overnight from one of the strongest to one of the weakest and most pitiable of national societies....This would...warrant the United States entering with reasonable confidence upon a policy of firm containment, designed to confront the Russians with unalterable counter-force at every point where they show signs of encroaching upon the interests of a peaceful and stable world.”</a:t>
            </a:r>
          </a:p>
          <a:p>
            <a:pPr marL="0" marR="0" lvl="0" indent="0" algn="r" rtl="0">
              <a:lnSpc>
                <a:spcPct val="100000"/>
              </a:lnSpc>
              <a:spcBef>
                <a:spcPts val="0"/>
              </a:spcBef>
              <a:spcAft>
                <a:spcPts val="0"/>
              </a:spcAft>
              <a:buClr>
                <a:schemeClr val="dk1"/>
              </a:buClr>
              <a:buSzPct val="25000"/>
              <a:buFont typeface="Times New Roman"/>
              <a:buNone/>
            </a:pPr>
            <a:r>
              <a:rPr lang="en" sz="180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-George Kennan, U.S. State Department, “The Long Telegram”, February 22, 1946</a:t>
            </a:r>
          </a:p>
        </p:txBody>
      </p:sp>
      <p:graphicFrame>
        <p:nvGraphicFramePr>
          <p:cNvPr id="976" name="Shape 976"/>
          <p:cNvGraphicFramePr/>
          <p:nvPr>
            <p:extLst>
              <p:ext uri="{D42A27DB-BD31-4B8C-83A1-F6EECF244321}">
                <p14:modId xmlns:p14="http://schemas.microsoft.com/office/powerpoint/2010/main" val="396663085"/>
              </p:ext>
            </p:extLst>
          </p:nvPr>
        </p:nvGraphicFramePr>
        <p:xfrm>
          <a:off x="275125" y="2646382"/>
          <a:ext cx="8450500" cy="2272758"/>
        </p:xfrm>
        <a:graphic>
          <a:graphicData uri="http://schemas.openxmlformats.org/drawingml/2006/table">
            <a:tbl>
              <a:tblPr>
                <a:noFill/>
                <a:tableStyleId>{60678279-2903-4F4C-8DB5-E1972A2FC0D7}</a:tableStyleId>
              </a:tblPr>
              <a:tblGrid>
                <a:gridCol w="18044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404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310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310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2310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6299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pic>
        <p:nvPicPr>
          <p:cNvPr id="981" name="Shape 981"/>
          <p:cNvPicPr preferRelativeResize="0"/>
          <p:nvPr/>
        </p:nvPicPr>
        <p:blipFill rotWithShape="1">
          <a:blip r:embed="rId3">
            <a:alphaModFix/>
          </a:blip>
          <a:srcRect/>
          <a:stretch/>
        </p:blipFill>
        <p:spPr>
          <a:xfrm>
            <a:off x="93850" y="733899"/>
            <a:ext cx="4682545" cy="3987775"/>
          </a:xfrm>
          <a:prstGeom prst="rect">
            <a:avLst/>
          </a:prstGeom>
          <a:noFill/>
          <a:ln>
            <a:noFill/>
          </a:ln>
        </p:spPr>
      </p:pic>
      <p:graphicFrame>
        <p:nvGraphicFramePr>
          <p:cNvPr id="982" name="Shape 982"/>
          <p:cNvGraphicFramePr/>
          <p:nvPr>
            <p:extLst>
              <p:ext uri="{D42A27DB-BD31-4B8C-83A1-F6EECF244321}">
                <p14:modId xmlns:p14="http://schemas.microsoft.com/office/powerpoint/2010/main" val="608177357"/>
              </p:ext>
            </p:extLst>
          </p:nvPr>
        </p:nvGraphicFramePr>
        <p:xfrm>
          <a:off x="4883972" y="387274"/>
          <a:ext cx="3875103" cy="4334400"/>
        </p:xfrm>
        <a:graphic>
          <a:graphicData uri="http://schemas.openxmlformats.org/drawingml/2006/table">
            <a:tbl>
              <a:tblPr>
                <a:noFill/>
                <a:tableStyleId>{60678279-2903-4F4C-8DB5-E1972A2FC0D7}</a:tableStyleId>
              </a:tblPr>
              <a:tblGrid>
                <a:gridCol w="1055413">
                  <a:extLst>
                    <a:ext uri="{9D8B030D-6E8A-4147-A177-3AD203B41FA5}">
                      <a16:colId xmlns:a16="http://schemas.microsoft.com/office/drawing/2014/main" val="20000"/>
                    </a:ext>
                  </a:extLst>
                </a:gridCol>
                <a:gridCol w="2819690">
                  <a:extLst>
                    <a:ext uri="{9D8B030D-6E8A-4147-A177-3AD203B41FA5}">
                      <a16:colId xmlns:a16="http://schemas.microsoft.com/office/drawing/2014/main" val="20001"/>
                    </a:ext>
                  </a:extLst>
                </a:gridCol>
              </a:tblGrid>
              <a:tr h="9065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065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0828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065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0653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Shape 987"/>
          <p:cNvSpPr txBox="1"/>
          <p:nvPr/>
        </p:nvSpPr>
        <p:spPr>
          <a:xfrm>
            <a:off x="288150" y="673400"/>
            <a:ext cx="8567700" cy="2037527"/>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“The reason why we find ourselves in a position of impotency is… because of the traitorous actions of those who have been treated so well by this Nation. It has not been the less fortunate or members of minority groups who have been selling this Nation out, but rather those who have had all the benefits that the wealthiest nation on earth has to offer – the finest homes, the finest college education, and the finest jobs in Government.</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“This is glaringly true in the State Department. There the bright young men who are born with silver spoons in their mouths are the ones who have been the worst… In my opinion, the State Department… is thoroughly infested with Communists.</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“I have in my hand 57 cases of individuals who would appear to be either card-carrying members or certainly loyal to the Communist Party, but who nevertheless are still helping to shape our foreign policy.”</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Joseph R. McCarthy, Speech to the Women’s Club of Wheeling, West Virginia, February 1950</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988" name="Shape 988"/>
          <p:cNvGraphicFramePr/>
          <p:nvPr>
            <p:extLst>
              <p:ext uri="{D42A27DB-BD31-4B8C-83A1-F6EECF244321}">
                <p14:modId xmlns:p14="http://schemas.microsoft.com/office/powerpoint/2010/main" val="4185616866"/>
              </p:ext>
            </p:extLst>
          </p:nvPr>
        </p:nvGraphicFramePr>
        <p:xfrm>
          <a:off x="275125" y="2592592"/>
          <a:ext cx="8450500" cy="2326548"/>
        </p:xfrm>
        <a:graphic>
          <a:graphicData uri="http://schemas.openxmlformats.org/drawingml/2006/table">
            <a:tbl>
              <a:tblPr>
                <a:noFill/>
                <a:tableStyleId>{60678279-2903-4F4C-8DB5-E1972A2FC0D7}</a:tableStyleId>
              </a:tblPr>
              <a:tblGrid>
                <a:gridCol w="18044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5087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31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31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3311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7631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Shape 993"/>
          <p:cNvSpPr txBox="1"/>
          <p:nvPr/>
        </p:nvSpPr>
        <p:spPr>
          <a:xfrm>
            <a:off x="387274" y="258184"/>
            <a:ext cx="8334925" cy="1709082"/>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 b="0" u="none" strike="noStrike" cap="none" dirty="0">
                <a:solidFill>
                  <a:schemeClr val="dk1"/>
                </a:solidFill>
                <a:latin typeface="Arial Narrow" panose="020B0606020202030204" pitchFamily="34" charset="0"/>
                <a:ea typeface="Calibri"/>
                <a:cs typeface="Calibri"/>
                <a:sym typeface="Calibri"/>
              </a:rPr>
              <a:t>"....I believe that it must be the policy of the United States to support free peoples who are resisting attempted subjugation by armed minorities or by outside pressures. I believe that we must assist free peoples to work out their own destinies in their own way. I believe that our help should be primarily through economic and financial aid which is essential to economic stability and orderly political processes...” </a:t>
            </a:r>
          </a:p>
          <a:p>
            <a:pPr marL="0" marR="0" lvl="0" indent="0" algn="l" rtl="0">
              <a:lnSpc>
                <a:spcPct val="100000"/>
              </a:lnSpc>
              <a:spcBef>
                <a:spcPts val="0"/>
              </a:spcBef>
              <a:spcAft>
                <a:spcPts val="0"/>
              </a:spcAft>
              <a:buClr>
                <a:schemeClr val="dk1"/>
              </a:buClr>
              <a:buSzPct val="25000"/>
              <a:buFont typeface="Calibri"/>
              <a:buNone/>
            </a:pPr>
            <a:r>
              <a:rPr lang="en" b="0" u="none" strike="noStrike" cap="none" dirty="0">
                <a:solidFill>
                  <a:schemeClr val="dk1"/>
                </a:solidFill>
                <a:latin typeface="Arial Narrow" panose="020B0606020202030204" pitchFamily="34" charset="0"/>
                <a:ea typeface="Calibri"/>
                <a:cs typeface="Calibri"/>
                <a:sym typeface="Calibri"/>
              </a:rPr>
              <a:t>                                                              -President Harry S. Truman – March 12, 1947 – Truman Doctrine speech to Congress</a:t>
            </a:r>
          </a:p>
        </p:txBody>
      </p:sp>
      <p:graphicFrame>
        <p:nvGraphicFramePr>
          <p:cNvPr id="994" name="Shape 994"/>
          <p:cNvGraphicFramePr/>
          <p:nvPr>
            <p:extLst>
              <p:ext uri="{D42A27DB-BD31-4B8C-83A1-F6EECF244321}">
                <p14:modId xmlns:p14="http://schemas.microsoft.com/office/powerpoint/2010/main" val="1112357575"/>
              </p:ext>
            </p:extLst>
          </p:nvPr>
        </p:nvGraphicFramePr>
        <p:xfrm>
          <a:off x="690625" y="2431600"/>
          <a:ext cx="8035000" cy="250221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88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0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0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206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241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pic>
        <p:nvPicPr>
          <p:cNvPr id="999" name="Shape 999"/>
          <p:cNvPicPr preferRelativeResize="0"/>
          <p:nvPr/>
        </p:nvPicPr>
        <p:blipFill rotWithShape="1">
          <a:blip r:embed="rId3">
            <a:alphaModFix/>
          </a:blip>
          <a:srcRect/>
          <a:stretch/>
        </p:blipFill>
        <p:spPr>
          <a:xfrm>
            <a:off x="97975" y="783775"/>
            <a:ext cx="5410200" cy="3575949"/>
          </a:xfrm>
          <a:prstGeom prst="rect">
            <a:avLst/>
          </a:prstGeom>
          <a:noFill/>
          <a:ln>
            <a:noFill/>
          </a:ln>
        </p:spPr>
      </p:pic>
      <p:graphicFrame>
        <p:nvGraphicFramePr>
          <p:cNvPr id="1000" name="Shape 1000"/>
          <p:cNvGraphicFramePr/>
          <p:nvPr>
            <p:extLst>
              <p:ext uri="{D42A27DB-BD31-4B8C-83A1-F6EECF244321}">
                <p14:modId xmlns:p14="http://schemas.microsoft.com/office/powerpoint/2010/main" val="527627730"/>
              </p:ext>
            </p:extLst>
          </p:nvPr>
        </p:nvGraphicFramePr>
        <p:xfrm>
          <a:off x="5618475" y="268943"/>
          <a:ext cx="3039675" cy="4507453"/>
        </p:xfrm>
        <a:graphic>
          <a:graphicData uri="http://schemas.openxmlformats.org/drawingml/2006/table">
            <a:tbl>
              <a:tblPr>
                <a:noFill/>
                <a:tableStyleId>{60678279-2903-4F4C-8DB5-E1972A2FC0D7}</a:tableStyleId>
              </a:tblPr>
              <a:tblGrid>
                <a:gridCol w="1048900">
                  <a:extLst>
                    <a:ext uri="{9D8B030D-6E8A-4147-A177-3AD203B41FA5}">
                      <a16:colId xmlns:a16="http://schemas.microsoft.com/office/drawing/2014/main" val="20000"/>
                    </a:ext>
                  </a:extLst>
                </a:gridCol>
                <a:gridCol w="1990775">
                  <a:extLst>
                    <a:ext uri="{9D8B030D-6E8A-4147-A177-3AD203B41FA5}">
                      <a16:colId xmlns:a16="http://schemas.microsoft.com/office/drawing/2014/main" val="20001"/>
                    </a:ext>
                  </a:extLst>
                </a:gridCol>
              </a:tblGrid>
              <a:tr h="9099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099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9099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099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6780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Shape 1005"/>
          <p:cNvSpPr txBox="1"/>
          <p:nvPr/>
        </p:nvSpPr>
        <p:spPr>
          <a:xfrm>
            <a:off x="374175" y="279698"/>
            <a:ext cx="8667900" cy="20856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“Does segregation of children in public schools solely on the basis of race even though the physical facilities and other ‘tangible’ factors may be equal, deprive the children of the minority group of equal education opportunities? We find that it does.</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“In finding that a segregated law school for Negroes could not provide them equal education opportunities, this court relied in large part on ‘those qualities which are incapable of objective measure but which make for greatness in a law school.’</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“We conclude that in the field of public education the doctrine of ‘separate but equal’ has no place. Separate educational facilities are inherently unequal. Therefore, we hold that the plaintiffs… [are] deprived of the equal protection of the laws guaranteed by the 14</a:t>
            </a:r>
            <a:r>
              <a:rPr lang="en" sz="1200" b="0" i="0" u="none" strike="noStrike" cap="none" baseline="30000" dirty="0">
                <a:solidFill>
                  <a:schemeClr val="dk1"/>
                </a:solidFill>
                <a:latin typeface="Arial Narrow" panose="020B0606020202030204" pitchFamily="34" charset="0"/>
                <a:ea typeface="Times New Roman"/>
                <a:cs typeface="Times New Roman"/>
                <a:sym typeface="Times New Roman"/>
              </a:rPr>
              <a:t>th</a:t>
            </a:r>
            <a:r>
              <a:rPr lang="en" sz="1200" b="0" i="0" u="none" strike="noStrike" cap="none" dirty="0">
                <a:solidFill>
                  <a:schemeClr val="dk1"/>
                </a:solidFill>
                <a:latin typeface="Arial Narrow" panose="020B0606020202030204" pitchFamily="34" charset="0"/>
                <a:ea typeface="Times New Roman"/>
                <a:cs typeface="Times New Roman"/>
                <a:sym typeface="Times New Roman"/>
              </a:rPr>
              <a:t> Amendment.”</a:t>
            </a:r>
          </a:p>
          <a:p>
            <a:pPr lvl="0">
              <a:buClr>
                <a:schemeClr val="dk1"/>
              </a:buClr>
              <a:buSzPct val="25000"/>
            </a:pPr>
            <a:r>
              <a:rPr lang="en-US" sz="1200" dirty="0">
                <a:solidFill>
                  <a:schemeClr val="dk1"/>
                </a:solidFill>
                <a:latin typeface="Arial Narrow" panose="020B0606020202030204" pitchFamily="34" charset="0"/>
                <a:ea typeface="Times New Roman"/>
                <a:cs typeface="Times New Roman"/>
                <a:sym typeface="Times New Roman"/>
              </a:rPr>
              <a:t>                                                                                                                                 -Supreme Court, </a:t>
            </a:r>
            <a:r>
              <a:rPr lang="en-US" sz="1200" i="1" dirty="0">
                <a:solidFill>
                  <a:schemeClr val="dk1"/>
                </a:solidFill>
                <a:latin typeface="Arial Narrow" panose="020B0606020202030204" pitchFamily="34" charset="0"/>
                <a:ea typeface="Times New Roman"/>
                <a:cs typeface="Times New Roman"/>
                <a:sym typeface="Times New Roman"/>
              </a:rPr>
              <a:t>Brown v. Board of Education of Topeka</a:t>
            </a:r>
            <a:r>
              <a:rPr lang="en-US" sz="1200" dirty="0">
                <a:solidFill>
                  <a:schemeClr val="dk1"/>
                </a:solidFill>
                <a:latin typeface="Arial Narrow" panose="020B0606020202030204" pitchFamily="34" charset="0"/>
                <a:ea typeface="Times New Roman"/>
                <a:cs typeface="Times New Roman"/>
                <a:sym typeface="Times New Roman"/>
              </a:rPr>
              <a:t>, May 17, 1954</a:t>
            </a:r>
          </a:p>
          <a:p>
            <a:pPr lvl="0">
              <a:buClr>
                <a:srgbClr val="000000"/>
              </a:buClr>
            </a:pPr>
            <a:endParaRPr lang="en-US" sz="1200"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2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006" name="Shape 1006"/>
          <p:cNvGraphicFramePr/>
          <p:nvPr>
            <p:extLst>
              <p:ext uri="{D42A27DB-BD31-4B8C-83A1-F6EECF244321}">
                <p14:modId xmlns:p14="http://schemas.microsoft.com/office/powerpoint/2010/main" val="3053420253"/>
              </p:ext>
            </p:extLst>
          </p:nvPr>
        </p:nvGraphicFramePr>
        <p:xfrm>
          <a:off x="690625" y="2108499"/>
          <a:ext cx="8035000" cy="2818504"/>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5076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7482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7482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1225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4894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pic>
        <p:nvPicPr>
          <p:cNvPr id="1011" name="Shape 1011"/>
          <p:cNvPicPr preferRelativeResize="0"/>
          <p:nvPr/>
        </p:nvPicPr>
        <p:blipFill rotWithShape="1">
          <a:blip r:embed="rId3">
            <a:alphaModFix/>
          </a:blip>
          <a:srcRect/>
          <a:stretch/>
        </p:blipFill>
        <p:spPr>
          <a:xfrm>
            <a:off x="152400" y="152400"/>
            <a:ext cx="5048399" cy="4835825"/>
          </a:xfrm>
          <a:prstGeom prst="rect">
            <a:avLst/>
          </a:prstGeom>
          <a:noFill/>
          <a:ln>
            <a:noFill/>
          </a:ln>
        </p:spPr>
      </p:pic>
      <p:graphicFrame>
        <p:nvGraphicFramePr>
          <p:cNvPr id="1012" name="Shape 1012"/>
          <p:cNvGraphicFramePr/>
          <p:nvPr>
            <p:extLst>
              <p:ext uri="{D42A27DB-BD31-4B8C-83A1-F6EECF244321}">
                <p14:modId xmlns:p14="http://schemas.microsoft.com/office/powerpoint/2010/main" val="2760938711"/>
              </p:ext>
            </p:extLst>
          </p:nvPr>
        </p:nvGraphicFramePr>
        <p:xfrm>
          <a:off x="5310425" y="152398"/>
          <a:ext cx="3732650" cy="4776117"/>
        </p:xfrm>
        <a:graphic>
          <a:graphicData uri="http://schemas.openxmlformats.org/drawingml/2006/table">
            <a:tbl>
              <a:tblPr>
                <a:noFill/>
                <a:tableStyleId>{60678279-2903-4F4C-8DB5-E1972A2FC0D7}</a:tableStyleId>
              </a:tblPr>
              <a:tblGrid>
                <a:gridCol w="850600">
                  <a:extLst>
                    <a:ext uri="{9D8B030D-6E8A-4147-A177-3AD203B41FA5}">
                      <a16:colId xmlns:a16="http://schemas.microsoft.com/office/drawing/2014/main" val="20000"/>
                    </a:ext>
                  </a:extLst>
                </a:gridCol>
                <a:gridCol w="2882050">
                  <a:extLst>
                    <a:ext uri="{9D8B030D-6E8A-4147-A177-3AD203B41FA5}">
                      <a16:colId xmlns:a16="http://schemas.microsoft.com/office/drawing/2014/main" val="20001"/>
                    </a:ext>
                  </a:extLst>
                </a:gridCol>
              </a:tblGrid>
              <a:tr h="11082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10827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8199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6930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0827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pic>
        <p:nvPicPr>
          <p:cNvPr id="1017" name="Shape 1017" descr="https://lh5.googleusercontent.com/SAbdzfl204sLQzjySZX4ewB_sz69_bRHS-e534vh4Rv9mpdkjvuxYxbSX6I41uCNz4bi9La5j0OPI0vv5COsRRgpVh56f0HSiexHWXUWMx4mZnHY7KGefNgn9YK3XJMSyg"/>
          <p:cNvPicPr preferRelativeResize="0"/>
          <p:nvPr/>
        </p:nvPicPr>
        <p:blipFill rotWithShape="1">
          <a:blip r:embed="rId3">
            <a:alphaModFix/>
          </a:blip>
          <a:srcRect/>
          <a:stretch/>
        </p:blipFill>
        <p:spPr>
          <a:xfrm>
            <a:off x="152400" y="152400"/>
            <a:ext cx="4547175" cy="4733199"/>
          </a:xfrm>
          <a:prstGeom prst="rect">
            <a:avLst/>
          </a:prstGeom>
          <a:noFill/>
          <a:ln>
            <a:noFill/>
          </a:ln>
        </p:spPr>
      </p:pic>
      <p:graphicFrame>
        <p:nvGraphicFramePr>
          <p:cNvPr id="1018" name="Shape 1018"/>
          <p:cNvGraphicFramePr/>
          <p:nvPr>
            <p:extLst>
              <p:ext uri="{D42A27DB-BD31-4B8C-83A1-F6EECF244321}">
                <p14:modId xmlns:p14="http://schemas.microsoft.com/office/powerpoint/2010/main" val="1215200097"/>
              </p:ext>
            </p:extLst>
          </p:nvPr>
        </p:nvGraphicFramePr>
        <p:xfrm>
          <a:off x="4837650" y="258175"/>
          <a:ext cx="4205425" cy="4537625"/>
        </p:xfrm>
        <a:graphic>
          <a:graphicData uri="http://schemas.openxmlformats.org/drawingml/2006/table">
            <a:tbl>
              <a:tblPr>
                <a:noFill/>
                <a:tableStyleId>{60678279-2903-4F4C-8DB5-E1972A2FC0D7}</a:tableStyleId>
              </a:tblPr>
              <a:tblGrid>
                <a:gridCol w="884475">
                  <a:extLst>
                    <a:ext uri="{9D8B030D-6E8A-4147-A177-3AD203B41FA5}">
                      <a16:colId xmlns:a16="http://schemas.microsoft.com/office/drawing/2014/main" val="20000"/>
                    </a:ext>
                  </a:extLst>
                </a:gridCol>
                <a:gridCol w="3320950">
                  <a:extLst>
                    <a:ext uri="{9D8B030D-6E8A-4147-A177-3AD203B41FA5}">
                      <a16:colId xmlns:a16="http://schemas.microsoft.com/office/drawing/2014/main" val="20001"/>
                    </a:ext>
                  </a:extLst>
                </a:gridCol>
              </a:tblGrid>
              <a:tr h="966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66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174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90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967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Shape 1023"/>
          <p:cNvSpPr txBox="1"/>
          <p:nvPr/>
        </p:nvSpPr>
        <p:spPr>
          <a:xfrm>
            <a:off x="247425" y="182880"/>
            <a:ext cx="8570859" cy="2386814"/>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“Why is it that in the twelve years that have passed since the end of World War II, the United States which was so far in the lead has been losing its lead to the Russians…</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“Our people have been led to believe in the enormous fallacy that the highest purpose of the American social order is to multiply the enjoyment of consumer goods. As a result, our public institutions, particularly those having to do with education and research, have been …. scandalously starved.</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“With prosperity acting as a narcotic… our public life has been increasingly doped and without purpose. With the President in a kind of partial retirement… we drift, with no one to state our purposes and to make policy.”</a:t>
            </a:r>
          </a:p>
          <a:p>
            <a:pPr lvl="0">
              <a:buClr>
                <a:schemeClr val="dk1"/>
              </a:buClr>
              <a:buSzPct val="25000"/>
            </a:pPr>
            <a:r>
              <a:rPr lang="en-US" sz="1300" dirty="0">
                <a:solidFill>
                  <a:schemeClr val="dk1"/>
                </a:solidFill>
                <a:latin typeface="Arial Narrow" panose="020B0606020202030204" pitchFamily="34" charset="0"/>
                <a:ea typeface="Times New Roman"/>
                <a:cs typeface="Times New Roman"/>
                <a:sym typeface="Times New Roman"/>
              </a:rPr>
              <a:t>                                                                                              -Walter Lippmann, journalist, essay written six days after Sputnik, October 1957</a:t>
            </a:r>
          </a:p>
          <a:p>
            <a:pPr lvl="0">
              <a:buClr>
                <a:srgbClr val="000000"/>
              </a:buClr>
            </a:pPr>
            <a:endParaRPr lang="en-US" sz="1300"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3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024" name="Shape 1024"/>
          <p:cNvGraphicFramePr/>
          <p:nvPr>
            <p:extLst>
              <p:ext uri="{D42A27DB-BD31-4B8C-83A1-F6EECF244321}">
                <p14:modId xmlns:p14="http://schemas.microsoft.com/office/powerpoint/2010/main" val="3818819446"/>
              </p:ext>
            </p:extLst>
          </p:nvPr>
        </p:nvGraphicFramePr>
        <p:xfrm>
          <a:off x="322729" y="2302136"/>
          <a:ext cx="8402896" cy="2676099"/>
        </p:xfrm>
        <a:graphic>
          <a:graphicData uri="http://schemas.openxmlformats.org/drawingml/2006/table">
            <a:tbl>
              <a:tblPr>
                <a:noFill/>
                <a:tableStyleId>{60678279-2903-4F4C-8DB5-E1972A2FC0D7}</a:tableStyleId>
              </a:tblPr>
              <a:tblGrid>
                <a:gridCol w="1452519">
                  <a:extLst>
                    <a:ext uri="{9D8B030D-6E8A-4147-A177-3AD203B41FA5}">
                      <a16:colId xmlns:a16="http://schemas.microsoft.com/office/drawing/2014/main" val="20000"/>
                    </a:ext>
                  </a:extLst>
                </a:gridCol>
                <a:gridCol w="6950377">
                  <a:extLst>
                    <a:ext uri="{9D8B030D-6E8A-4147-A177-3AD203B41FA5}">
                      <a16:colId xmlns:a16="http://schemas.microsoft.com/office/drawing/2014/main" val="20001"/>
                    </a:ext>
                  </a:extLst>
                </a:gridCol>
              </a:tblGrid>
              <a:tr h="50902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847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3847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3946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65067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028"/>
        <p:cNvGrpSpPr/>
        <p:nvPr/>
      </p:nvGrpSpPr>
      <p:grpSpPr>
        <a:xfrm>
          <a:off x="0" y="0"/>
          <a:ext cx="0" cy="0"/>
          <a:chOff x="0" y="0"/>
          <a:chExt cx="0" cy="0"/>
        </a:xfrm>
      </p:grpSpPr>
      <p:sp>
        <p:nvSpPr>
          <p:cNvPr id="1029" name="Shape 1029"/>
          <p:cNvSpPr txBox="1"/>
          <p:nvPr/>
        </p:nvSpPr>
        <p:spPr>
          <a:xfrm>
            <a:off x="717850" y="-132771"/>
            <a:ext cx="8035000" cy="1886267"/>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800" b="0" i="0" u="none" strike="noStrike" cap="none" dirty="0">
                <a:solidFill>
                  <a:schemeClr val="dk1"/>
                </a:solidFill>
                <a:latin typeface="Arial Narrow" panose="020B0606020202030204" pitchFamily="34" charset="0"/>
                <a:sym typeface="Arial"/>
              </a:rPr>
              <a:t>“ No man who owns his house and lot can be a Communist.  He has too much to do”</a:t>
            </a:r>
          </a:p>
          <a:p>
            <a:pPr marL="0" marR="0" lvl="0" indent="0" algn="l" rtl="0">
              <a:lnSpc>
                <a:spcPct val="100000"/>
              </a:lnSpc>
              <a:spcBef>
                <a:spcPts val="0"/>
              </a:spcBef>
              <a:spcAft>
                <a:spcPts val="0"/>
              </a:spcAft>
              <a:buClr>
                <a:schemeClr val="dk1"/>
              </a:buClr>
              <a:buSzPct val="25000"/>
              <a:buFont typeface="Arial"/>
              <a:buNone/>
            </a:pPr>
            <a:r>
              <a:rPr lang="en" sz="1800" b="0" i="0" u="none" strike="noStrike" cap="none" dirty="0">
                <a:solidFill>
                  <a:schemeClr val="dk1"/>
                </a:solidFill>
                <a:latin typeface="Arial Narrow" panose="020B0606020202030204" pitchFamily="34" charset="0"/>
                <a:sym typeface="Arial"/>
              </a:rPr>
              <a:t>                                                                               	William J. Levitt, 1948 </a:t>
            </a:r>
          </a:p>
        </p:txBody>
      </p:sp>
      <p:graphicFrame>
        <p:nvGraphicFramePr>
          <p:cNvPr id="1030" name="Shape 1030"/>
          <p:cNvGraphicFramePr/>
          <p:nvPr>
            <p:extLst>
              <p:ext uri="{D42A27DB-BD31-4B8C-83A1-F6EECF244321}">
                <p14:modId xmlns:p14="http://schemas.microsoft.com/office/powerpoint/2010/main" val="925797083"/>
              </p:ext>
            </p:extLst>
          </p:nvPr>
        </p:nvGraphicFramePr>
        <p:xfrm>
          <a:off x="717850" y="2071875"/>
          <a:ext cx="8035000" cy="2949360"/>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6000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168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168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168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669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Shape 1035"/>
          <p:cNvSpPr txBox="1"/>
          <p:nvPr/>
        </p:nvSpPr>
        <p:spPr>
          <a:xfrm>
            <a:off x="451821" y="0"/>
            <a:ext cx="8487784"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000" b="0" i="0" u="none" strike="noStrike" cap="none" dirty="0">
                <a:solidFill>
                  <a:schemeClr val="dk1"/>
                </a:solidFill>
                <a:latin typeface="Arial Narrow" panose="020B0606020202030204" pitchFamily="34" charset="0"/>
                <a:ea typeface="Times New Roman"/>
                <a:cs typeface="Times New Roman"/>
                <a:sym typeface="Times New Roman"/>
              </a:rPr>
              <a:t>.</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..the fifties appear to be an orderly era, one with a minimum of social dissent. Photographs from the period tend to show people who dressed carefully: men in suits, ties, and—when outdoors—hats; the women with their hair in modified page-boys, pert and upbeat. Young people seemed, more than anything else,"square" and largely accepting of the given social covenants. At the beginning of the decade their music was still slow and saccharine, mirroring the generally bland popular taste… The American Dream was to exercise personal freedom not in social and political terms, but rather in economic ones. Eager to be part of the burgeoning middle class, young men and women opted for material well-being, particularly if it came with some form of guaranteed employment. For the young, eager veteran just out of college… security meant finding a good white-collar job with a large, benevolent company, getting married, having children, and buying a house in the suburbs.</a:t>
            </a:r>
          </a:p>
          <a:p>
            <a:pPr marL="0" marR="0" lvl="0" indent="0" algn="r" rtl="0">
              <a:lnSpc>
                <a:spcPct val="100000"/>
              </a:lnSpc>
              <a:spcBef>
                <a:spcPts val="0"/>
              </a:spcBef>
              <a:spcAft>
                <a:spcPts val="0"/>
              </a:spcAft>
              <a:buClr>
                <a:schemeClr val="dk1"/>
              </a:buClr>
              <a:buSzPct val="25000"/>
              <a:buFont typeface="Times New Roman"/>
              <a:buNone/>
            </a:pPr>
            <a:r>
              <a:rPr lang="en" dirty="0">
                <a:solidFill>
                  <a:schemeClr val="dk1"/>
                </a:solidFill>
                <a:latin typeface="Arial Narrow" panose="020B0606020202030204" pitchFamily="34" charset="0"/>
                <a:ea typeface="Times New Roman"/>
                <a:cs typeface="Calibri"/>
                <a:sym typeface="Calibri"/>
              </a:rPr>
              <a:t>-</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David Halberstam, </a:t>
            </a:r>
            <a:r>
              <a:rPr lang="en" sz="1400" b="0" i="1" u="none" strike="noStrike" cap="none" dirty="0">
                <a:solidFill>
                  <a:schemeClr val="dk1"/>
                </a:solidFill>
                <a:latin typeface="Arial Narrow" panose="020B0606020202030204" pitchFamily="34" charset="0"/>
                <a:ea typeface="Times New Roman"/>
                <a:cs typeface="Times New Roman"/>
                <a:sym typeface="Times New Roman"/>
              </a:rPr>
              <a:t>The Fifties</a:t>
            </a:r>
            <a:r>
              <a:rPr lang="en" sz="1400" b="0" i="0" u="none" strike="noStrike" cap="none" dirty="0">
                <a:solidFill>
                  <a:schemeClr val="dk1"/>
                </a:solidFill>
                <a:latin typeface="Arial Narrow" panose="020B0606020202030204" pitchFamily="34" charset="0"/>
                <a:ea typeface="Times New Roman"/>
                <a:cs typeface="Times New Roman"/>
                <a:sym typeface="Times New Roman"/>
              </a:rPr>
              <a:t>, 1994</a:t>
            </a:r>
          </a:p>
        </p:txBody>
      </p:sp>
      <p:graphicFrame>
        <p:nvGraphicFramePr>
          <p:cNvPr id="1036" name="Shape 1036"/>
          <p:cNvGraphicFramePr/>
          <p:nvPr>
            <p:extLst>
              <p:ext uri="{D42A27DB-BD31-4B8C-83A1-F6EECF244321}">
                <p14:modId xmlns:p14="http://schemas.microsoft.com/office/powerpoint/2010/main" val="1054024581"/>
              </p:ext>
            </p:extLst>
          </p:nvPr>
        </p:nvGraphicFramePr>
        <p:xfrm>
          <a:off x="527125" y="2517290"/>
          <a:ext cx="8225725" cy="2441986"/>
        </p:xfrm>
        <a:graphic>
          <a:graphicData uri="http://schemas.openxmlformats.org/drawingml/2006/table">
            <a:tbl>
              <a:tblPr>
                <a:noFill/>
                <a:tableStyleId>{60678279-2903-4F4C-8DB5-E1972A2FC0D7}</a:tableStyleId>
              </a:tblPr>
              <a:tblGrid>
                <a:gridCol w="1421894">
                  <a:extLst>
                    <a:ext uri="{9D8B030D-6E8A-4147-A177-3AD203B41FA5}">
                      <a16:colId xmlns:a16="http://schemas.microsoft.com/office/drawing/2014/main" val="20000"/>
                    </a:ext>
                  </a:extLst>
                </a:gridCol>
                <a:gridCol w="6803831">
                  <a:extLst>
                    <a:ext uri="{9D8B030D-6E8A-4147-A177-3AD203B41FA5}">
                      <a16:colId xmlns:a16="http://schemas.microsoft.com/office/drawing/2014/main" val="20001"/>
                    </a:ext>
                  </a:extLst>
                </a:gridCol>
              </a:tblGrid>
              <a:tr h="46444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0007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0007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8373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9366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Shape 1041"/>
          <p:cNvSpPr txBox="1"/>
          <p:nvPr/>
        </p:nvSpPr>
        <p:spPr>
          <a:xfrm>
            <a:off x="472800" y="484094"/>
            <a:ext cx="8280050" cy="160289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“Anyway, I keep picturing all these little kids playing some game in this big field of rye and all. Thousands of little kids, and nobody's around - nobody big, I mean - except me. And I'm standing on the edge of some crazy cliff. What I have to do, I have to catch everybody if they start to go over the cliff - I mean if they're running and they don't look where they're going I have to come out from somewhere and catch them. That's all I do all day. I'd just be the catcher in the rye and all. I know it's crazy, but that's the only thing I'd really like to be.”</a:t>
            </a:r>
          </a:p>
          <a:p>
            <a:pPr marL="0" marR="0" lvl="0" indent="0" algn="l" rtl="0">
              <a:lnSpc>
                <a:spcPct val="100000"/>
              </a:lnSpc>
              <a:spcBef>
                <a:spcPts val="0"/>
              </a:spcBef>
              <a:spcAft>
                <a:spcPts val="0"/>
              </a:spcAft>
              <a:buClr>
                <a:schemeClr val="dk1"/>
              </a:buClr>
              <a:buSzPct val="25000"/>
              <a:buFont typeface="Arial"/>
              <a:buNone/>
            </a:pPr>
            <a:r>
              <a:rPr lang="en" sz="1300" dirty="0">
                <a:solidFill>
                  <a:schemeClr val="dk1"/>
                </a:solidFill>
                <a:latin typeface="Arial Narrow" panose="020B0606020202030204" pitchFamily="34" charset="0"/>
              </a:rPr>
              <a:t>                                                                                                                                                     -J.D. Salinger, </a:t>
            </a:r>
            <a:r>
              <a:rPr lang="en" sz="1300" i="1" dirty="0">
                <a:solidFill>
                  <a:schemeClr val="dk1"/>
                </a:solidFill>
                <a:latin typeface="Arial Narrow" panose="020B0606020202030204" pitchFamily="34" charset="0"/>
              </a:rPr>
              <a:t>The Catcher in the Rye</a:t>
            </a:r>
            <a:endParaRPr lang="en" sz="1300" b="0" i="0" u="none" strike="noStrike" cap="none" dirty="0">
              <a:solidFill>
                <a:schemeClr val="dk1"/>
              </a:solidFill>
              <a:latin typeface="Arial Narrow" panose="020B0606020202030204" pitchFamily="34" charset="0"/>
              <a:sym typeface="Arial"/>
            </a:endParaRPr>
          </a:p>
        </p:txBody>
      </p:sp>
      <p:graphicFrame>
        <p:nvGraphicFramePr>
          <p:cNvPr id="1042" name="Shape 1042"/>
          <p:cNvGraphicFramePr/>
          <p:nvPr>
            <p:extLst>
              <p:ext uri="{D42A27DB-BD31-4B8C-83A1-F6EECF244321}">
                <p14:modId xmlns:p14="http://schemas.microsoft.com/office/powerpoint/2010/main" val="3142912023"/>
              </p:ext>
            </p:extLst>
          </p:nvPr>
        </p:nvGraphicFramePr>
        <p:xfrm>
          <a:off x="472800" y="2086984"/>
          <a:ext cx="8280050" cy="2581835"/>
        </p:xfrm>
        <a:graphic>
          <a:graphicData uri="http://schemas.openxmlformats.org/drawingml/2006/table">
            <a:tbl>
              <a:tblPr>
                <a:noFill/>
                <a:tableStyleId>{60678279-2903-4F4C-8DB5-E1972A2FC0D7}</a:tableStyleId>
              </a:tblPr>
              <a:tblGrid>
                <a:gridCol w="1431284">
                  <a:extLst>
                    <a:ext uri="{9D8B030D-6E8A-4147-A177-3AD203B41FA5}">
                      <a16:colId xmlns:a16="http://schemas.microsoft.com/office/drawing/2014/main" val="20000"/>
                    </a:ext>
                  </a:extLst>
                </a:gridCol>
                <a:gridCol w="6848766">
                  <a:extLst>
                    <a:ext uri="{9D8B030D-6E8A-4147-A177-3AD203B41FA5}">
                      <a16:colId xmlns:a16="http://schemas.microsoft.com/office/drawing/2014/main" val="20001"/>
                    </a:ext>
                  </a:extLst>
                </a:gridCol>
              </a:tblGrid>
              <a:tr h="530976">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H</a:t>
                      </a:r>
                      <a:r>
                        <a:rPr lang="en" sz="11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57382">
                <a:tc>
                  <a:txBody>
                    <a:bodyPr/>
                    <a:lstStyle/>
                    <a:p>
                      <a:pPr marL="0" marR="0" lvl="0" indent="0" algn="l" rtl="0">
                        <a:lnSpc>
                          <a:spcPct val="100000"/>
                        </a:lnSpc>
                        <a:spcBef>
                          <a:spcPts val="0"/>
                        </a:spcBef>
                        <a:spcAft>
                          <a:spcPts val="0"/>
                        </a:spcAft>
                        <a:buClr>
                          <a:srgbClr val="FF0000"/>
                        </a:buClr>
                        <a:buSzPct val="25000"/>
                        <a:buFont typeface="Arial"/>
                        <a:buNone/>
                      </a:pPr>
                      <a:r>
                        <a:rPr lang="en" sz="1100">
                          <a:solidFill>
                            <a:srgbClr val="FF0000"/>
                          </a:solidFill>
                        </a:rPr>
                        <a:t>A</a:t>
                      </a:r>
                      <a:r>
                        <a:rPr lang="en" sz="11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57382">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57382">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78713">
                <a:tc>
                  <a:txBody>
                    <a:bodyPr/>
                    <a:lstStyle/>
                    <a:p>
                      <a:pPr marL="0" marR="0" lvl="0" indent="0" algn="l" rtl="0">
                        <a:lnSpc>
                          <a:spcPct val="100000"/>
                        </a:lnSpc>
                        <a:spcBef>
                          <a:spcPts val="0"/>
                        </a:spcBef>
                        <a:spcAft>
                          <a:spcPts val="0"/>
                        </a:spcAft>
                        <a:buClr>
                          <a:srgbClr val="000000"/>
                        </a:buClr>
                        <a:buSzPct val="25000"/>
                        <a:buFont typeface="Arial"/>
                        <a:buNone/>
                      </a:pPr>
                      <a:r>
                        <a:rPr lang="en" sz="1100" u="none" strike="noStrike" cap="none"/>
                        <a:t>“</a:t>
                      </a:r>
                      <a:r>
                        <a:rPr lang="en" sz="1100" u="none" strike="noStrike" cap="none">
                          <a:solidFill>
                            <a:srgbClr val="FF0000"/>
                          </a:solidFill>
                        </a:rPr>
                        <a:t>Y</a:t>
                      </a:r>
                      <a:r>
                        <a:rPr lang="en" sz="11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Shape 1047"/>
          <p:cNvSpPr txBox="1"/>
          <p:nvPr/>
        </p:nvSpPr>
        <p:spPr>
          <a:xfrm>
            <a:off x="166625" y="236668"/>
            <a:ext cx="8559000" cy="1484555"/>
          </a:xfrm>
          <a:prstGeom prst="rect">
            <a:avLst/>
          </a:prstGeom>
          <a:noFill/>
          <a:ln>
            <a:noFill/>
          </a:ln>
        </p:spPr>
        <p:txBody>
          <a:bodyPr wrap="square" lIns="91425" tIns="91425" rIns="91425" bIns="91425" anchor="ctr" anchorCtr="0">
            <a:noAutofit/>
          </a:bodyPr>
          <a:lstStyle/>
          <a:p>
            <a:pPr marL="457200" marR="0" lvl="0" indent="0" algn="l" rtl="0">
              <a:lnSpc>
                <a:spcPct val="100000"/>
              </a:lnSpc>
              <a:spcBef>
                <a:spcPts val="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“You have a row of dominoes set up, you knock over the first one, and what will happen to the last one is the certainty that it will go over very quickly. . . . Asia, after all, has already lost 450 million of its peoples to the Communist dictatorship, and we simply can’t afford greater losses.”</a:t>
            </a:r>
          </a:p>
          <a:p>
            <a:pPr marL="457200" marR="0" lvl="0" indent="0" algn="l" rtl="0">
              <a:lnSpc>
                <a:spcPct val="100000"/>
              </a:lnSpc>
              <a:spcBef>
                <a:spcPts val="0"/>
              </a:spcBef>
              <a:spcAft>
                <a:spcPts val="0"/>
              </a:spcAft>
              <a:buClr>
                <a:schemeClr val="dk1"/>
              </a:buClr>
              <a:buSzPct val="25000"/>
              <a:buFont typeface="Calibri"/>
              <a:buNone/>
            </a:pPr>
            <a:r>
              <a:rPr lang="en" b="0" i="0" u="none" strike="noStrike" cap="none" dirty="0">
                <a:solidFill>
                  <a:schemeClr val="dk1"/>
                </a:solidFill>
                <a:latin typeface="Arial Narrow" panose="020B0606020202030204" pitchFamily="34" charset="0"/>
                <a:ea typeface="Calibri"/>
                <a:cs typeface="Calibri"/>
                <a:sym typeface="Calibri"/>
              </a:rPr>
              <a:t>                                                                                                                                           —President Dwight Eisenhower</a:t>
            </a:r>
          </a:p>
        </p:txBody>
      </p:sp>
      <p:graphicFrame>
        <p:nvGraphicFramePr>
          <p:cNvPr id="1048" name="Shape 1048"/>
          <p:cNvGraphicFramePr/>
          <p:nvPr>
            <p:extLst>
              <p:ext uri="{D42A27DB-BD31-4B8C-83A1-F6EECF244321}">
                <p14:modId xmlns:p14="http://schemas.microsoft.com/office/powerpoint/2010/main" val="3940269909"/>
              </p:ext>
            </p:extLst>
          </p:nvPr>
        </p:nvGraphicFramePr>
        <p:xfrm>
          <a:off x="690625" y="1549102"/>
          <a:ext cx="8035000" cy="3384708"/>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6604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6894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6894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4209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4424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pic>
        <p:nvPicPr>
          <p:cNvPr id="1053" name="Shape 1053"/>
          <p:cNvPicPr preferRelativeResize="0"/>
          <p:nvPr/>
        </p:nvPicPr>
        <p:blipFill rotWithShape="1">
          <a:blip r:embed="rId3">
            <a:alphaModFix/>
          </a:blip>
          <a:srcRect l="20833" t="27634" r="18428" b="36466"/>
          <a:stretch/>
        </p:blipFill>
        <p:spPr>
          <a:xfrm>
            <a:off x="849854" y="0"/>
            <a:ext cx="7550818" cy="2488065"/>
          </a:xfrm>
          <a:prstGeom prst="rect">
            <a:avLst/>
          </a:prstGeom>
          <a:noFill/>
          <a:ln>
            <a:noFill/>
          </a:ln>
        </p:spPr>
      </p:pic>
      <p:graphicFrame>
        <p:nvGraphicFramePr>
          <p:cNvPr id="1054" name="Shape 1054"/>
          <p:cNvGraphicFramePr/>
          <p:nvPr>
            <p:extLst>
              <p:ext uri="{D42A27DB-BD31-4B8C-83A1-F6EECF244321}">
                <p14:modId xmlns:p14="http://schemas.microsoft.com/office/powerpoint/2010/main" val="3264878216"/>
              </p:ext>
            </p:extLst>
          </p:nvPr>
        </p:nvGraphicFramePr>
        <p:xfrm>
          <a:off x="344245" y="2323652"/>
          <a:ext cx="8413653" cy="2229859"/>
        </p:xfrm>
        <a:graphic>
          <a:graphicData uri="http://schemas.openxmlformats.org/drawingml/2006/table">
            <a:tbl>
              <a:tblPr>
                <a:noFill/>
                <a:tableStyleId>{60678279-2903-4F4C-8DB5-E1972A2FC0D7}</a:tableStyleId>
              </a:tblPr>
              <a:tblGrid>
                <a:gridCol w="1454379">
                  <a:extLst>
                    <a:ext uri="{9D8B030D-6E8A-4147-A177-3AD203B41FA5}">
                      <a16:colId xmlns:a16="http://schemas.microsoft.com/office/drawing/2014/main" val="20000"/>
                    </a:ext>
                  </a:extLst>
                </a:gridCol>
                <a:gridCol w="6959274">
                  <a:extLst>
                    <a:ext uri="{9D8B030D-6E8A-4147-A177-3AD203B41FA5}">
                      <a16:colId xmlns:a16="http://schemas.microsoft.com/office/drawing/2014/main" val="20001"/>
                    </a:ext>
                  </a:extLst>
                </a:gridCol>
              </a:tblGrid>
              <a:tr h="3888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3888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38889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58336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47980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Shape 1059"/>
          <p:cNvSpPr txBox="1"/>
          <p:nvPr/>
        </p:nvSpPr>
        <p:spPr>
          <a:xfrm>
            <a:off x="690625" y="0"/>
            <a:ext cx="8035000"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panose="02020603050405020304" pitchFamily="18" charset="0"/>
                <a:sym typeface="Times New Roman"/>
              </a:rPr>
              <a:t>The problem . . . was a strange stirring, a sense of dissatisfaction, a yearning that women suffered in the middle of the twentieth century in the United States. Each suburban wife struggled with it alone. As she made the beds, shopped for groceries, matched slipcover material, ate peanut butter sandwiches with her children, . . . lay beside her husband at night--she was afraid to ask even of herself the silent question--"Is this all?" . . .</a:t>
            </a:r>
          </a:p>
          <a:p>
            <a:pPr marL="0" marR="0" lvl="0" indent="0" algn="r" rtl="0">
              <a:lnSpc>
                <a:spcPct val="100000"/>
              </a:lnSpc>
              <a:spcBef>
                <a:spcPts val="0"/>
              </a:spcBef>
              <a:spcAft>
                <a:spcPts val="0"/>
              </a:spcAft>
              <a:buClr>
                <a:schemeClr val="dk1"/>
              </a:buClr>
              <a:buSzPct val="25000"/>
              <a:buFont typeface="Times New Roman"/>
              <a:buNone/>
            </a:pPr>
            <a:r>
              <a:rPr lang="en" b="0" i="0" u="none" strike="noStrike" cap="none" dirty="0">
                <a:solidFill>
                  <a:schemeClr val="dk1"/>
                </a:solidFill>
                <a:latin typeface="Arial Narrow" panose="020B0606020202030204" pitchFamily="34" charset="0"/>
                <a:ea typeface="Times New Roman"/>
                <a:cs typeface="Times New Roman" panose="02020603050405020304" pitchFamily="18" charset="0"/>
                <a:sym typeface="Times New Roman"/>
              </a:rPr>
              <a:t>- </a:t>
            </a:r>
            <a:r>
              <a:rPr lang="en" b="0" i="1" u="none" strike="noStrike" cap="none" dirty="0">
                <a:solidFill>
                  <a:schemeClr val="dk1"/>
                </a:solidFill>
                <a:latin typeface="Arial Narrow" panose="020B0606020202030204" pitchFamily="34" charset="0"/>
                <a:ea typeface="Times New Roman"/>
                <a:cs typeface="Times New Roman" panose="02020603050405020304" pitchFamily="18" charset="0"/>
                <a:sym typeface="Times New Roman"/>
              </a:rPr>
              <a:t>The Feminine Mystique </a:t>
            </a:r>
            <a:r>
              <a:rPr lang="en" b="0" i="0" u="none" strike="noStrike" cap="none" dirty="0">
                <a:solidFill>
                  <a:schemeClr val="dk1"/>
                </a:solidFill>
                <a:latin typeface="Arial Narrow" panose="020B0606020202030204" pitchFamily="34" charset="0"/>
                <a:ea typeface="Times New Roman"/>
                <a:cs typeface="Times New Roman" panose="02020603050405020304" pitchFamily="18" charset="0"/>
                <a:sym typeface="Times New Roman"/>
              </a:rPr>
              <a:t>by Betty Friedan</a:t>
            </a:r>
          </a:p>
        </p:txBody>
      </p:sp>
      <p:graphicFrame>
        <p:nvGraphicFramePr>
          <p:cNvPr id="1060" name="Shape 1060"/>
          <p:cNvGraphicFramePr/>
          <p:nvPr>
            <p:extLst>
              <p:ext uri="{D42A27DB-BD31-4B8C-83A1-F6EECF244321}">
                <p14:modId xmlns:p14="http://schemas.microsoft.com/office/powerpoint/2010/main" val="1037918200"/>
              </p:ext>
            </p:extLst>
          </p:nvPr>
        </p:nvGraphicFramePr>
        <p:xfrm>
          <a:off x="690625" y="2119255"/>
          <a:ext cx="8035000" cy="2764716"/>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5305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569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5699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4206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7813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Shape 1065"/>
          <p:cNvSpPr txBox="1"/>
          <p:nvPr/>
        </p:nvSpPr>
        <p:spPr>
          <a:xfrm>
            <a:off x="580913" y="272150"/>
            <a:ext cx="8100387" cy="30000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600" b="0" i="0" u="none" strike="noStrike" cap="none" dirty="0">
                <a:solidFill>
                  <a:schemeClr val="dk1"/>
                </a:solidFill>
                <a:highlight>
                  <a:srgbClr val="FFFFFF"/>
                </a:highlight>
                <a:latin typeface="Arial Narrow" panose="020B0606020202030204" pitchFamily="34" charset="0"/>
                <a:ea typeface="Times New Roman"/>
                <a:cs typeface="Times New Roman" panose="02020603050405020304" pitchFamily="18" charset="0"/>
                <a:sym typeface="Times New Roman"/>
              </a:rPr>
              <a:t>“Hippies … constituted themselves as walking critiques of bureaucratic rationality.… By the late 1960s ‘freakified’ youth were exploring new aspects of self-hood which they had never previously thought existed. Indulgence in drug experiences, sex, communal activities, be-ins, sit-ins, demonstrations, riots, busts, trips with no destination in particular, not only gave subculture members a set of common experiences, but also opened up vast new capacities of self-hood for exploration.</a:t>
            </a:r>
          </a:p>
          <a:p>
            <a:pPr marL="3200400" marR="0" lvl="0" indent="457200" algn="l" rtl="0">
              <a:lnSpc>
                <a:spcPct val="100000"/>
              </a:lnSpc>
              <a:spcBef>
                <a:spcPts val="0"/>
              </a:spcBef>
              <a:spcAft>
                <a:spcPts val="0"/>
              </a:spcAft>
              <a:buClr>
                <a:schemeClr val="dk1"/>
              </a:buClr>
              <a:buSzPct val="25000"/>
              <a:buFont typeface="Times New Roman"/>
              <a:buNone/>
            </a:pPr>
            <a:r>
              <a:rPr lang="en" sz="1800" dirty="0">
                <a:solidFill>
                  <a:schemeClr val="dk1"/>
                </a:solidFill>
                <a:highlight>
                  <a:srgbClr val="FFFFFF"/>
                </a:highlight>
                <a:latin typeface="Arial Narrow" panose="020B0606020202030204" pitchFamily="34" charset="0"/>
                <a:ea typeface="Times New Roman"/>
                <a:cs typeface="Times New Roman" panose="02020603050405020304" pitchFamily="18" charset="0"/>
                <a:sym typeface="Times New Roman"/>
              </a:rPr>
              <a:t>                             -</a:t>
            </a:r>
            <a:r>
              <a:rPr lang="en" sz="1600" b="0" i="0" u="none" strike="noStrike" cap="none" dirty="0">
                <a:solidFill>
                  <a:schemeClr val="dk1"/>
                </a:solidFill>
                <a:highlight>
                  <a:srgbClr val="FFFFFF"/>
                </a:highlight>
                <a:latin typeface="Arial Narrow" panose="020B0606020202030204" pitchFamily="34" charset="0"/>
                <a:ea typeface="Times New Roman"/>
                <a:cs typeface="Times New Roman" panose="02020603050405020304" pitchFamily="18" charset="0"/>
                <a:sym typeface="Times New Roman"/>
              </a:rPr>
              <a:t>Daniel A. Foss and Ralph W. Larkin</a:t>
            </a:r>
          </a:p>
        </p:txBody>
      </p:sp>
      <p:graphicFrame>
        <p:nvGraphicFramePr>
          <p:cNvPr id="1066" name="Shape 1066"/>
          <p:cNvGraphicFramePr/>
          <p:nvPr>
            <p:extLst>
              <p:ext uri="{D42A27DB-BD31-4B8C-83A1-F6EECF244321}">
                <p14:modId xmlns:p14="http://schemas.microsoft.com/office/powerpoint/2010/main" val="890874555"/>
              </p:ext>
            </p:extLst>
          </p:nvPr>
        </p:nvGraphicFramePr>
        <p:xfrm>
          <a:off x="690625" y="2581834"/>
          <a:ext cx="8035000" cy="2389141"/>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70346">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H</a:t>
                      </a:r>
                      <a:r>
                        <a:rPr lang="en" sz="1100" u="none" strike="noStrike" cap="none"/>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28465">
                <a:tc>
                  <a:txBody>
                    <a:bodyPr/>
                    <a:lstStyle/>
                    <a:p>
                      <a:pPr marL="0" marR="0" lvl="0" indent="0" algn="l" rtl="0">
                        <a:lnSpc>
                          <a:spcPct val="100000"/>
                        </a:lnSpc>
                        <a:spcBef>
                          <a:spcPts val="0"/>
                        </a:spcBef>
                        <a:spcAft>
                          <a:spcPts val="0"/>
                        </a:spcAft>
                        <a:buClr>
                          <a:srgbClr val="FF0000"/>
                        </a:buClr>
                        <a:buSzPct val="25000"/>
                        <a:buFont typeface="Arial"/>
                        <a:buNone/>
                      </a:pPr>
                      <a:r>
                        <a:rPr lang="en" sz="1100">
                          <a:solidFill>
                            <a:srgbClr val="FF0000"/>
                          </a:solidFill>
                        </a:rPr>
                        <a:t>A</a:t>
                      </a:r>
                      <a:r>
                        <a:rPr lang="en" sz="1100"/>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28465">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urpose</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28465">
                <a:tc>
                  <a:txBody>
                    <a:bodyPr/>
                    <a:lstStyle/>
                    <a:p>
                      <a:pPr marL="0" marR="0" lvl="0" indent="0" algn="l" rtl="0">
                        <a:lnSpc>
                          <a:spcPct val="100000"/>
                        </a:lnSpc>
                        <a:spcBef>
                          <a:spcPts val="0"/>
                        </a:spcBef>
                        <a:spcAft>
                          <a:spcPts val="0"/>
                        </a:spcAft>
                        <a:buClr>
                          <a:srgbClr val="FF0000"/>
                        </a:buClr>
                        <a:buSzPct val="25000"/>
                        <a:buFont typeface="Arial"/>
                        <a:buNone/>
                      </a:pPr>
                      <a:r>
                        <a:rPr lang="en" sz="1100" u="none" strike="noStrike" cap="none">
                          <a:solidFill>
                            <a:srgbClr val="FF0000"/>
                          </a:solidFill>
                        </a:rPr>
                        <a:t>P</a:t>
                      </a:r>
                      <a:r>
                        <a:rPr lang="en" sz="1100" u="none" strike="noStrike" cap="none"/>
                        <a:t>oint of View</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33400">
                <a:tc>
                  <a:txBody>
                    <a:bodyPr/>
                    <a:lstStyle/>
                    <a:p>
                      <a:pPr marL="0" marR="0" lvl="0" indent="0" algn="l" rtl="0">
                        <a:lnSpc>
                          <a:spcPct val="100000"/>
                        </a:lnSpc>
                        <a:spcBef>
                          <a:spcPts val="0"/>
                        </a:spcBef>
                        <a:spcAft>
                          <a:spcPts val="0"/>
                        </a:spcAft>
                        <a:buClr>
                          <a:srgbClr val="000000"/>
                        </a:buClr>
                        <a:buSzPct val="25000"/>
                        <a:buFont typeface="Arial"/>
                        <a:buNone/>
                      </a:pPr>
                      <a:r>
                        <a:rPr lang="en" sz="1100" u="none" strike="noStrike" cap="none"/>
                        <a:t>“</a:t>
                      </a:r>
                      <a:r>
                        <a:rPr lang="en" sz="1100" u="none" strike="noStrike" cap="none">
                          <a:solidFill>
                            <a:srgbClr val="FF0000"/>
                          </a:solidFill>
                        </a:rPr>
                        <a:t>Y</a:t>
                      </a:r>
                      <a:r>
                        <a:rPr lang="en" sz="1100" u="none" strike="noStrike" cap="none"/>
                        <a:t>” is this important?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Shape 1071"/>
          <p:cNvSpPr txBox="1"/>
          <p:nvPr/>
        </p:nvSpPr>
        <p:spPr>
          <a:xfrm>
            <a:off x="507594" y="96818"/>
            <a:ext cx="8455511" cy="2107115"/>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500" b="0" i="0" u="none" strike="noStrike" cap="none" dirty="0">
                <a:solidFill>
                  <a:schemeClr val="dk1"/>
                </a:solidFill>
                <a:latin typeface="Arial Narrow" panose="020B0606020202030204" pitchFamily="34" charset="0"/>
                <a:ea typeface="Times New Roman"/>
                <a:cs typeface="Times New Roman"/>
                <a:sym typeface="Times New Roman"/>
              </a:rPr>
              <a:t>The summer of 1966 was marked by the rupture of the nonviolent integrationist-directed civil rights movement.  Although the movement’s strategy proved successful in dismantling the vestiges of </a:t>
            </a:r>
            <a:r>
              <a:rPr lang="en" sz="1500" b="0" i="1" u="none" strike="noStrike" cap="none" dirty="0">
                <a:solidFill>
                  <a:schemeClr val="dk1"/>
                </a:solidFill>
                <a:latin typeface="Arial Narrow" panose="020B0606020202030204" pitchFamily="34" charset="0"/>
                <a:ea typeface="Times New Roman"/>
                <a:cs typeface="Times New Roman"/>
                <a:sym typeface="Times New Roman"/>
              </a:rPr>
              <a:t>dejure</a:t>
            </a:r>
            <a:r>
              <a:rPr lang="en" sz="1500" b="0" i="0" u="none" strike="noStrike" cap="none" dirty="0">
                <a:solidFill>
                  <a:schemeClr val="dk1"/>
                </a:solidFill>
                <a:latin typeface="Arial Narrow" panose="020B0606020202030204" pitchFamily="34" charset="0"/>
                <a:ea typeface="Times New Roman"/>
                <a:cs typeface="Times New Roman"/>
                <a:sym typeface="Times New Roman"/>
              </a:rPr>
              <a:t> segregation, the life chances of African American people nonetheless remained unchanged.  Blatant acts of police brutality, inadequate housing, inferior social services, and rampant unemployment still plagued African American communities.  By this stage it was clear that the traditional civil rights organizations were unable to alter the systemic forces that adversely impacted the lives of African American people, particularly in northern urban settings.</a:t>
            </a:r>
          </a:p>
          <a:p>
            <a:pPr marL="0" marR="0" lvl="0" indent="0" algn="r" rtl="0">
              <a:lnSpc>
                <a:spcPct val="100000"/>
              </a:lnSpc>
              <a:spcBef>
                <a:spcPts val="0"/>
              </a:spcBef>
              <a:spcAft>
                <a:spcPts val="0"/>
              </a:spcAft>
              <a:buClr>
                <a:schemeClr val="dk1"/>
              </a:buClr>
              <a:buSzPct val="25000"/>
              <a:buFont typeface="Times New Roman"/>
              <a:buNone/>
            </a:pPr>
            <a:r>
              <a:rPr lang="en" sz="1500" b="0" i="0" u="none" strike="noStrike" cap="none" dirty="0">
                <a:solidFill>
                  <a:schemeClr val="dk1"/>
                </a:solidFill>
                <a:latin typeface="Arial Narrow" panose="020B0606020202030204" pitchFamily="34" charset="0"/>
                <a:ea typeface="Times New Roman"/>
                <a:cs typeface="Times New Roman"/>
                <a:sym typeface="Times New Roman"/>
              </a:rPr>
              <a:t>-Source: </a:t>
            </a:r>
            <a:r>
              <a:rPr lang="en" sz="1500" b="0" i="1" u="none" strike="noStrike" cap="none" dirty="0">
                <a:solidFill>
                  <a:schemeClr val="dk1"/>
                </a:solidFill>
                <a:latin typeface="Arial Narrow" panose="020B0606020202030204" pitchFamily="34" charset="0"/>
                <a:ea typeface="Times New Roman"/>
                <a:cs typeface="Times New Roman"/>
                <a:sym typeface="Times New Roman"/>
              </a:rPr>
              <a:t>The Black Panther Party Reconsidered</a:t>
            </a:r>
            <a:r>
              <a:rPr lang="en" sz="1500" b="0" i="0" u="none" strike="noStrike" cap="none" dirty="0">
                <a:solidFill>
                  <a:schemeClr val="dk1"/>
                </a:solidFill>
                <a:latin typeface="Arial Narrow" panose="020B0606020202030204" pitchFamily="34" charset="0"/>
                <a:ea typeface="Times New Roman"/>
                <a:cs typeface="Times New Roman"/>
                <a:sym typeface="Times New Roman"/>
              </a:rPr>
              <a:t> by Charles E. Jones, 2013</a:t>
            </a:r>
          </a:p>
        </p:txBody>
      </p:sp>
      <p:graphicFrame>
        <p:nvGraphicFramePr>
          <p:cNvPr id="1072" name="Shape 1072"/>
          <p:cNvGraphicFramePr/>
          <p:nvPr>
            <p:extLst>
              <p:ext uri="{D42A27DB-BD31-4B8C-83A1-F6EECF244321}">
                <p14:modId xmlns:p14="http://schemas.microsoft.com/office/powerpoint/2010/main" val="1693310090"/>
              </p:ext>
            </p:extLst>
          </p:nvPr>
        </p:nvGraphicFramePr>
        <p:xfrm>
          <a:off x="507594" y="2203932"/>
          <a:ext cx="8245256" cy="2852162"/>
        </p:xfrm>
        <a:graphic>
          <a:graphicData uri="http://schemas.openxmlformats.org/drawingml/2006/table">
            <a:tbl>
              <a:tblPr>
                <a:noFill/>
                <a:tableStyleId>{60678279-2903-4F4C-8DB5-E1972A2FC0D7}</a:tableStyleId>
              </a:tblPr>
              <a:tblGrid>
                <a:gridCol w="1425270">
                  <a:extLst>
                    <a:ext uri="{9D8B030D-6E8A-4147-A177-3AD203B41FA5}">
                      <a16:colId xmlns:a16="http://schemas.microsoft.com/office/drawing/2014/main" val="20000"/>
                    </a:ext>
                  </a:extLst>
                </a:gridCol>
                <a:gridCol w="6819986">
                  <a:extLst>
                    <a:ext uri="{9D8B030D-6E8A-4147-A177-3AD203B41FA5}">
                      <a16:colId xmlns:a16="http://schemas.microsoft.com/office/drawing/2014/main" val="20001"/>
                    </a:ext>
                  </a:extLst>
                </a:gridCol>
              </a:tblGrid>
              <a:tr h="54245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727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6727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8177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93387">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pic>
        <p:nvPicPr>
          <p:cNvPr id="1077" name="Shape 1077"/>
          <p:cNvPicPr preferRelativeResize="0"/>
          <p:nvPr/>
        </p:nvPicPr>
        <p:blipFill rotWithShape="1">
          <a:blip r:embed="rId3">
            <a:alphaModFix/>
          </a:blip>
          <a:srcRect/>
          <a:stretch/>
        </p:blipFill>
        <p:spPr>
          <a:xfrm>
            <a:off x="152400" y="152400"/>
            <a:ext cx="4337949" cy="4935124"/>
          </a:xfrm>
          <a:prstGeom prst="rect">
            <a:avLst/>
          </a:prstGeom>
          <a:noFill/>
          <a:ln>
            <a:noFill/>
          </a:ln>
        </p:spPr>
      </p:pic>
      <p:graphicFrame>
        <p:nvGraphicFramePr>
          <p:cNvPr id="1078" name="Shape 1078"/>
          <p:cNvGraphicFramePr/>
          <p:nvPr>
            <p:extLst>
              <p:ext uri="{D42A27DB-BD31-4B8C-83A1-F6EECF244321}">
                <p14:modId xmlns:p14="http://schemas.microsoft.com/office/powerpoint/2010/main" val="3815962610"/>
              </p:ext>
            </p:extLst>
          </p:nvPr>
        </p:nvGraphicFramePr>
        <p:xfrm>
          <a:off x="4984325" y="152400"/>
          <a:ext cx="4058750" cy="4796118"/>
        </p:xfrm>
        <a:graphic>
          <a:graphicData uri="http://schemas.openxmlformats.org/drawingml/2006/table">
            <a:tbl>
              <a:tblPr>
                <a:noFill/>
                <a:tableStyleId>{60678279-2903-4F4C-8DB5-E1972A2FC0D7}</a:tableStyleId>
              </a:tblPr>
              <a:tblGrid>
                <a:gridCol w="1098350">
                  <a:extLst>
                    <a:ext uri="{9D8B030D-6E8A-4147-A177-3AD203B41FA5}">
                      <a16:colId xmlns:a16="http://schemas.microsoft.com/office/drawing/2014/main" val="20000"/>
                    </a:ext>
                  </a:extLst>
                </a:gridCol>
                <a:gridCol w="2960400">
                  <a:extLst>
                    <a:ext uri="{9D8B030D-6E8A-4147-A177-3AD203B41FA5}">
                      <a16:colId xmlns:a16="http://schemas.microsoft.com/office/drawing/2014/main" val="20001"/>
                    </a:ext>
                  </a:extLst>
                </a:gridCol>
              </a:tblGrid>
              <a:tr h="86520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583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9698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6520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31037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Shape 1083"/>
          <p:cNvSpPr txBox="1"/>
          <p:nvPr/>
        </p:nvSpPr>
        <p:spPr>
          <a:xfrm>
            <a:off x="336715" y="0"/>
            <a:ext cx="8567700" cy="2236207"/>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“We will stay (in Vietnam) because a just nation cannot leave to the cruelties of its enemies a people who have staked their lives and independence on America’s solemn pledge – a pledge which had grown through the commitment of three American presidents.</a:t>
            </a:r>
          </a:p>
          <a:p>
            <a:pPr marL="0" marR="0" lvl="0" indent="0" algn="l" rtl="0">
              <a:lnSpc>
                <a:spcPct val="100000"/>
              </a:lnSpc>
              <a:spcBef>
                <a:spcPts val="0"/>
              </a:spcBef>
              <a:spcAft>
                <a:spcPts val="0"/>
              </a:spcAft>
              <a:buClr>
                <a:srgbClr val="000000"/>
              </a:buClr>
              <a:buFont typeface="Arial"/>
              <a:buNone/>
            </a:pPr>
            <a:endParaRPr sz="13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300" b="0" i="0" u="none" strike="noStrike" cap="none" dirty="0">
                <a:solidFill>
                  <a:schemeClr val="dk1"/>
                </a:solidFill>
                <a:latin typeface="Arial Narrow" panose="020B0606020202030204" pitchFamily="34" charset="0"/>
                <a:ea typeface="Times New Roman"/>
                <a:cs typeface="Times New Roman"/>
                <a:sym typeface="Times New Roman"/>
              </a:rPr>
              <a:t>“We will stay because in Asia – and around the world – are countries whose independence rests, in large measure, on confidence in America’s word and in American protection. To yield to force in Vietnam would weaken that confidence, would undermine the independence of many lands, and would whet the appetite of aggression. We would have to fight in one land, and then we would have to fight in another – or abandon much of Asia to the domination of Communists.”</a:t>
            </a:r>
          </a:p>
          <a:p>
            <a:pPr lvl="0">
              <a:buClr>
                <a:schemeClr val="dk1"/>
              </a:buClr>
              <a:buSzPct val="25000"/>
            </a:pPr>
            <a:r>
              <a:rPr lang="en-US" sz="1300" dirty="0">
                <a:solidFill>
                  <a:schemeClr val="dk1"/>
                </a:solidFill>
                <a:latin typeface="Arial Narrow" panose="020B0606020202030204" pitchFamily="34" charset="0"/>
                <a:ea typeface="Times New Roman"/>
                <a:cs typeface="Times New Roman"/>
                <a:sym typeface="Times New Roman"/>
              </a:rPr>
              <a:t>                                                                                                               -Lyndon B. Johnson, State of the Union Message, January 12, 1966</a:t>
            </a:r>
          </a:p>
          <a:p>
            <a:pPr lvl="0">
              <a:buClr>
                <a:srgbClr val="000000"/>
              </a:buClr>
            </a:pPr>
            <a:endParaRPr lang="en-US" sz="1300"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3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084" name="Shape 1084"/>
          <p:cNvGraphicFramePr/>
          <p:nvPr>
            <p:extLst>
              <p:ext uri="{D42A27DB-BD31-4B8C-83A1-F6EECF244321}">
                <p14:modId xmlns:p14="http://schemas.microsoft.com/office/powerpoint/2010/main" val="1418307740"/>
              </p:ext>
            </p:extLst>
          </p:nvPr>
        </p:nvGraphicFramePr>
        <p:xfrm>
          <a:off x="336715" y="1947135"/>
          <a:ext cx="8429735" cy="3001385"/>
        </p:xfrm>
        <a:graphic>
          <a:graphicData uri="http://schemas.openxmlformats.org/drawingml/2006/table">
            <a:tbl>
              <a:tblPr>
                <a:noFill/>
                <a:tableStyleId>{60678279-2903-4F4C-8DB5-E1972A2FC0D7}</a:tableStyleId>
              </a:tblPr>
              <a:tblGrid>
                <a:gridCol w="1457159">
                  <a:extLst>
                    <a:ext uri="{9D8B030D-6E8A-4147-A177-3AD203B41FA5}">
                      <a16:colId xmlns:a16="http://schemas.microsoft.com/office/drawing/2014/main" val="20000"/>
                    </a:ext>
                  </a:extLst>
                </a:gridCol>
                <a:gridCol w="6972576">
                  <a:extLst>
                    <a:ext uri="{9D8B030D-6E8A-4147-A177-3AD203B41FA5}">
                      <a16:colId xmlns:a16="http://schemas.microsoft.com/office/drawing/2014/main" val="20001"/>
                    </a:ext>
                  </a:extLst>
                </a:gridCol>
              </a:tblGrid>
              <a:tr h="58131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007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0074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7555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43024">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088"/>
        <p:cNvGrpSpPr/>
        <p:nvPr/>
      </p:nvGrpSpPr>
      <p:grpSpPr>
        <a:xfrm>
          <a:off x="0" y="0"/>
          <a:ext cx="0" cy="0"/>
          <a:chOff x="0" y="0"/>
          <a:chExt cx="0" cy="0"/>
        </a:xfrm>
      </p:grpSpPr>
      <p:sp>
        <p:nvSpPr>
          <p:cNvPr id="1089" name="Shape 1089"/>
          <p:cNvSpPr txBox="1"/>
          <p:nvPr/>
        </p:nvSpPr>
        <p:spPr>
          <a:xfrm>
            <a:off x="489850" y="107577"/>
            <a:ext cx="8276600" cy="1891961"/>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500" b="0" i="0" u="none" strike="noStrike" cap="none" dirty="0">
                <a:solidFill>
                  <a:schemeClr val="dk1"/>
                </a:solidFill>
                <a:latin typeface="Arial Narrow" panose="020B0606020202030204" pitchFamily="34" charset="0"/>
                <a:ea typeface="Times New Roman"/>
                <a:cs typeface="Times New Roman"/>
                <a:sym typeface="Times New Roman"/>
              </a:rPr>
              <a:t>“[W]e must also strike down all the barriers which keep many from using those exits. The war on poverty is not a struggle simply to support people, to make them dependent on the generosity of others. It is a struggle to give people a chance. It is an effort to allow them to develop and use their capacities, as we have been allowed to develop and use ours, so that they can share, as others share, in the promise of this nation.” </a:t>
            </a:r>
          </a:p>
          <a:p>
            <a:pPr marL="0" marR="0" lvl="0" indent="0" algn="l" rtl="0">
              <a:lnSpc>
                <a:spcPct val="115000"/>
              </a:lnSpc>
              <a:spcBef>
                <a:spcPts val="0"/>
              </a:spcBef>
              <a:spcAft>
                <a:spcPts val="0"/>
              </a:spcAft>
              <a:buClr>
                <a:schemeClr val="dk1"/>
              </a:buClr>
              <a:buSzPct val="25000"/>
              <a:buFont typeface="Times New Roman"/>
              <a:buNone/>
            </a:pPr>
            <a:r>
              <a:rPr lang="en" sz="1500" b="0" i="0" u="none" strike="noStrike" cap="none" dirty="0">
                <a:solidFill>
                  <a:schemeClr val="dk1"/>
                </a:solidFill>
                <a:latin typeface="Arial Narrow" panose="020B0606020202030204" pitchFamily="34" charset="0"/>
                <a:ea typeface="Times New Roman"/>
                <a:cs typeface="Times New Roman"/>
                <a:sym typeface="Times New Roman"/>
              </a:rPr>
              <a:t>			                          -President Lyndon B. Johnson War on Poverty Speech, 1964</a:t>
            </a:r>
          </a:p>
        </p:txBody>
      </p:sp>
      <p:graphicFrame>
        <p:nvGraphicFramePr>
          <p:cNvPr id="1090" name="Shape 1090"/>
          <p:cNvGraphicFramePr/>
          <p:nvPr>
            <p:extLst>
              <p:ext uri="{D42A27DB-BD31-4B8C-83A1-F6EECF244321}">
                <p14:modId xmlns:p14="http://schemas.microsoft.com/office/powerpoint/2010/main" val="2020227266"/>
              </p:ext>
            </p:extLst>
          </p:nvPr>
        </p:nvGraphicFramePr>
        <p:xfrm>
          <a:off x="489850" y="1861072"/>
          <a:ext cx="8276600" cy="3033657"/>
        </p:xfrm>
        <a:graphic>
          <a:graphicData uri="http://schemas.openxmlformats.org/drawingml/2006/table">
            <a:tbl>
              <a:tblPr>
                <a:noFill/>
                <a:tableStyleId>{60678279-2903-4F4C-8DB5-E1972A2FC0D7}</a:tableStyleId>
              </a:tblPr>
              <a:tblGrid>
                <a:gridCol w="1430688">
                  <a:extLst>
                    <a:ext uri="{9D8B030D-6E8A-4147-A177-3AD203B41FA5}">
                      <a16:colId xmlns:a16="http://schemas.microsoft.com/office/drawing/2014/main" val="20000"/>
                    </a:ext>
                  </a:extLst>
                </a:gridCol>
                <a:gridCol w="6845912">
                  <a:extLst>
                    <a:ext uri="{9D8B030D-6E8A-4147-A177-3AD203B41FA5}">
                      <a16:colId xmlns:a16="http://schemas.microsoft.com/office/drawing/2014/main" val="20001"/>
                    </a:ext>
                  </a:extLst>
                </a:gridCol>
              </a:tblGrid>
              <a:tr h="59198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0993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0993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6513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5668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5" name="Shape 1095"/>
          <p:cNvSpPr txBox="1"/>
          <p:nvPr/>
        </p:nvSpPr>
        <p:spPr>
          <a:xfrm>
            <a:off x="0" y="0"/>
            <a:ext cx="4272600" cy="4776000"/>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Well, come on mothers throughout the land,</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Pack your boys off to Vietnam,</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Come on fathers don't hesitate,</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Send’em off before its too late,</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Be the first one on your block,</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To have your boy come home in a box</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 </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And its 1,2,3 what are we fightin’ for?</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Don't ask me, I don't give a damn,</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Next stop is Vietnam,</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And its 5,6,7</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Open up the pearly gates.</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Well there ain’t no time to wonder why...</a:t>
            </a:r>
          </a:p>
          <a:p>
            <a:pPr marL="0" marR="0" lvl="0" indent="0" algn="l" rtl="0">
              <a:lnSpc>
                <a:spcPct val="115000"/>
              </a:lnSpc>
              <a:spcBef>
                <a:spcPts val="0"/>
              </a:spcBef>
              <a:spcAft>
                <a:spcPts val="0"/>
              </a:spcAft>
              <a:buClr>
                <a:schemeClr val="dk1"/>
              </a:buClr>
              <a:buSzPct val="25000"/>
              <a:buFont typeface="Arial"/>
              <a:buNone/>
            </a:pPr>
            <a:r>
              <a:rPr lang="en" sz="1400" b="1" i="0" u="none" strike="noStrike" cap="none" dirty="0">
                <a:solidFill>
                  <a:schemeClr val="dk1"/>
                </a:solidFill>
                <a:latin typeface="Arial Narrow" panose="020B0606020202030204" pitchFamily="34" charset="0"/>
                <a:sym typeface="Arial"/>
              </a:rPr>
              <a:t>WHOOPEE!   We're all gonna die.</a:t>
            </a:r>
          </a:p>
          <a:p>
            <a:pPr marL="0" marR="0" lvl="0" indent="0" algn="l" rtl="0">
              <a:lnSpc>
                <a:spcPct val="115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 </a:t>
            </a:r>
          </a:p>
          <a:p>
            <a:pPr marL="0" marR="0" lvl="0" indent="0" algn="l" rtl="0">
              <a:lnSpc>
                <a:spcPct val="115000"/>
              </a:lnSpc>
              <a:spcBef>
                <a:spcPts val="0"/>
              </a:spcBef>
              <a:spcAft>
                <a:spcPts val="0"/>
              </a:spcAft>
              <a:buClr>
                <a:schemeClr val="dk1"/>
              </a:buClr>
              <a:buSzPct val="25000"/>
              <a:buFont typeface="Arial"/>
              <a:buNone/>
            </a:pPr>
            <a:r>
              <a:rPr lang="en" sz="1400" b="0" i="0" u="none" strike="noStrike" cap="none" dirty="0">
                <a:solidFill>
                  <a:schemeClr val="dk1"/>
                </a:solidFill>
                <a:latin typeface="Arial Narrow" panose="020B0606020202030204" pitchFamily="34" charset="0"/>
                <a:sym typeface="Arial"/>
              </a:rPr>
              <a:t>                      	-Country Joe and the Fish, “I-Feel-Like-I’m-</a:t>
            </a:r>
          </a:p>
          <a:p>
            <a:pPr>
              <a:lnSpc>
                <a:spcPct val="115000"/>
              </a:lnSpc>
              <a:buClr>
                <a:schemeClr val="dk1"/>
              </a:buClr>
              <a:buSzPct val="25000"/>
            </a:pPr>
            <a:r>
              <a:rPr lang="en" dirty="0">
                <a:solidFill>
                  <a:schemeClr val="dk1"/>
                </a:solidFill>
                <a:latin typeface="Arial Narrow" panose="020B0606020202030204" pitchFamily="34" charset="0"/>
              </a:rPr>
              <a:t>		            Fixin’-to-Die,” -1965</a:t>
            </a:r>
          </a:p>
          <a:p>
            <a:pPr marL="0" marR="0" lvl="0" indent="0" algn="l" rtl="0">
              <a:lnSpc>
                <a:spcPct val="115000"/>
              </a:lnSpc>
              <a:spcBef>
                <a:spcPts val="0"/>
              </a:spcBef>
              <a:spcAft>
                <a:spcPts val="0"/>
              </a:spcAft>
              <a:buClr>
                <a:schemeClr val="dk1"/>
              </a:buClr>
              <a:buSzPct val="25000"/>
              <a:buFont typeface="Arial"/>
              <a:buNone/>
            </a:pPr>
            <a:endParaRPr lang="en" sz="1400" b="0" i="0" u="none" strike="noStrike" cap="none" dirty="0">
              <a:solidFill>
                <a:schemeClr val="dk1"/>
              </a:solidFill>
              <a:latin typeface="Arial Narrow" panose="020B0606020202030204" pitchFamily="34" charset="0"/>
              <a:sym typeface="Arial"/>
            </a:endParaRPr>
          </a:p>
        </p:txBody>
      </p:sp>
      <p:graphicFrame>
        <p:nvGraphicFramePr>
          <p:cNvPr id="1096" name="Shape 1096"/>
          <p:cNvGraphicFramePr/>
          <p:nvPr>
            <p:extLst>
              <p:ext uri="{D42A27DB-BD31-4B8C-83A1-F6EECF244321}">
                <p14:modId xmlns:p14="http://schemas.microsoft.com/office/powerpoint/2010/main" val="843580264"/>
              </p:ext>
            </p:extLst>
          </p:nvPr>
        </p:nvGraphicFramePr>
        <p:xfrm>
          <a:off x="4304000" y="332475"/>
          <a:ext cx="4739075" cy="4350550"/>
        </p:xfrm>
        <a:graphic>
          <a:graphicData uri="http://schemas.openxmlformats.org/drawingml/2006/table">
            <a:tbl>
              <a:tblPr>
                <a:noFill/>
                <a:tableStyleId>{60678279-2903-4F4C-8DB5-E1972A2FC0D7}</a:tableStyleId>
              </a:tblPr>
              <a:tblGrid>
                <a:gridCol w="1203975">
                  <a:extLst>
                    <a:ext uri="{9D8B030D-6E8A-4147-A177-3AD203B41FA5}">
                      <a16:colId xmlns:a16="http://schemas.microsoft.com/office/drawing/2014/main" val="20000"/>
                    </a:ext>
                  </a:extLst>
                </a:gridCol>
                <a:gridCol w="3535100">
                  <a:extLst>
                    <a:ext uri="{9D8B030D-6E8A-4147-A177-3AD203B41FA5}">
                      <a16:colId xmlns:a16="http://schemas.microsoft.com/office/drawing/2014/main" val="20001"/>
                    </a:ext>
                  </a:extLst>
                </a:gridCol>
              </a:tblGrid>
              <a:tr h="788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642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159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88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19385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pic>
        <p:nvPicPr>
          <p:cNvPr id="1101" name="Shape 1101" descr="cold-war.gif"/>
          <p:cNvPicPr preferRelativeResize="0"/>
          <p:nvPr/>
        </p:nvPicPr>
        <p:blipFill rotWithShape="1">
          <a:blip r:embed="rId3">
            <a:alphaModFix/>
          </a:blip>
          <a:srcRect/>
          <a:stretch/>
        </p:blipFill>
        <p:spPr>
          <a:xfrm>
            <a:off x="152400" y="152400"/>
            <a:ext cx="5762625" cy="3752850"/>
          </a:xfrm>
          <a:prstGeom prst="rect">
            <a:avLst/>
          </a:prstGeom>
          <a:noFill/>
          <a:ln>
            <a:noFill/>
          </a:ln>
        </p:spPr>
      </p:pic>
      <p:graphicFrame>
        <p:nvGraphicFramePr>
          <p:cNvPr id="1102" name="Shape 1102"/>
          <p:cNvGraphicFramePr/>
          <p:nvPr>
            <p:extLst>
              <p:ext uri="{D42A27DB-BD31-4B8C-83A1-F6EECF244321}">
                <p14:modId xmlns:p14="http://schemas.microsoft.com/office/powerpoint/2010/main" val="619940410"/>
              </p:ext>
            </p:extLst>
          </p:nvPr>
        </p:nvGraphicFramePr>
        <p:xfrm>
          <a:off x="5739550" y="152399"/>
          <a:ext cx="3303525" cy="4677784"/>
        </p:xfrm>
        <a:graphic>
          <a:graphicData uri="http://schemas.openxmlformats.org/drawingml/2006/table">
            <a:tbl>
              <a:tblPr>
                <a:noFill/>
                <a:tableStyleId>{60678279-2903-4F4C-8DB5-E1972A2FC0D7}</a:tableStyleId>
              </a:tblPr>
              <a:tblGrid>
                <a:gridCol w="839275">
                  <a:extLst>
                    <a:ext uri="{9D8B030D-6E8A-4147-A177-3AD203B41FA5}">
                      <a16:colId xmlns:a16="http://schemas.microsoft.com/office/drawing/2014/main" val="20000"/>
                    </a:ext>
                  </a:extLst>
                </a:gridCol>
                <a:gridCol w="2464250">
                  <a:extLst>
                    <a:ext uri="{9D8B030D-6E8A-4147-A177-3AD203B41FA5}">
                      <a16:colId xmlns:a16="http://schemas.microsoft.com/office/drawing/2014/main" val="20001"/>
                    </a:ext>
                  </a:extLst>
                </a:gridCol>
              </a:tblGrid>
              <a:tr h="8540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1482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3513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98019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29353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1103" name="Shape 1103"/>
          <p:cNvSpPr txBox="1"/>
          <p:nvPr/>
        </p:nvSpPr>
        <p:spPr>
          <a:xfrm>
            <a:off x="557900" y="4136575"/>
            <a:ext cx="1129500" cy="543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dirty="0">
                <a:solidFill>
                  <a:srgbClr val="000000"/>
                </a:solidFill>
                <a:latin typeface="Arial Narrow" panose="020B0606020202030204" pitchFamily="34" charset="0"/>
                <a:sym typeface="Arial"/>
              </a:rPr>
              <a:t>October 1962</a:t>
            </a:r>
          </a:p>
        </p:txBody>
      </p:sp>
      <p:sp>
        <p:nvSpPr>
          <p:cNvPr id="1104" name="Shape 1104"/>
          <p:cNvSpPr txBox="1"/>
          <p:nvPr/>
        </p:nvSpPr>
        <p:spPr>
          <a:xfrm>
            <a:off x="1292675" y="2639775"/>
            <a:ext cx="7837800" cy="9144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Shape 1109"/>
          <p:cNvSpPr txBox="1"/>
          <p:nvPr/>
        </p:nvSpPr>
        <p:spPr>
          <a:xfrm>
            <a:off x="102284" y="150607"/>
            <a:ext cx="8664166" cy="2269863"/>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“The young felt a special sense of deprivation at Kennedy’s death. The slain President had broken through the middle-aged complacency of the 1950s to give a feeling of hopefulness about American society and a free field to the idealism of young people. They had admired, too, the President’s gallantry and the impression he conveyed of being a valorous adventurer.</a:t>
            </a:r>
          </a:p>
          <a:p>
            <a:pPr marL="0" marR="0" lvl="0" indent="0" algn="l" rtl="0">
              <a:lnSpc>
                <a:spcPct val="100000"/>
              </a:lnSpc>
              <a:spcBef>
                <a:spcPts val="0"/>
              </a:spcBef>
              <a:spcAft>
                <a:spcPts val="0"/>
              </a:spcAft>
              <a:buClr>
                <a:srgbClr val="000000"/>
              </a:buClr>
              <a:buFont typeface="Arial"/>
              <a:buNone/>
            </a:pPr>
            <a:endParaRPr sz="14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“Richard Neustadt commented less than a year after the President’s murder, ‘He left a broken promise, that “the torch has been passed to a new generation,” and the youngsters who identified with him felt cheated as the promise, like the glamor, disappeared. What do their feelings matter? We shall have to wait and see.’”</a:t>
            </a:r>
          </a:p>
          <a:p>
            <a:pPr lvl="0">
              <a:buClr>
                <a:schemeClr val="dk1"/>
              </a:buClr>
              <a:buSzPct val="25000"/>
            </a:pPr>
            <a:r>
              <a:rPr lang="en-US" dirty="0">
                <a:solidFill>
                  <a:schemeClr val="dk1"/>
                </a:solidFill>
                <a:latin typeface="Arial Narrow" panose="020B0606020202030204" pitchFamily="34" charset="0"/>
                <a:ea typeface="Times New Roman"/>
                <a:cs typeface="Times New Roman"/>
                <a:sym typeface="Times New Roman"/>
              </a:rPr>
              <a:t>                                                                                                              -William E. </a:t>
            </a:r>
            <a:r>
              <a:rPr lang="en-US" dirty="0" err="1">
                <a:solidFill>
                  <a:schemeClr val="dk1"/>
                </a:solidFill>
                <a:latin typeface="Arial Narrow" panose="020B0606020202030204" pitchFamily="34" charset="0"/>
                <a:ea typeface="Times New Roman"/>
                <a:cs typeface="Times New Roman"/>
                <a:sym typeface="Times New Roman"/>
              </a:rPr>
              <a:t>Leuchtenburg</a:t>
            </a:r>
            <a:r>
              <a:rPr lang="en-US" dirty="0">
                <a:solidFill>
                  <a:schemeClr val="dk1"/>
                </a:solidFill>
                <a:latin typeface="Arial Narrow" panose="020B0606020202030204" pitchFamily="34" charset="0"/>
                <a:ea typeface="Times New Roman"/>
                <a:cs typeface="Times New Roman"/>
                <a:sym typeface="Times New Roman"/>
              </a:rPr>
              <a:t>, historian, </a:t>
            </a:r>
            <a:r>
              <a:rPr lang="en-US" i="1" dirty="0">
                <a:solidFill>
                  <a:schemeClr val="dk1"/>
                </a:solidFill>
                <a:latin typeface="Arial Narrow" panose="020B0606020202030204" pitchFamily="34" charset="0"/>
                <a:ea typeface="Times New Roman"/>
                <a:cs typeface="Times New Roman"/>
                <a:sym typeface="Times New Roman"/>
              </a:rPr>
              <a:t>A Troubled Feast</a:t>
            </a:r>
            <a:r>
              <a:rPr lang="en-US" dirty="0">
                <a:solidFill>
                  <a:schemeClr val="dk1"/>
                </a:solidFill>
                <a:latin typeface="Arial Narrow" panose="020B0606020202030204" pitchFamily="34" charset="0"/>
                <a:ea typeface="Times New Roman"/>
                <a:cs typeface="Times New Roman"/>
                <a:sym typeface="Times New Roman"/>
              </a:rPr>
              <a:t>, 1973</a:t>
            </a:r>
          </a:p>
          <a:p>
            <a:pPr lvl="0">
              <a:buClr>
                <a:srgbClr val="000000"/>
              </a:buClr>
            </a:pPr>
            <a:endParaRPr lang="en-US"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4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110" name="Shape 1110"/>
          <p:cNvGraphicFramePr/>
          <p:nvPr>
            <p:extLst>
              <p:ext uri="{D42A27DB-BD31-4B8C-83A1-F6EECF244321}">
                <p14:modId xmlns:p14="http://schemas.microsoft.com/office/powerpoint/2010/main" val="4036594623"/>
              </p:ext>
            </p:extLst>
          </p:nvPr>
        </p:nvGraphicFramePr>
        <p:xfrm>
          <a:off x="258184" y="2108502"/>
          <a:ext cx="8508266" cy="2786229"/>
        </p:xfrm>
        <a:graphic>
          <a:graphicData uri="http://schemas.openxmlformats.org/drawingml/2006/table">
            <a:tbl>
              <a:tblPr>
                <a:noFill/>
                <a:tableStyleId>{60678279-2903-4F4C-8DB5-E1972A2FC0D7}</a:tableStyleId>
              </a:tblPr>
              <a:tblGrid>
                <a:gridCol w="1470733">
                  <a:extLst>
                    <a:ext uri="{9D8B030D-6E8A-4147-A177-3AD203B41FA5}">
                      <a16:colId xmlns:a16="http://schemas.microsoft.com/office/drawing/2014/main" val="20000"/>
                    </a:ext>
                  </a:extLst>
                </a:gridCol>
                <a:gridCol w="7037533">
                  <a:extLst>
                    <a:ext uri="{9D8B030D-6E8A-4147-A177-3AD203B41FA5}">
                      <a16:colId xmlns:a16="http://schemas.microsoft.com/office/drawing/2014/main" val="20001"/>
                    </a:ext>
                  </a:extLst>
                </a:gridCol>
              </a:tblGrid>
              <a:tr h="53887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6418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6418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3017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88808">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pic>
        <p:nvPicPr>
          <p:cNvPr id="1115" name="Shape 1115"/>
          <p:cNvPicPr preferRelativeResize="0"/>
          <p:nvPr/>
        </p:nvPicPr>
        <p:blipFill rotWithShape="1">
          <a:blip r:embed="rId3">
            <a:alphaModFix/>
          </a:blip>
          <a:srcRect/>
          <a:stretch/>
        </p:blipFill>
        <p:spPr>
          <a:xfrm>
            <a:off x="152400" y="152400"/>
            <a:ext cx="5238750" cy="4371975"/>
          </a:xfrm>
          <a:prstGeom prst="rect">
            <a:avLst/>
          </a:prstGeom>
          <a:noFill/>
          <a:ln>
            <a:noFill/>
          </a:ln>
        </p:spPr>
      </p:pic>
      <p:sp>
        <p:nvSpPr>
          <p:cNvPr id="1116" name="Shape 1116"/>
          <p:cNvSpPr txBox="1"/>
          <p:nvPr/>
        </p:nvSpPr>
        <p:spPr>
          <a:xfrm>
            <a:off x="5744925" y="152400"/>
            <a:ext cx="3000000" cy="471544"/>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Arial"/>
              <a:buNone/>
            </a:pPr>
            <a:r>
              <a:rPr lang="en" sz="1100" b="0" i="0" u="none" strike="noStrike" cap="none" dirty="0">
                <a:solidFill>
                  <a:schemeClr val="dk1"/>
                </a:solidFill>
                <a:latin typeface="Arial Narrow" panose="020B0606020202030204" pitchFamily="34" charset="0"/>
                <a:sym typeface="Arial"/>
              </a:rPr>
              <a:t>Metro Life Insurance Ad 1947</a:t>
            </a:r>
          </a:p>
        </p:txBody>
      </p:sp>
      <p:graphicFrame>
        <p:nvGraphicFramePr>
          <p:cNvPr id="1117" name="Shape 1117"/>
          <p:cNvGraphicFramePr/>
          <p:nvPr>
            <p:extLst>
              <p:ext uri="{D42A27DB-BD31-4B8C-83A1-F6EECF244321}">
                <p14:modId xmlns:p14="http://schemas.microsoft.com/office/powerpoint/2010/main" val="2699557146"/>
              </p:ext>
            </p:extLst>
          </p:nvPr>
        </p:nvGraphicFramePr>
        <p:xfrm>
          <a:off x="5589825" y="516367"/>
          <a:ext cx="3453250" cy="4399877"/>
        </p:xfrm>
        <a:graphic>
          <a:graphicData uri="http://schemas.openxmlformats.org/drawingml/2006/table">
            <a:tbl>
              <a:tblPr>
                <a:noFill/>
                <a:tableStyleId>{60678279-2903-4F4C-8DB5-E1972A2FC0D7}</a:tableStyleId>
              </a:tblPr>
              <a:tblGrid>
                <a:gridCol w="1105025">
                  <a:extLst>
                    <a:ext uri="{9D8B030D-6E8A-4147-A177-3AD203B41FA5}">
                      <a16:colId xmlns:a16="http://schemas.microsoft.com/office/drawing/2014/main" val="20000"/>
                    </a:ext>
                  </a:extLst>
                </a:gridCol>
                <a:gridCol w="2348225">
                  <a:extLst>
                    <a:ext uri="{9D8B030D-6E8A-4147-A177-3AD203B41FA5}">
                      <a16:colId xmlns:a16="http://schemas.microsoft.com/office/drawing/2014/main" val="20001"/>
                    </a:ext>
                  </a:extLst>
                </a:gridCol>
              </a:tblGrid>
              <a:tr h="92068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85561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700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591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6375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Shape 1122"/>
          <p:cNvSpPr txBox="1"/>
          <p:nvPr/>
        </p:nvSpPr>
        <p:spPr>
          <a:xfrm>
            <a:off x="294475" y="139850"/>
            <a:ext cx="8080500" cy="1956508"/>
          </a:xfrm>
          <a:prstGeom prst="rect">
            <a:avLst/>
          </a:prstGeom>
          <a:noFill/>
          <a:ln>
            <a:noFill/>
          </a:ln>
        </p:spPr>
        <p:txBody>
          <a:bodyPr wrap="square" lIns="91425" tIns="91425" rIns="91425" bIns="91425" anchor="ctr" anchorCtr="0">
            <a:noAutofit/>
          </a:bodyPr>
          <a:lstStyle/>
          <a:p>
            <a:pPr marL="0" marR="228600" lvl="0" indent="0" algn="l" rtl="0">
              <a:lnSpc>
                <a:spcPct val="115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“It was in suburbs such as Garden Grove, Orange County [California] . . . that small groups of middle-class men and women met in their new tract homes, seeking to turn the tide of liberal dominance. Recruiting the like-minded, they organized study groups, opened ‘Freedom Forum’ bookstores, filled the rolls of the John Birch Society, entered school board races, and worked within the Republican Party, all in an urgent struggle to safeguard their particular vision of freedom and the American heritage. In doing so, they became the ground forces of a conservative revival—one that transformed conservatism from a marginal force preoccupied with communism in the early 1960s into a viable electoral contender by the decade’s end.” </a:t>
            </a:r>
          </a:p>
          <a:p>
            <a:pPr marL="0" marR="228600" lvl="0" indent="0" algn="r" rtl="0">
              <a:lnSpc>
                <a:spcPct val="115000"/>
              </a:lnSpc>
              <a:spcBef>
                <a:spcPts val="0"/>
              </a:spcBef>
              <a:spcAft>
                <a:spcPts val="0"/>
              </a:spcAft>
              <a:buClr>
                <a:schemeClr val="dk1"/>
              </a:buClr>
              <a:buSzPct val="25000"/>
              <a:buFont typeface="Arial"/>
              <a:buNone/>
            </a:pPr>
            <a:r>
              <a:rPr lang="en" sz="1300" b="0" i="0" u="none" strike="noStrike" cap="none" dirty="0">
                <a:solidFill>
                  <a:schemeClr val="dk1"/>
                </a:solidFill>
                <a:latin typeface="Arial Narrow" panose="020B0606020202030204" pitchFamily="34" charset="0"/>
                <a:sym typeface="Arial"/>
              </a:rPr>
              <a:t>— Lisa McGirr, historian, </a:t>
            </a:r>
            <a:r>
              <a:rPr lang="en" sz="1300" b="0" i="1" u="none" strike="noStrike" cap="none" dirty="0">
                <a:solidFill>
                  <a:schemeClr val="dk1"/>
                </a:solidFill>
                <a:latin typeface="Arial Narrow" panose="020B0606020202030204" pitchFamily="34" charset="0"/>
                <a:sym typeface="Arial"/>
              </a:rPr>
              <a:t>Suburban Warriors: The Origins of the New American Right</a:t>
            </a:r>
            <a:r>
              <a:rPr lang="en" sz="1300" b="0" i="0" u="none" strike="noStrike" cap="none" dirty="0">
                <a:solidFill>
                  <a:schemeClr val="dk1"/>
                </a:solidFill>
                <a:latin typeface="Arial Narrow" panose="020B0606020202030204" pitchFamily="34" charset="0"/>
                <a:sym typeface="Arial"/>
              </a:rPr>
              <a:t>, 2001 </a:t>
            </a:r>
          </a:p>
        </p:txBody>
      </p:sp>
      <p:graphicFrame>
        <p:nvGraphicFramePr>
          <p:cNvPr id="1123" name="Shape 1123"/>
          <p:cNvGraphicFramePr/>
          <p:nvPr>
            <p:extLst>
              <p:ext uri="{D42A27DB-BD31-4B8C-83A1-F6EECF244321}">
                <p14:modId xmlns:p14="http://schemas.microsoft.com/office/powerpoint/2010/main" val="3902039774"/>
              </p:ext>
            </p:extLst>
          </p:nvPr>
        </p:nvGraphicFramePr>
        <p:xfrm>
          <a:off x="294475" y="2096357"/>
          <a:ext cx="8471975" cy="2832643"/>
        </p:xfrm>
        <a:graphic>
          <a:graphicData uri="http://schemas.openxmlformats.org/drawingml/2006/table">
            <a:tbl>
              <a:tblPr>
                <a:noFill/>
                <a:tableStyleId>{60678279-2903-4F4C-8DB5-E1972A2FC0D7}</a:tableStyleId>
              </a:tblPr>
              <a:tblGrid>
                <a:gridCol w="1464450">
                  <a:extLst>
                    <a:ext uri="{9D8B030D-6E8A-4147-A177-3AD203B41FA5}">
                      <a16:colId xmlns:a16="http://schemas.microsoft.com/office/drawing/2014/main" val="20000"/>
                    </a:ext>
                  </a:extLst>
                </a:gridCol>
                <a:gridCol w="7007525">
                  <a:extLst>
                    <a:ext uri="{9D8B030D-6E8A-4147-A177-3AD203B41FA5}">
                      <a16:colId xmlns:a16="http://schemas.microsoft.com/office/drawing/2014/main" val="20001"/>
                    </a:ext>
                  </a:extLst>
                </a:gridCol>
              </a:tblGrid>
              <a:tr h="5783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049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049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0499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39286">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pic>
        <p:nvPicPr>
          <p:cNvPr id="1128" name="Shape 1128"/>
          <p:cNvPicPr preferRelativeResize="0"/>
          <p:nvPr/>
        </p:nvPicPr>
        <p:blipFill rotWithShape="1">
          <a:blip r:embed="rId3">
            <a:alphaModFix/>
          </a:blip>
          <a:srcRect/>
          <a:stretch/>
        </p:blipFill>
        <p:spPr>
          <a:xfrm>
            <a:off x="152400" y="152400"/>
            <a:ext cx="4806474" cy="4855025"/>
          </a:xfrm>
          <a:prstGeom prst="rect">
            <a:avLst/>
          </a:prstGeom>
          <a:noFill/>
          <a:ln>
            <a:noFill/>
          </a:ln>
        </p:spPr>
      </p:pic>
      <p:graphicFrame>
        <p:nvGraphicFramePr>
          <p:cNvPr id="1129" name="Shape 1129"/>
          <p:cNvGraphicFramePr/>
          <p:nvPr>
            <p:extLst>
              <p:ext uri="{D42A27DB-BD31-4B8C-83A1-F6EECF244321}">
                <p14:modId xmlns:p14="http://schemas.microsoft.com/office/powerpoint/2010/main" val="2047920817"/>
              </p:ext>
            </p:extLst>
          </p:nvPr>
        </p:nvGraphicFramePr>
        <p:xfrm>
          <a:off x="5093175" y="550200"/>
          <a:ext cx="3949900" cy="4348675"/>
        </p:xfrm>
        <a:graphic>
          <a:graphicData uri="http://schemas.openxmlformats.org/drawingml/2006/table">
            <a:tbl>
              <a:tblPr>
                <a:noFill/>
                <a:tableStyleId>{60678279-2903-4F4C-8DB5-E1972A2FC0D7}</a:tableStyleId>
              </a:tblPr>
              <a:tblGrid>
                <a:gridCol w="861875">
                  <a:extLst>
                    <a:ext uri="{9D8B030D-6E8A-4147-A177-3AD203B41FA5}">
                      <a16:colId xmlns:a16="http://schemas.microsoft.com/office/drawing/2014/main" val="20000"/>
                    </a:ext>
                  </a:extLst>
                </a:gridCol>
                <a:gridCol w="3088025">
                  <a:extLst>
                    <a:ext uri="{9D8B030D-6E8A-4147-A177-3AD203B41FA5}">
                      <a16:colId xmlns:a16="http://schemas.microsoft.com/office/drawing/2014/main" val="20001"/>
                    </a:ext>
                  </a:extLst>
                </a:gridCol>
              </a:tblGrid>
              <a:tr h="9831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9831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0505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7941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9831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
        <p:nvSpPr>
          <p:cNvPr id="1130" name="Shape 1130"/>
          <p:cNvSpPr txBox="1"/>
          <p:nvPr/>
        </p:nvSpPr>
        <p:spPr>
          <a:xfrm>
            <a:off x="5238750" y="217725"/>
            <a:ext cx="898200" cy="135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dirty="0">
                <a:solidFill>
                  <a:srgbClr val="000000"/>
                </a:solidFill>
                <a:latin typeface="Arial Narrow" panose="020B0606020202030204" pitchFamily="34" charset="0"/>
                <a:sym typeface="Arial"/>
              </a:rPr>
              <a:t>1974</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134"/>
        <p:cNvGrpSpPr/>
        <p:nvPr/>
      </p:nvGrpSpPr>
      <p:grpSpPr>
        <a:xfrm>
          <a:off x="0" y="0"/>
          <a:ext cx="0" cy="0"/>
          <a:chOff x="0" y="0"/>
          <a:chExt cx="0" cy="0"/>
        </a:xfrm>
      </p:grpSpPr>
      <p:pic>
        <p:nvPicPr>
          <p:cNvPr id="1135" name="Shape 1135"/>
          <p:cNvPicPr preferRelativeResize="0"/>
          <p:nvPr/>
        </p:nvPicPr>
        <p:blipFill rotWithShape="1">
          <a:blip r:embed="rId3">
            <a:alphaModFix/>
          </a:blip>
          <a:srcRect/>
          <a:stretch/>
        </p:blipFill>
        <p:spPr>
          <a:xfrm>
            <a:off x="152400" y="152400"/>
            <a:ext cx="4045500" cy="4743450"/>
          </a:xfrm>
          <a:prstGeom prst="rect">
            <a:avLst/>
          </a:prstGeom>
          <a:noFill/>
          <a:ln>
            <a:noFill/>
          </a:ln>
        </p:spPr>
      </p:pic>
      <p:graphicFrame>
        <p:nvGraphicFramePr>
          <p:cNvPr id="1136" name="Shape 1136"/>
          <p:cNvGraphicFramePr/>
          <p:nvPr>
            <p:extLst>
              <p:ext uri="{D42A27DB-BD31-4B8C-83A1-F6EECF244321}">
                <p14:modId xmlns:p14="http://schemas.microsoft.com/office/powerpoint/2010/main" val="74346391"/>
              </p:ext>
            </p:extLst>
          </p:nvPr>
        </p:nvGraphicFramePr>
        <p:xfrm>
          <a:off x="4455600" y="152400"/>
          <a:ext cx="4587475" cy="4746475"/>
        </p:xfrm>
        <a:graphic>
          <a:graphicData uri="http://schemas.openxmlformats.org/drawingml/2006/table">
            <a:tbl>
              <a:tblPr>
                <a:noFill/>
                <a:tableStyleId>{60678279-2903-4F4C-8DB5-E1972A2FC0D7}</a:tableStyleId>
              </a:tblPr>
              <a:tblGrid>
                <a:gridCol w="1001000">
                  <a:extLst>
                    <a:ext uri="{9D8B030D-6E8A-4147-A177-3AD203B41FA5}">
                      <a16:colId xmlns:a16="http://schemas.microsoft.com/office/drawing/2014/main" val="20000"/>
                    </a:ext>
                  </a:extLst>
                </a:gridCol>
                <a:gridCol w="3586475">
                  <a:extLst>
                    <a:ext uri="{9D8B030D-6E8A-4147-A177-3AD203B41FA5}">
                      <a16:colId xmlns:a16="http://schemas.microsoft.com/office/drawing/2014/main" val="20001"/>
                    </a:ext>
                  </a:extLst>
                </a:gridCol>
              </a:tblGrid>
              <a:tr h="10731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7311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6039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667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7311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140"/>
        <p:cNvGrpSpPr/>
        <p:nvPr/>
      </p:nvGrpSpPr>
      <p:grpSpPr>
        <a:xfrm>
          <a:off x="0" y="0"/>
          <a:ext cx="0" cy="0"/>
          <a:chOff x="0" y="0"/>
          <a:chExt cx="0" cy="0"/>
        </a:xfrm>
      </p:grpSpPr>
      <p:sp>
        <p:nvSpPr>
          <p:cNvPr id="1141" name="Shape 1141"/>
          <p:cNvSpPr txBox="1"/>
          <p:nvPr/>
        </p:nvSpPr>
        <p:spPr>
          <a:xfrm>
            <a:off x="284275" y="75304"/>
            <a:ext cx="8409900" cy="1967266"/>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“Our people are losing faith, not only in government itself but in their ability as citizens to serve as the ultimate rulers and shapers of our democracy.</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“We were sure that ours was a nation on the ballot, not the bullet, until the murders of John Kennedy and Robert Kennedy and Martin Luther King Jr. We were taught that our armies were always invincible and our causes were always just, only to suffer the agony of Vietnam. We respected the Presidency as a place of honor until the shock of Watergate.</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“We remember when the phrase ‘sound as a dollar’ was an expression of absolute dependability, until ten years of inflation began to shrink our dollar and our savings. We believed that our Nation’s resources were limitless until 1973, when we had to face a growing dependence on foreign oil.”</a:t>
            </a:r>
          </a:p>
          <a:p>
            <a:pPr lvl="0">
              <a:buClr>
                <a:schemeClr val="dk1"/>
              </a:buClr>
              <a:buSzPct val="25000"/>
            </a:pPr>
            <a:r>
              <a:rPr lang="en-US" sz="1200" dirty="0">
                <a:solidFill>
                  <a:schemeClr val="dk1"/>
                </a:solidFill>
                <a:latin typeface="Arial Narrow" panose="020B0606020202030204" pitchFamily="34" charset="0"/>
                <a:ea typeface="Times New Roman"/>
                <a:cs typeface="Times New Roman"/>
                <a:sym typeface="Times New Roman"/>
              </a:rPr>
              <a:t>                                                                                                                      -Jimmy Carter, </a:t>
            </a:r>
            <a:r>
              <a:rPr lang="en-US" sz="1200" i="1" dirty="0">
                <a:solidFill>
                  <a:schemeClr val="dk1"/>
                </a:solidFill>
                <a:latin typeface="Arial Narrow" panose="020B0606020202030204" pitchFamily="34" charset="0"/>
                <a:ea typeface="Times New Roman"/>
                <a:cs typeface="Times New Roman"/>
                <a:sym typeface="Times New Roman"/>
              </a:rPr>
              <a:t>Public Papers of the Presidents of the United States</a:t>
            </a:r>
            <a:r>
              <a:rPr lang="en-US" sz="1200" dirty="0">
                <a:solidFill>
                  <a:schemeClr val="dk1"/>
                </a:solidFill>
                <a:latin typeface="Arial Narrow" panose="020B0606020202030204" pitchFamily="34" charset="0"/>
                <a:ea typeface="Times New Roman"/>
                <a:cs typeface="Times New Roman"/>
                <a:sym typeface="Times New Roman"/>
              </a:rPr>
              <a:t>, 1979</a:t>
            </a:r>
          </a:p>
          <a:p>
            <a:pPr lvl="0">
              <a:buClr>
                <a:srgbClr val="000000"/>
              </a:buClr>
            </a:pPr>
            <a:endParaRPr lang="en-US" sz="1200" dirty="0">
              <a:solidFill>
                <a:schemeClr val="dk1"/>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endParaRPr lang="en" sz="1200" b="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142" name="Shape 1142"/>
          <p:cNvGraphicFramePr/>
          <p:nvPr>
            <p:extLst>
              <p:ext uri="{D42A27DB-BD31-4B8C-83A1-F6EECF244321}">
                <p14:modId xmlns:p14="http://schemas.microsoft.com/office/powerpoint/2010/main" val="1861365600"/>
              </p:ext>
            </p:extLst>
          </p:nvPr>
        </p:nvGraphicFramePr>
        <p:xfrm>
          <a:off x="284275" y="1861073"/>
          <a:ext cx="8471975" cy="2878142"/>
        </p:xfrm>
        <a:graphic>
          <a:graphicData uri="http://schemas.openxmlformats.org/drawingml/2006/table">
            <a:tbl>
              <a:tblPr>
                <a:noFill/>
                <a:tableStyleId>{60678279-2903-4F4C-8DB5-E1972A2FC0D7}</a:tableStyleId>
              </a:tblPr>
              <a:tblGrid>
                <a:gridCol w="1464450">
                  <a:extLst>
                    <a:ext uri="{9D8B030D-6E8A-4147-A177-3AD203B41FA5}">
                      <a16:colId xmlns:a16="http://schemas.microsoft.com/office/drawing/2014/main" val="20000"/>
                    </a:ext>
                  </a:extLst>
                </a:gridCol>
                <a:gridCol w="7007525">
                  <a:extLst>
                    <a:ext uri="{9D8B030D-6E8A-4147-A177-3AD203B41FA5}">
                      <a16:colId xmlns:a16="http://schemas.microsoft.com/office/drawing/2014/main" val="20001"/>
                    </a:ext>
                  </a:extLst>
                </a:gridCol>
              </a:tblGrid>
              <a:tr h="57768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2067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2067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2067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73842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Shape 1147"/>
          <p:cNvSpPr txBox="1"/>
          <p:nvPr/>
        </p:nvSpPr>
        <p:spPr>
          <a:xfrm>
            <a:off x="294475" y="0"/>
            <a:ext cx="8195100" cy="1795144"/>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33333"/>
              </a:buClr>
              <a:buSzPct val="25000"/>
              <a:buFont typeface="Arial"/>
              <a:buNone/>
            </a:pPr>
            <a:r>
              <a:rPr lang="en" b="0" i="0" u="none" strike="noStrike" cap="none" dirty="0">
                <a:solidFill>
                  <a:srgbClr val="333333"/>
                </a:solidFill>
                <a:highlight>
                  <a:srgbClr val="FFFFFF"/>
                </a:highlight>
                <a:latin typeface="Arial Narrow" panose="020B0606020202030204" pitchFamily="34" charset="0"/>
                <a:sym typeface="Arial"/>
              </a:rPr>
              <a:t>“The implications of the Soviet invasion of Afghanistan could pose the most serious threat to the peace since the Second World War. The vast majority of nations on Earth have condemned this latest Soviet attempt to extend its colonial domination of others and have demanded the immediate withdrawal of Soviet troops. The Moslem world is especially and justifiably outraged by this aggression against an Islamic people.”</a:t>
            </a:r>
          </a:p>
          <a:p>
            <a:pPr marL="0" marR="0" lvl="0" indent="0" algn="r" rtl="0">
              <a:lnSpc>
                <a:spcPct val="100000"/>
              </a:lnSpc>
              <a:spcBef>
                <a:spcPts val="0"/>
              </a:spcBef>
              <a:spcAft>
                <a:spcPts val="0"/>
              </a:spcAft>
              <a:buClr>
                <a:srgbClr val="333333"/>
              </a:buClr>
              <a:buSzPct val="25000"/>
              <a:buFont typeface="Arial"/>
              <a:buNone/>
            </a:pPr>
            <a:r>
              <a:rPr lang="en" b="0" i="0" u="none" strike="noStrike" cap="none" dirty="0">
                <a:solidFill>
                  <a:srgbClr val="333333"/>
                </a:solidFill>
                <a:highlight>
                  <a:srgbClr val="FFFFFF"/>
                </a:highlight>
                <a:latin typeface="Arial Narrow" panose="020B0606020202030204" pitchFamily="34" charset="0"/>
                <a:sym typeface="Arial"/>
              </a:rPr>
              <a:t>Jimmy Carter, State of the Union Speech January 23, 1980</a:t>
            </a:r>
          </a:p>
        </p:txBody>
      </p:sp>
      <p:graphicFrame>
        <p:nvGraphicFramePr>
          <p:cNvPr id="1148" name="Shape 1148"/>
          <p:cNvGraphicFramePr/>
          <p:nvPr>
            <p:extLst>
              <p:ext uri="{D42A27DB-BD31-4B8C-83A1-F6EECF244321}">
                <p14:modId xmlns:p14="http://schemas.microsoft.com/office/powerpoint/2010/main" val="854593240"/>
              </p:ext>
            </p:extLst>
          </p:nvPr>
        </p:nvGraphicFramePr>
        <p:xfrm>
          <a:off x="294475" y="1688950"/>
          <a:ext cx="8471975" cy="3240050"/>
        </p:xfrm>
        <a:graphic>
          <a:graphicData uri="http://schemas.openxmlformats.org/drawingml/2006/table">
            <a:tbl>
              <a:tblPr>
                <a:noFill/>
                <a:tableStyleId>{60678279-2903-4F4C-8DB5-E1972A2FC0D7}</a:tableStyleId>
              </a:tblPr>
              <a:tblGrid>
                <a:gridCol w="1464450">
                  <a:extLst>
                    <a:ext uri="{9D8B030D-6E8A-4147-A177-3AD203B41FA5}">
                      <a16:colId xmlns:a16="http://schemas.microsoft.com/office/drawing/2014/main" val="20000"/>
                    </a:ext>
                  </a:extLst>
                </a:gridCol>
                <a:gridCol w="7007525">
                  <a:extLst>
                    <a:ext uri="{9D8B030D-6E8A-4147-A177-3AD203B41FA5}">
                      <a16:colId xmlns:a16="http://schemas.microsoft.com/office/drawing/2014/main" val="20001"/>
                    </a:ext>
                  </a:extLst>
                </a:gridCol>
              </a:tblGrid>
              <a:tr h="661548">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7763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7763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57763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8456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Shape 1153"/>
          <p:cNvSpPr/>
          <p:nvPr/>
        </p:nvSpPr>
        <p:spPr>
          <a:xfrm>
            <a:off x="476250" y="2286013"/>
            <a:ext cx="8191857" cy="571506"/>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134F5C"/>
                </a:solidFill>
                <a:latin typeface="Arial"/>
              </a:rPr>
              <a:t>Period 9:  1980-Present</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pic>
        <p:nvPicPr>
          <p:cNvPr id="1158" name="Shape 1158" descr="http://msnbcmedia4.msn.com/j/ap/nyet18611162138.grid-6x2.jpg"/>
          <p:cNvPicPr preferRelativeResize="0"/>
          <p:nvPr/>
        </p:nvPicPr>
        <p:blipFill rotWithShape="1">
          <a:blip r:embed="rId3">
            <a:alphaModFix/>
          </a:blip>
          <a:srcRect/>
          <a:stretch/>
        </p:blipFill>
        <p:spPr>
          <a:xfrm>
            <a:off x="152400" y="152400"/>
            <a:ext cx="4031174" cy="4852349"/>
          </a:xfrm>
          <a:prstGeom prst="rect">
            <a:avLst/>
          </a:prstGeom>
          <a:noFill/>
          <a:ln>
            <a:noFill/>
          </a:ln>
        </p:spPr>
      </p:pic>
      <p:graphicFrame>
        <p:nvGraphicFramePr>
          <p:cNvPr id="1159" name="Shape 1159"/>
          <p:cNvGraphicFramePr/>
          <p:nvPr>
            <p:extLst>
              <p:ext uri="{D42A27DB-BD31-4B8C-83A1-F6EECF244321}">
                <p14:modId xmlns:p14="http://schemas.microsoft.com/office/powerpoint/2010/main" val="2598965146"/>
              </p:ext>
            </p:extLst>
          </p:nvPr>
        </p:nvGraphicFramePr>
        <p:xfrm>
          <a:off x="4388450" y="286825"/>
          <a:ext cx="4654625" cy="4612050"/>
        </p:xfrm>
        <a:graphic>
          <a:graphicData uri="http://schemas.openxmlformats.org/drawingml/2006/table">
            <a:tbl>
              <a:tblPr>
                <a:noFill/>
                <a:tableStyleId>{60678279-2903-4F4C-8DB5-E1972A2FC0D7}</a:tableStyleId>
              </a:tblPr>
              <a:tblGrid>
                <a:gridCol w="1015650">
                  <a:extLst>
                    <a:ext uri="{9D8B030D-6E8A-4147-A177-3AD203B41FA5}">
                      <a16:colId xmlns:a16="http://schemas.microsoft.com/office/drawing/2014/main" val="20000"/>
                    </a:ext>
                  </a:extLst>
                </a:gridCol>
                <a:gridCol w="3638975">
                  <a:extLst>
                    <a:ext uri="{9D8B030D-6E8A-4147-A177-3AD203B41FA5}">
                      <a16:colId xmlns:a16="http://schemas.microsoft.com/office/drawing/2014/main" val="20001"/>
                    </a:ext>
                  </a:extLst>
                </a:gridCol>
              </a:tblGrid>
              <a:tr h="1042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427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41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422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427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sp>
        <p:nvSpPr>
          <p:cNvPr id="1164" name="Shape 1164"/>
          <p:cNvSpPr txBox="1"/>
          <p:nvPr/>
        </p:nvSpPr>
        <p:spPr>
          <a:xfrm>
            <a:off x="358175" y="345575"/>
            <a:ext cx="8334004" cy="1838227"/>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chemeClr val="dk1"/>
              </a:buClr>
              <a:buSzPct val="25000"/>
              <a:buFont typeface="Times New Roman"/>
              <a:buNone/>
            </a:pPr>
            <a:r>
              <a:rPr lang="en" sz="1200" b="0" i="0" u="none" strike="noStrike" cap="none" dirty="0">
                <a:solidFill>
                  <a:schemeClr val="dk1"/>
                </a:solidFill>
                <a:latin typeface="Arial Narrow" panose="020B0606020202030204" pitchFamily="34" charset="0"/>
                <a:ea typeface="Times New Roman"/>
                <a:cs typeface="Times New Roman"/>
                <a:sym typeface="Times New Roman"/>
              </a:rPr>
              <a:t>REAGAN BLAMES 'GREAT SOCIETY' FOR ECONOMIC WOES</a:t>
            </a:r>
          </a:p>
          <a:p>
            <a:pPr marL="0" marR="0" lvl="0" indent="0" algn="l" rtl="0">
              <a:lnSpc>
                <a:spcPct val="115000"/>
              </a:lnSpc>
              <a:spcBef>
                <a:spcPts val="1700"/>
              </a:spcBef>
              <a:spcAft>
                <a:spcPts val="0"/>
              </a:spcAft>
              <a:buClr>
                <a:schemeClr val="dk1"/>
              </a:buClr>
              <a:buSzPct val="25000"/>
              <a:buFont typeface="Times New Roman"/>
              <a:buNone/>
            </a:pPr>
            <a:r>
              <a:rPr lang="en" sz="12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ASHLAND, Ohio, May 9— President Reagan said tonight that food stamps, the minimum wage, Federal urban renewal and the entire array of Great Society programs enacted in the 1960's had destroyed the economy and made Americans poorer than they were 15 years ago.  He also likened the rise of government programs in the last 50 years to the ''abuse of power'' by King George III that brought on the Revolution.  The President said ''the central political error of our time'' was the Democrats' view that ''government and bureaucracy'' was ''the primary vehicle for social change.''		</a:t>
            </a:r>
          </a:p>
          <a:p>
            <a:pPr marL="0" marR="0" lvl="0" indent="0" algn="l" rtl="0">
              <a:lnSpc>
                <a:spcPct val="115000"/>
              </a:lnSpc>
              <a:spcBef>
                <a:spcPts val="1700"/>
              </a:spcBef>
              <a:spcAft>
                <a:spcPts val="0"/>
              </a:spcAft>
              <a:buClr>
                <a:schemeClr val="dk1"/>
              </a:buClr>
              <a:buSzPct val="25000"/>
              <a:buFont typeface="Times New Roman"/>
              <a:buNone/>
            </a:pPr>
            <a:r>
              <a:rPr lang="en" sz="1200" b="0" i="0" u="none" strike="noStrike" cap="none" dirty="0">
                <a:solidFill>
                  <a:schemeClr val="dk1"/>
                </a:solidFill>
                <a:highlight>
                  <a:srgbClr val="FFFFFF"/>
                </a:highlight>
                <a:latin typeface="Arial Narrow" panose="020B0606020202030204" pitchFamily="34" charset="0"/>
                <a:ea typeface="Times New Roman"/>
                <a:cs typeface="Times New Roman"/>
                <a:sym typeface="Times New Roman"/>
              </a:rPr>
              <a:t>                                                                                          -Steven R. Weisman, Special to the New York Times Published: May 10, 1983</a:t>
            </a:r>
          </a:p>
        </p:txBody>
      </p:sp>
      <p:graphicFrame>
        <p:nvGraphicFramePr>
          <p:cNvPr id="1165" name="Shape 1165"/>
          <p:cNvGraphicFramePr/>
          <p:nvPr>
            <p:extLst>
              <p:ext uri="{D42A27DB-BD31-4B8C-83A1-F6EECF244321}">
                <p14:modId xmlns:p14="http://schemas.microsoft.com/office/powerpoint/2010/main" val="4074364651"/>
              </p:ext>
            </p:extLst>
          </p:nvPr>
        </p:nvGraphicFramePr>
        <p:xfrm>
          <a:off x="554500" y="2366682"/>
          <a:ext cx="8035000" cy="2654829"/>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50322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349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3349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4136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64325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Shape 1170"/>
          <p:cNvSpPr txBox="1"/>
          <p:nvPr/>
        </p:nvSpPr>
        <p:spPr>
          <a:xfrm>
            <a:off x="554500" y="139849"/>
            <a:ext cx="8218500" cy="2257722"/>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0"/>
              </a:spcBef>
              <a:spcAft>
                <a:spcPts val="0"/>
              </a:spcAft>
              <a:buClr>
                <a:srgbClr val="333333"/>
              </a:buClr>
              <a:buSzPct val="25000"/>
              <a:buFont typeface="Times New Roman"/>
              <a:buNone/>
            </a:pPr>
            <a:r>
              <a:rPr lang="en" sz="1200" b="0" i="0" u="none" strike="noStrike" cap="none" dirty="0">
                <a:solidFill>
                  <a:srgbClr val="333333"/>
                </a:solidFill>
                <a:latin typeface="Arial Narrow" panose="020B0606020202030204" pitchFamily="34" charset="0"/>
                <a:ea typeface="Times New Roman"/>
                <a:cs typeface="Times New Roman"/>
                <a:sym typeface="Times New Roman"/>
              </a:rPr>
              <a:t>“...And now the Soviets themselves may, in a limited way, be coming to understand the importance of freedom. We hear much from Moscow about a new policy of reform and openness. Some political prisoners have been released. Certain foreign news broadcasts are no longer being jammed. Some economic enterprises have been permitted to operate with greater freedom from state control. Are these the beginnings of profound changes in the Soviet state? Or are they token gestures, intended to raise false hopes in the West, or to strengthen the Soviet system without changing it? We welcome change and openness; for we believe that freedom and security go together, that the advance of human liberty can only strengthen the cause of world peace. </a:t>
            </a:r>
          </a:p>
          <a:p>
            <a:pPr marL="0" marR="0" lvl="0" indent="0" algn="l" rtl="0">
              <a:lnSpc>
                <a:spcPct val="100000"/>
              </a:lnSpc>
              <a:spcBef>
                <a:spcPts val="0"/>
              </a:spcBef>
              <a:spcAft>
                <a:spcPts val="0"/>
              </a:spcAft>
              <a:buClr>
                <a:srgbClr val="000000"/>
              </a:buClr>
              <a:buFont typeface="Arial"/>
              <a:buNone/>
            </a:pPr>
            <a:endParaRPr sz="1200" b="0" i="0" u="none" strike="noStrike" cap="none" dirty="0">
              <a:solidFill>
                <a:srgbClr val="333333"/>
              </a:solidFill>
              <a:latin typeface="Arial Narrow" panose="020B0606020202030204" pitchFamily="34" charset="0"/>
              <a:ea typeface="Times New Roman"/>
              <a:cs typeface="Times New Roman"/>
              <a:sym typeface="Times New Roman"/>
            </a:endParaRPr>
          </a:p>
          <a:p>
            <a:pPr marL="0" marR="0" lvl="0" indent="0" algn="l" rtl="0">
              <a:lnSpc>
                <a:spcPct val="100000"/>
              </a:lnSpc>
              <a:spcBef>
                <a:spcPts val="0"/>
              </a:spcBef>
              <a:spcAft>
                <a:spcPts val="0"/>
              </a:spcAft>
              <a:buClr>
                <a:srgbClr val="333333"/>
              </a:buClr>
              <a:buSzPct val="25000"/>
              <a:buFont typeface="Times New Roman"/>
              <a:buNone/>
            </a:pPr>
            <a:r>
              <a:rPr lang="en" sz="1200" b="0" i="0" u="none" strike="noStrike" cap="none" dirty="0">
                <a:solidFill>
                  <a:srgbClr val="333333"/>
                </a:solidFill>
                <a:latin typeface="Arial Narrow" panose="020B0606020202030204" pitchFamily="34" charset="0"/>
                <a:ea typeface="Times New Roman"/>
                <a:cs typeface="Times New Roman"/>
                <a:sym typeface="Times New Roman"/>
              </a:rPr>
              <a:t>There is one sign the Soviets can make that would be unmistakable, that would advance dramatically the cause of freedom and peace. General Secretary Gorbachev, if you seek peace, if you seek prosperity for the Soviet Union and Eastern Europe, if you seek liberalization: Come here to this gate! Mr. Gorbachev, open this gate! Mr. Gorbachev, tear down this wall!...”  </a:t>
            </a:r>
          </a:p>
          <a:p>
            <a:pPr marL="0" marR="0" lvl="0" indent="0" algn="l" rtl="0">
              <a:lnSpc>
                <a:spcPct val="100000"/>
              </a:lnSpc>
              <a:spcBef>
                <a:spcPts val="0"/>
              </a:spcBef>
              <a:spcAft>
                <a:spcPts val="0"/>
              </a:spcAft>
              <a:buClr>
                <a:srgbClr val="333333"/>
              </a:buClr>
              <a:buSzPct val="25000"/>
              <a:buFont typeface="Times New Roman"/>
              <a:buNone/>
            </a:pPr>
            <a:r>
              <a:rPr lang="en" sz="1200" dirty="0">
                <a:solidFill>
                  <a:srgbClr val="333333"/>
                </a:solidFill>
                <a:latin typeface="Arial Narrow" panose="020B0606020202030204" pitchFamily="34" charset="0"/>
                <a:ea typeface="Times New Roman"/>
                <a:cs typeface="Times New Roman"/>
                <a:sym typeface="Times New Roman"/>
              </a:rPr>
              <a:t>                                                                                                                       -</a:t>
            </a:r>
            <a:r>
              <a:rPr lang="en" sz="1200" i="0" u="none" strike="noStrike" cap="none" dirty="0">
                <a:solidFill>
                  <a:srgbClr val="333333"/>
                </a:solidFill>
                <a:latin typeface="Arial Narrow" panose="020B0606020202030204" pitchFamily="34" charset="0"/>
                <a:ea typeface="Times New Roman"/>
                <a:cs typeface="Times New Roman"/>
                <a:sym typeface="Times New Roman"/>
              </a:rPr>
              <a:t>Ronald Reagan, Address from the Brandenburg Gate, June 12, 1987</a:t>
            </a:r>
          </a:p>
        </p:txBody>
      </p:sp>
      <p:graphicFrame>
        <p:nvGraphicFramePr>
          <p:cNvPr id="1171" name="Shape 1171"/>
          <p:cNvGraphicFramePr/>
          <p:nvPr>
            <p:extLst>
              <p:ext uri="{D42A27DB-BD31-4B8C-83A1-F6EECF244321}">
                <p14:modId xmlns:p14="http://schemas.microsoft.com/office/powerpoint/2010/main" val="1782490766"/>
              </p:ext>
            </p:extLst>
          </p:nvPr>
        </p:nvGraphicFramePr>
        <p:xfrm>
          <a:off x="554500" y="2591900"/>
          <a:ext cx="8218500" cy="2418235"/>
        </p:xfrm>
        <a:graphic>
          <a:graphicData uri="http://schemas.openxmlformats.org/drawingml/2006/table">
            <a:tbl>
              <a:tblPr>
                <a:noFill/>
                <a:tableStyleId>{60678279-2903-4F4C-8DB5-E1972A2FC0D7}</a:tableStyleId>
              </a:tblPr>
              <a:tblGrid>
                <a:gridCol w="1420645">
                  <a:extLst>
                    <a:ext uri="{9D8B030D-6E8A-4147-A177-3AD203B41FA5}">
                      <a16:colId xmlns:a16="http://schemas.microsoft.com/office/drawing/2014/main" val="20000"/>
                    </a:ext>
                  </a:extLst>
                </a:gridCol>
                <a:gridCol w="6797855">
                  <a:extLst>
                    <a:ext uri="{9D8B030D-6E8A-4147-A177-3AD203B41FA5}">
                      <a16:colId xmlns:a16="http://schemas.microsoft.com/office/drawing/2014/main" val="20001"/>
                    </a:ext>
                  </a:extLst>
                </a:gridCol>
              </a:tblGrid>
              <a:tr h="4672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4025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597300">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pic>
        <p:nvPicPr>
          <p:cNvPr id="1176" name="Shape 1176"/>
          <p:cNvPicPr preferRelativeResize="0"/>
          <p:nvPr/>
        </p:nvPicPr>
        <p:blipFill rotWithShape="1">
          <a:blip r:embed="rId3">
            <a:alphaModFix/>
          </a:blip>
          <a:srcRect/>
          <a:stretch/>
        </p:blipFill>
        <p:spPr>
          <a:xfrm>
            <a:off x="152400" y="152400"/>
            <a:ext cx="5417099" cy="4596499"/>
          </a:xfrm>
          <a:prstGeom prst="rect">
            <a:avLst/>
          </a:prstGeom>
          <a:noFill/>
          <a:ln>
            <a:noFill/>
          </a:ln>
        </p:spPr>
      </p:pic>
      <p:graphicFrame>
        <p:nvGraphicFramePr>
          <p:cNvPr id="1177" name="Shape 1177"/>
          <p:cNvGraphicFramePr/>
          <p:nvPr>
            <p:extLst>
              <p:ext uri="{D42A27DB-BD31-4B8C-83A1-F6EECF244321}">
                <p14:modId xmlns:p14="http://schemas.microsoft.com/office/powerpoint/2010/main" val="871143871"/>
              </p:ext>
            </p:extLst>
          </p:nvPr>
        </p:nvGraphicFramePr>
        <p:xfrm>
          <a:off x="5634150" y="272549"/>
          <a:ext cx="3358000" cy="4476349"/>
        </p:xfrm>
        <a:graphic>
          <a:graphicData uri="http://schemas.openxmlformats.org/drawingml/2006/table">
            <a:tbl>
              <a:tblPr>
                <a:noFill/>
                <a:tableStyleId>{60678279-2903-4F4C-8DB5-E1972A2FC0D7}</a:tableStyleId>
              </a:tblPr>
              <a:tblGrid>
                <a:gridCol w="732725">
                  <a:extLst>
                    <a:ext uri="{9D8B030D-6E8A-4147-A177-3AD203B41FA5}">
                      <a16:colId xmlns:a16="http://schemas.microsoft.com/office/drawing/2014/main" val="20000"/>
                    </a:ext>
                  </a:extLst>
                </a:gridCol>
                <a:gridCol w="2625275">
                  <a:extLst>
                    <a:ext uri="{9D8B030D-6E8A-4147-A177-3AD203B41FA5}">
                      <a16:colId xmlns:a16="http://schemas.microsoft.com/office/drawing/2014/main" val="20001"/>
                    </a:ext>
                  </a:extLst>
                </a:gridCol>
              </a:tblGrid>
              <a:tr h="101058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10589">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2190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22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10589">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Shape 1182"/>
          <p:cNvSpPr txBox="1"/>
          <p:nvPr/>
        </p:nvSpPr>
        <p:spPr>
          <a:xfrm>
            <a:off x="0" y="193638"/>
            <a:ext cx="9025666" cy="2021054"/>
          </a:xfrm>
          <a:prstGeom prst="rect">
            <a:avLst/>
          </a:prstGeom>
          <a:noFill/>
          <a:ln>
            <a:noFill/>
          </a:ln>
        </p:spPr>
        <p:txBody>
          <a:bodyPr wrap="square" lIns="91425" tIns="91425" rIns="91425" bIns="91425" anchor="ctr" anchorCtr="0">
            <a:noAutofit/>
          </a:bodyPr>
          <a:lstStyle/>
          <a:p>
            <a:pPr marL="0" marR="0" lvl="0" indent="0" algn="l" rtl="0">
              <a:lnSpc>
                <a:spcPct val="115000"/>
              </a:lnSpc>
              <a:spcBef>
                <a:spcPts val="0"/>
              </a:spcBef>
              <a:spcAft>
                <a:spcPts val="0"/>
              </a:spcAft>
              <a:buClr>
                <a:srgbClr val="333333"/>
              </a:buClr>
              <a:buSzPct val="25000"/>
              <a:buFont typeface="Times New Roman"/>
              <a:buNone/>
            </a:pPr>
            <a:r>
              <a:rPr lang="en" sz="1400" b="0" i="0" u="none" strike="noStrike" cap="none" dirty="0">
                <a:solidFill>
                  <a:srgbClr val="333333"/>
                </a:solidFill>
                <a:latin typeface="Arial Narrow" panose="020B0606020202030204" pitchFamily="34" charset="0"/>
                <a:ea typeface="Times New Roman"/>
                <a:cs typeface="Times New Roman"/>
                <a:sym typeface="Times New Roman"/>
              </a:rPr>
              <a:t>“Make no mistake, the global economy with all of its promise and perils is now the central fact of life for hard-working Americans. It has enriched the lives of millions of Americans. But for too many those same winds of change have worn away at [their] basis of their security. For two decades, most people have worked harder for less. Seemingly secure jobs have been lost. And while America once again is the most productive nation on Earth, this productivity itself holds the seeds of further insecurity. After all, productivity means the same people can produce more or, very often, that fewer people can produce more. This is the world we face.”</a:t>
            </a:r>
          </a:p>
          <a:p>
            <a:pPr marL="1511300" marR="0" lvl="0" algn="l" rtl="0">
              <a:lnSpc>
                <a:spcPct val="138888"/>
              </a:lnSpc>
              <a:spcBef>
                <a:spcPts val="100"/>
              </a:spcBef>
              <a:spcAft>
                <a:spcPts val="0"/>
              </a:spcAft>
              <a:buClr>
                <a:schemeClr val="dk1"/>
              </a:buClr>
              <a:buSzPct val="100000"/>
            </a:pPr>
            <a:r>
              <a:rPr lang="en" sz="1400" b="0" i="0" u="none" strike="noStrike" cap="none" dirty="0">
                <a:solidFill>
                  <a:schemeClr val="dk1"/>
                </a:solidFill>
                <a:latin typeface="Arial Narrow" panose="020B0606020202030204" pitchFamily="34" charset="0"/>
                <a:ea typeface="Times New Roman"/>
                <a:cs typeface="Times New Roman"/>
                <a:sym typeface="Times New Roman"/>
              </a:rPr>
              <a:t>                                                                        -Bill Clinton, Remarks on the Signing of NAFTA, December 8, 1993</a:t>
            </a:r>
          </a:p>
        </p:txBody>
      </p:sp>
      <p:graphicFrame>
        <p:nvGraphicFramePr>
          <p:cNvPr id="1183" name="Shape 1183"/>
          <p:cNvGraphicFramePr/>
          <p:nvPr>
            <p:extLst>
              <p:ext uri="{D42A27DB-BD31-4B8C-83A1-F6EECF244321}">
                <p14:modId xmlns:p14="http://schemas.microsoft.com/office/powerpoint/2010/main" val="982011379"/>
              </p:ext>
            </p:extLst>
          </p:nvPr>
        </p:nvGraphicFramePr>
        <p:xfrm>
          <a:off x="290456" y="2108499"/>
          <a:ext cx="8435169" cy="2906961"/>
        </p:xfrm>
        <a:graphic>
          <a:graphicData uri="http://schemas.openxmlformats.org/drawingml/2006/table">
            <a:tbl>
              <a:tblPr>
                <a:noFill/>
                <a:tableStyleId>{60678279-2903-4F4C-8DB5-E1972A2FC0D7}</a:tableStyleId>
              </a:tblPr>
              <a:tblGrid>
                <a:gridCol w="1458098">
                  <a:extLst>
                    <a:ext uri="{9D8B030D-6E8A-4147-A177-3AD203B41FA5}">
                      <a16:colId xmlns:a16="http://schemas.microsoft.com/office/drawing/2014/main" val="20000"/>
                    </a:ext>
                  </a:extLst>
                </a:gridCol>
                <a:gridCol w="6977071">
                  <a:extLst>
                    <a:ext uri="{9D8B030D-6E8A-4147-A177-3AD203B41FA5}">
                      <a16:colId xmlns:a16="http://schemas.microsoft.com/office/drawing/2014/main" val="20001"/>
                    </a:ext>
                  </a:extLst>
                </a:gridCol>
              </a:tblGrid>
              <a:tr h="567257">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8863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48863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2"/>
                  </a:ext>
                </a:extLst>
              </a:tr>
              <a:tr h="637352">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25082">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pic>
        <p:nvPicPr>
          <p:cNvPr id="1188" name="Shape 1188"/>
          <p:cNvPicPr preferRelativeResize="0"/>
          <p:nvPr/>
        </p:nvPicPr>
        <p:blipFill rotWithShape="1">
          <a:blip r:embed="rId3">
            <a:alphaModFix/>
          </a:blip>
          <a:srcRect/>
          <a:stretch/>
        </p:blipFill>
        <p:spPr>
          <a:xfrm>
            <a:off x="152400" y="152400"/>
            <a:ext cx="4675898" cy="4838699"/>
          </a:xfrm>
          <a:prstGeom prst="rect">
            <a:avLst/>
          </a:prstGeom>
          <a:noFill/>
          <a:ln>
            <a:noFill/>
          </a:ln>
        </p:spPr>
      </p:pic>
      <p:graphicFrame>
        <p:nvGraphicFramePr>
          <p:cNvPr id="1189" name="Shape 1189"/>
          <p:cNvGraphicFramePr/>
          <p:nvPr>
            <p:extLst>
              <p:ext uri="{D42A27DB-BD31-4B8C-83A1-F6EECF244321}">
                <p14:modId xmlns:p14="http://schemas.microsoft.com/office/powerpoint/2010/main" val="19054565"/>
              </p:ext>
            </p:extLst>
          </p:nvPr>
        </p:nvGraphicFramePr>
        <p:xfrm>
          <a:off x="5018850" y="301200"/>
          <a:ext cx="4024225" cy="4597675"/>
        </p:xfrm>
        <a:graphic>
          <a:graphicData uri="http://schemas.openxmlformats.org/drawingml/2006/table">
            <a:tbl>
              <a:tblPr>
                <a:noFill/>
                <a:tableStyleId>{60678279-2903-4F4C-8DB5-E1972A2FC0D7}</a:tableStyleId>
              </a:tblPr>
              <a:tblGrid>
                <a:gridCol w="878100">
                  <a:extLst>
                    <a:ext uri="{9D8B030D-6E8A-4147-A177-3AD203B41FA5}">
                      <a16:colId xmlns:a16="http://schemas.microsoft.com/office/drawing/2014/main" val="20000"/>
                    </a:ext>
                  </a:extLst>
                </a:gridCol>
                <a:gridCol w="3146125">
                  <a:extLst>
                    <a:ext uri="{9D8B030D-6E8A-4147-A177-3AD203B41FA5}">
                      <a16:colId xmlns:a16="http://schemas.microsoft.com/office/drawing/2014/main" val="20001"/>
                    </a:ext>
                  </a:extLst>
                </a:gridCol>
              </a:tblGrid>
              <a:tr h="1039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39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39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395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394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Shape 1194"/>
          <p:cNvSpPr txBox="1"/>
          <p:nvPr/>
        </p:nvSpPr>
        <p:spPr>
          <a:xfrm>
            <a:off x="425800" y="118334"/>
            <a:ext cx="8373467" cy="1828800"/>
          </a:xfrm>
          <a:prstGeom prst="rect">
            <a:avLst/>
          </a:prstGeom>
          <a:noFill/>
          <a:ln>
            <a:noFill/>
          </a:ln>
        </p:spPr>
        <p:txBody>
          <a:bodyPr wrap="square" lIns="91425" tIns="91425" rIns="91425" bIns="91425" anchor="ctr" anchorCtr="0">
            <a:noAutofit/>
          </a:bodyPr>
          <a:lstStyle/>
          <a:p>
            <a:pPr marL="0" marR="0" lvl="0" indent="0" algn="l" rtl="0">
              <a:lnSpc>
                <a:spcPct val="100000"/>
              </a:lnSpc>
              <a:spcBef>
                <a:spcPts val="1200"/>
              </a:spcBef>
              <a:spcAft>
                <a:spcPts val="0"/>
              </a:spcAft>
              <a:buClr>
                <a:schemeClr val="dk1"/>
              </a:buClr>
              <a:buSzPct val="25000"/>
              <a:buFont typeface="Times New Roman"/>
              <a:buNone/>
            </a:pPr>
            <a:r>
              <a:rPr lang="en" i="0" u="none" strike="noStrike" cap="none" dirty="0">
                <a:solidFill>
                  <a:schemeClr val="dk1"/>
                </a:solidFill>
                <a:latin typeface="Arial Narrow" panose="020B0606020202030204" pitchFamily="34" charset="0"/>
                <a:ea typeface="Times New Roman"/>
                <a:cs typeface="Times New Roman"/>
                <a:sym typeface="Times New Roman"/>
              </a:rPr>
              <a:t>The Republican Party’s pro-life position is a winning one that has given the party landslides in three of the past four presidential elections.  It has served the party well and should not be retreated from, not only as a moral principle, but as a purely political matter because standing down would cost the party the support of millions of pro-family citizens….We will seek by all legal and constitutional means to protect the right to life for the elderly, the infirm, the unborn, and the disabled….</a:t>
            </a:r>
            <a:endParaRPr lang="en" dirty="0">
              <a:solidFill>
                <a:schemeClr val="dk1"/>
              </a:solidFill>
              <a:latin typeface="Arial Narrow" panose="020B0606020202030204" pitchFamily="34" charset="0"/>
              <a:ea typeface="Times New Roman"/>
              <a:cs typeface="Times New Roman"/>
              <a:sym typeface="Times New Roman"/>
            </a:endParaRPr>
          </a:p>
          <a:p>
            <a:pPr>
              <a:spcBef>
                <a:spcPts val="1200"/>
              </a:spcBef>
              <a:buClr>
                <a:schemeClr val="dk1"/>
              </a:buClr>
              <a:buSzPct val="25000"/>
            </a:pPr>
            <a:r>
              <a:rPr lang="en" dirty="0">
                <a:solidFill>
                  <a:schemeClr val="dk1"/>
                </a:solidFill>
                <a:latin typeface="Arial Narrow" panose="020B0606020202030204" pitchFamily="34" charset="0"/>
                <a:ea typeface="Times New Roman"/>
                <a:cs typeface="Times New Roman"/>
                <a:sym typeface="Times New Roman"/>
              </a:rPr>
              <a:t>                                                      -Ralph Reed, </a:t>
            </a:r>
            <a:r>
              <a:rPr lang="en" i="1" dirty="0">
                <a:solidFill>
                  <a:schemeClr val="dk1"/>
                </a:solidFill>
                <a:latin typeface="Arial Narrow" panose="020B0606020202030204" pitchFamily="34" charset="0"/>
                <a:ea typeface="Times New Roman"/>
                <a:cs typeface="Times New Roman"/>
                <a:sym typeface="Times New Roman"/>
              </a:rPr>
              <a:t>Active Faith: How Christians Are Changing the Soul of American Politics</a:t>
            </a:r>
            <a:r>
              <a:rPr lang="en" dirty="0">
                <a:solidFill>
                  <a:schemeClr val="dk1"/>
                </a:solidFill>
                <a:latin typeface="Arial Narrow" panose="020B0606020202030204" pitchFamily="34" charset="0"/>
                <a:ea typeface="Times New Roman"/>
                <a:cs typeface="Times New Roman"/>
                <a:sym typeface="Times New Roman"/>
              </a:rPr>
              <a:t>, 1996</a:t>
            </a:r>
          </a:p>
          <a:p>
            <a:pPr marL="0" marR="0" lvl="0" indent="0" algn="l" rtl="0">
              <a:lnSpc>
                <a:spcPct val="100000"/>
              </a:lnSpc>
              <a:spcBef>
                <a:spcPts val="1200"/>
              </a:spcBef>
              <a:spcAft>
                <a:spcPts val="0"/>
              </a:spcAft>
              <a:buClr>
                <a:schemeClr val="dk1"/>
              </a:buClr>
              <a:buSzPct val="25000"/>
              <a:buFont typeface="Times New Roman"/>
              <a:buNone/>
            </a:pPr>
            <a:endParaRPr lang="en" sz="1800" i="0" u="none" strike="noStrike" cap="none" dirty="0">
              <a:solidFill>
                <a:schemeClr val="dk1"/>
              </a:solidFill>
              <a:latin typeface="Arial Narrow" panose="020B0606020202030204" pitchFamily="34" charset="0"/>
              <a:ea typeface="Times New Roman"/>
              <a:cs typeface="Times New Roman"/>
              <a:sym typeface="Times New Roman"/>
            </a:endParaRPr>
          </a:p>
        </p:txBody>
      </p:sp>
      <p:graphicFrame>
        <p:nvGraphicFramePr>
          <p:cNvPr id="1195" name="Shape 1195"/>
          <p:cNvGraphicFramePr/>
          <p:nvPr>
            <p:extLst>
              <p:ext uri="{D42A27DB-BD31-4B8C-83A1-F6EECF244321}">
                <p14:modId xmlns:p14="http://schemas.microsoft.com/office/powerpoint/2010/main" val="2872285636"/>
              </p:ext>
            </p:extLst>
          </p:nvPr>
        </p:nvGraphicFramePr>
        <p:xfrm>
          <a:off x="425799" y="1645920"/>
          <a:ext cx="8373467" cy="3298675"/>
        </p:xfrm>
        <a:graphic>
          <a:graphicData uri="http://schemas.openxmlformats.org/drawingml/2006/table">
            <a:tbl>
              <a:tblPr>
                <a:noFill/>
                <a:tableStyleId>{60678279-2903-4F4C-8DB5-E1972A2FC0D7}</a:tableStyleId>
              </a:tblPr>
              <a:tblGrid>
                <a:gridCol w="1447432">
                  <a:extLst>
                    <a:ext uri="{9D8B030D-6E8A-4147-A177-3AD203B41FA5}">
                      <a16:colId xmlns:a16="http://schemas.microsoft.com/office/drawing/2014/main" val="20000"/>
                    </a:ext>
                  </a:extLst>
                </a:gridCol>
                <a:gridCol w="6926035">
                  <a:extLst>
                    <a:ext uri="{9D8B030D-6E8A-4147-A177-3AD203B41FA5}">
                      <a16:colId xmlns:a16="http://schemas.microsoft.com/office/drawing/2014/main" val="20001"/>
                    </a:ext>
                  </a:extLst>
                </a:gridCol>
              </a:tblGrid>
              <a:tr h="621016">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5382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538241">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0738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793793">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199"/>
        <p:cNvGrpSpPr/>
        <p:nvPr/>
      </p:nvGrpSpPr>
      <p:grpSpPr>
        <a:xfrm>
          <a:off x="0" y="0"/>
          <a:ext cx="0" cy="0"/>
          <a:chOff x="0" y="0"/>
          <a:chExt cx="0" cy="0"/>
        </a:xfrm>
      </p:grpSpPr>
      <p:pic>
        <p:nvPicPr>
          <p:cNvPr id="1200" name="Shape 1200"/>
          <p:cNvPicPr preferRelativeResize="0"/>
          <p:nvPr/>
        </p:nvPicPr>
        <p:blipFill rotWithShape="1">
          <a:blip r:embed="rId3">
            <a:alphaModFix/>
          </a:blip>
          <a:srcRect/>
          <a:stretch/>
        </p:blipFill>
        <p:spPr>
          <a:xfrm>
            <a:off x="152400" y="152400"/>
            <a:ext cx="4589924" cy="4733199"/>
          </a:xfrm>
          <a:prstGeom prst="rect">
            <a:avLst/>
          </a:prstGeom>
          <a:noFill/>
          <a:ln>
            <a:noFill/>
          </a:ln>
        </p:spPr>
      </p:pic>
      <p:graphicFrame>
        <p:nvGraphicFramePr>
          <p:cNvPr id="1201" name="Shape 1201"/>
          <p:cNvGraphicFramePr/>
          <p:nvPr>
            <p:extLst>
              <p:ext uri="{D42A27DB-BD31-4B8C-83A1-F6EECF244321}">
                <p14:modId xmlns:p14="http://schemas.microsoft.com/office/powerpoint/2010/main" val="1162449475"/>
              </p:ext>
            </p:extLst>
          </p:nvPr>
        </p:nvGraphicFramePr>
        <p:xfrm>
          <a:off x="5018850" y="301200"/>
          <a:ext cx="4024225" cy="4597675"/>
        </p:xfrm>
        <a:graphic>
          <a:graphicData uri="http://schemas.openxmlformats.org/drawingml/2006/table">
            <a:tbl>
              <a:tblPr>
                <a:noFill/>
                <a:tableStyleId>{60678279-2903-4F4C-8DB5-E1972A2FC0D7}</a:tableStyleId>
              </a:tblPr>
              <a:tblGrid>
                <a:gridCol w="878100">
                  <a:extLst>
                    <a:ext uri="{9D8B030D-6E8A-4147-A177-3AD203B41FA5}">
                      <a16:colId xmlns:a16="http://schemas.microsoft.com/office/drawing/2014/main" val="20000"/>
                    </a:ext>
                  </a:extLst>
                </a:gridCol>
                <a:gridCol w="3146125">
                  <a:extLst>
                    <a:ext uri="{9D8B030D-6E8A-4147-A177-3AD203B41FA5}">
                      <a16:colId xmlns:a16="http://schemas.microsoft.com/office/drawing/2014/main" val="20001"/>
                    </a:ext>
                  </a:extLst>
                </a:gridCol>
              </a:tblGrid>
              <a:tr h="1039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394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39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395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3947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Shape 1206"/>
          <p:cNvSpPr txBox="1"/>
          <p:nvPr/>
        </p:nvSpPr>
        <p:spPr>
          <a:xfrm>
            <a:off x="-223800" y="119743"/>
            <a:ext cx="9367800" cy="2526550"/>
          </a:xfrm>
          <a:prstGeom prst="rect">
            <a:avLst/>
          </a:prstGeom>
          <a:noFill/>
          <a:ln>
            <a:noFill/>
          </a:ln>
        </p:spPr>
        <p:txBody>
          <a:bodyPr wrap="square" lIns="91425" tIns="91425" rIns="91425" bIns="91425" anchor="ctr" anchorCtr="0">
            <a:noAutofit/>
          </a:bodyPr>
          <a:lstStyle/>
          <a:p>
            <a:pPr marL="723900" marR="636905" lvl="0" indent="0" algn="l" rtl="0">
              <a:lnSpc>
                <a:spcPct val="104166"/>
              </a:lnSpc>
              <a:spcBef>
                <a:spcPts val="0"/>
              </a:spcBef>
              <a:spcAft>
                <a:spcPts val="0"/>
              </a:spcAft>
              <a:buClr>
                <a:srgbClr val="797777"/>
              </a:buClr>
              <a:buSzPct val="25000"/>
              <a:buFont typeface="Times New Roman"/>
              <a:buNone/>
            </a:pPr>
            <a:r>
              <a:rPr lang="en" sz="1300" b="0" i="0" u="none" strike="noStrike" cap="none" dirty="0">
                <a:latin typeface="Arial Narrow" panose="020B0606020202030204" pitchFamily="34" charset="0"/>
                <a:ea typeface="Times New Roman"/>
                <a:cs typeface="Times New Roman"/>
                <a:sym typeface="Times New Roman"/>
              </a:rPr>
              <a:t>"These militants are not just the enemies of America or the enemies of Iraq. They are the enemies of Islam, and they're the enemies of humanity.</a:t>
            </a:r>
          </a:p>
          <a:p>
            <a:pPr marL="723900" marR="619760" lvl="0" indent="215900" algn="just" rtl="0">
              <a:lnSpc>
                <a:spcPct val="105000"/>
              </a:lnSpc>
              <a:spcBef>
                <a:spcPts val="0"/>
              </a:spcBef>
              <a:spcAft>
                <a:spcPts val="0"/>
              </a:spcAft>
              <a:buClr>
                <a:srgbClr val="595657"/>
              </a:buClr>
              <a:buSzPct val="25000"/>
              <a:buFont typeface="Times New Roman"/>
              <a:buNone/>
            </a:pPr>
            <a:r>
              <a:rPr lang="en" sz="1300" b="0" i="0" u="none" strike="noStrike" cap="none" dirty="0">
                <a:latin typeface="Arial Narrow" panose="020B0606020202030204" pitchFamily="34" charset="0"/>
                <a:ea typeface="Times New Roman"/>
                <a:cs typeface="Times New Roman"/>
                <a:sym typeface="Times New Roman"/>
              </a:rPr>
              <a:t>[I]t is cowardice that seeks to </a:t>
            </a:r>
            <a:r>
              <a:rPr lang="en" sz="1300" b="0" i="0" u="none" strike="noStrike" cap="none" dirty="0">
                <a:latin typeface="Arial Narrow" panose="020B0606020202030204" pitchFamily="34" charset="0"/>
                <a:sym typeface="Arial"/>
              </a:rPr>
              <a:t>kill </a:t>
            </a:r>
            <a:r>
              <a:rPr lang="en" sz="1300" b="0" i="0" u="none" strike="noStrike" cap="none" dirty="0">
                <a:latin typeface="Arial Narrow" panose="020B0606020202030204" pitchFamily="34" charset="0"/>
                <a:ea typeface="Times New Roman"/>
                <a:cs typeface="Times New Roman"/>
                <a:sym typeface="Times New Roman"/>
              </a:rPr>
              <a:t>children and the elderly with car bombs, and cuts the throat of a bound captive, and targets worshipers leaving a mosque. </a:t>
            </a:r>
            <a:r>
              <a:rPr lang="en" sz="1300" b="0" i="0" u="none" strike="noStrike" cap="none" dirty="0">
                <a:latin typeface="Arial Narrow" panose="020B0606020202030204" pitchFamily="34" charset="0"/>
                <a:sym typeface="Arial"/>
              </a:rPr>
              <a:t>It </a:t>
            </a:r>
            <a:r>
              <a:rPr lang="en" sz="1300" b="0" i="0" u="none" strike="noStrike" cap="none" dirty="0">
                <a:latin typeface="Arial Narrow" panose="020B0606020202030204" pitchFamily="34" charset="0"/>
                <a:ea typeface="Times New Roman"/>
                <a:cs typeface="Times New Roman"/>
                <a:sym typeface="Times New Roman"/>
              </a:rPr>
              <a:t>is courage that liberated more than 50 million people from tyranny. And it is courage in the cause of freedom that will once again destroy the enemies of freedom!</a:t>
            </a:r>
          </a:p>
          <a:p>
            <a:pPr marL="723900" marR="644525" lvl="0" indent="203200" algn="just" rtl="0">
              <a:lnSpc>
                <a:spcPct val="105000"/>
              </a:lnSpc>
              <a:spcBef>
                <a:spcPts val="0"/>
              </a:spcBef>
              <a:spcAft>
                <a:spcPts val="0"/>
              </a:spcAft>
              <a:buClr>
                <a:srgbClr val="484446"/>
              </a:buClr>
              <a:buSzPct val="25000"/>
              <a:buFont typeface="Times New Roman"/>
              <a:buNone/>
            </a:pPr>
            <a:r>
              <a:rPr lang="en" sz="1300" b="0" i="0" u="none" strike="noStrike" cap="none" dirty="0">
                <a:latin typeface="Arial Narrow" panose="020B0606020202030204" pitchFamily="34" charset="0"/>
                <a:ea typeface="Times New Roman"/>
                <a:cs typeface="Times New Roman"/>
                <a:sym typeface="Times New Roman"/>
              </a:rPr>
              <a:t>Islamic radicalism, like the ideology of communism, contains inherent con­tradictions that doom it to failure. By fearing freedom, by distrusting human creativity, and punishing change, and limiting the contributions of half a popu­ lation, this ideology undermines the very qualities that make human progress possible and human societies successful. The only thing modern about the militants' vision is the weapons they want to use against us. The rest of their grim vision is defined by a warped image of the past, a declaration of war on the idea of progress itself."</a:t>
            </a:r>
          </a:p>
          <a:p>
            <a:pPr marL="1866900" marR="0" lvl="0" indent="0" algn="l" rtl="0">
              <a:lnSpc>
                <a:spcPct val="100000"/>
              </a:lnSpc>
              <a:spcBef>
                <a:spcPts val="540"/>
              </a:spcBef>
              <a:spcAft>
                <a:spcPts val="0"/>
              </a:spcAft>
              <a:buClr>
                <a:srgbClr val="484446"/>
              </a:buClr>
              <a:buSzPct val="25000"/>
              <a:buFont typeface="Times New Roman"/>
              <a:buNone/>
            </a:pPr>
            <a:r>
              <a:rPr lang="en" sz="1300" b="0" i="0" u="none" strike="noStrike" cap="none" dirty="0">
                <a:latin typeface="Arial Narrow" panose="020B0606020202030204" pitchFamily="34" charset="0"/>
                <a:ea typeface="Times New Roman"/>
                <a:cs typeface="Times New Roman"/>
                <a:sym typeface="Times New Roman"/>
              </a:rPr>
              <a:t>                                                                                         -George W. Bush, Veterans Day Speech, November 11, 2005</a:t>
            </a:r>
          </a:p>
        </p:txBody>
      </p:sp>
      <p:graphicFrame>
        <p:nvGraphicFramePr>
          <p:cNvPr id="1207" name="Shape 1207"/>
          <p:cNvGraphicFramePr/>
          <p:nvPr>
            <p:extLst>
              <p:ext uri="{D42A27DB-BD31-4B8C-83A1-F6EECF244321}">
                <p14:modId xmlns:p14="http://schemas.microsoft.com/office/powerpoint/2010/main" val="4245217260"/>
              </p:ext>
            </p:extLst>
          </p:nvPr>
        </p:nvGraphicFramePr>
        <p:xfrm>
          <a:off x="554500" y="2646293"/>
          <a:ext cx="8035000" cy="2368877"/>
        </p:xfrm>
        <a:graphic>
          <a:graphicData uri="http://schemas.openxmlformats.org/drawingml/2006/table">
            <a:tbl>
              <a:tblPr>
                <a:noFill/>
                <a:tableStyleId>{60678279-2903-4F4C-8DB5-E1972A2FC0D7}</a:tableStyleId>
              </a:tblPr>
              <a:tblGrid>
                <a:gridCol w="1388925">
                  <a:extLst>
                    <a:ext uri="{9D8B030D-6E8A-4147-A177-3AD203B41FA5}">
                      <a16:colId xmlns:a16="http://schemas.microsoft.com/office/drawing/2014/main" val="20000"/>
                    </a:ext>
                  </a:extLst>
                </a:gridCol>
                <a:gridCol w="6646075">
                  <a:extLst>
                    <a:ext uri="{9D8B030D-6E8A-4147-A177-3AD203B41FA5}">
                      <a16:colId xmlns:a16="http://schemas.microsoft.com/office/drawing/2014/main" val="20001"/>
                    </a:ext>
                  </a:extLst>
                </a:gridCol>
              </a:tblGrid>
              <a:tr h="4189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0412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404124">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606203">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535501">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pic>
        <p:nvPicPr>
          <p:cNvPr id="1212" name="Shape 1212"/>
          <p:cNvPicPr preferRelativeResize="0"/>
          <p:nvPr/>
        </p:nvPicPr>
        <p:blipFill rotWithShape="1">
          <a:blip r:embed="rId3">
            <a:alphaModFix/>
          </a:blip>
          <a:srcRect/>
          <a:stretch/>
        </p:blipFill>
        <p:spPr>
          <a:xfrm>
            <a:off x="152400" y="152400"/>
            <a:ext cx="4503975" cy="4733199"/>
          </a:xfrm>
          <a:prstGeom prst="rect">
            <a:avLst/>
          </a:prstGeom>
          <a:noFill/>
          <a:ln>
            <a:noFill/>
          </a:ln>
        </p:spPr>
      </p:pic>
      <p:graphicFrame>
        <p:nvGraphicFramePr>
          <p:cNvPr id="1213" name="Shape 1213"/>
          <p:cNvGraphicFramePr/>
          <p:nvPr>
            <p:extLst>
              <p:ext uri="{D42A27DB-BD31-4B8C-83A1-F6EECF244321}">
                <p14:modId xmlns:p14="http://schemas.microsoft.com/office/powerpoint/2010/main" val="2836853115"/>
              </p:ext>
            </p:extLst>
          </p:nvPr>
        </p:nvGraphicFramePr>
        <p:xfrm>
          <a:off x="4832625" y="322625"/>
          <a:ext cx="4210450" cy="4576250"/>
        </p:xfrm>
        <a:graphic>
          <a:graphicData uri="http://schemas.openxmlformats.org/drawingml/2006/table">
            <a:tbl>
              <a:tblPr>
                <a:noFill/>
                <a:tableStyleId>{60678279-2903-4F4C-8DB5-E1972A2FC0D7}</a:tableStyleId>
              </a:tblPr>
              <a:tblGrid>
                <a:gridCol w="918725">
                  <a:extLst>
                    <a:ext uri="{9D8B030D-6E8A-4147-A177-3AD203B41FA5}">
                      <a16:colId xmlns:a16="http://schemas.microsoft.com/office/drawing/2014/main" val="20000"/>
                    </a:ext>
                  </a:extLst>
                </a:gridCol>
                <a:gridCol w="3291725">
                  <a:extLst>
                    <a:ext uri="{9D8B030D-6E8A-4147-A177-3AD203B41FA5}">
                      <a16:colId xmlns:a16="http://schemas.microsoft.com/office/drawing/2014/main" val="20001"/>
                    </a:ext>
                  </a:extLst>
                </a:gridCol>
              </a:tblGrid>
              <a:tr h="1034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H</a:t>
                      </a:r>
                      <a:r>
                        <a:rPr lang="en" sz="1200" u="none" strike="noStrike" cap="none" dirty="0">
                          <a:latin typeface="Arial Narrow" panose="020B0606020202030204" pitchFamily="34" charset="0"/>
                        </a:rPr>
                        <a:t>istorical Context</a:t>
                      </a:r>
                    </a:p>
                  </a:txBody>
                  <a:tcPr marL="91425" marR="91425" marT="91425" marB="91425">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lnL w="9525"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103462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I</a:t>
                      </a:r>
                      <a:r>
                        <a:rPr lang="en" sz="1200" u="none" strike="noStrike" cap="none" dirty="0">
                          <a:solidFill>
                            <a:schemeClr val="tx1"/>
                          </a:solidFill>
                          <a:latin typeface="Arial Narrow" panose="020B0606020202030204" pitchFamily="34" charset="0"/>
                        </a:rPr>
                        <a:t>ntended</a:t>
                      </a:r>
                      <a:r>
                        <a:rPr lang="en" sz="1200" u="none" strike="noStrike" cap="none" baseline="0" dirty="0">
                          <a:solidFill>
                            <a:schemeClr val="tx1"/>
                          </a:solidFill>
                          <a:latin typeface="Arial Narrow" panose="020B0606020202030204" pitchFamily="34" charset="0"/>
                        </a:rPr>
                        <a:t> A</a:t>
                      </a:r>
                      <a:r>
                        <a:rPr lang="en" sz="1200" u="none" strike="noStrike" cap="none" dirty="0">
                          <a:solidFill>
                            <a:schemeClr val="tx1"/>
                          </a:solidFill>
                          <a:latin typeface="Arial Narrow" panose="020B0606020202030204" pitchFamily="34" charset="0"/>
                        </a:rPr>
                        <a:t>udience</a:t>
                      </a:r>
                    </a:p>
                  </a:txBody>
                  <a:tcPr marL="91425" marR="91425" marT="91425" marB="91425">
                    <a:lnT w="9525" cap="flat" cmpd="sng">
                      <a:solidFill>
                        <a:srgbClr val="000000"/>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1"/>
                  </a:ext>
                </a:extLst>
              </a:tr>
              <a:tr h="636700">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urpose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2"/>
                  </a:ext>
                </a:extLst>
              </a:tr>
              <a:tr h="835675">
                <a:tc>
                  <a:txBody>
                    <a:bodyPr/>
                    <a:lstStyle/>
                    <a:p>
                      <a:pPr marL="0" marR="0" lvl="0" indent="0" algn="l" rtl="0">
                        <a:lnSpc>
                          <a:spcPct val="100000"/>
                        </a:lnSpc>
                        <a:spcBef>
                          <a:spcPts val="0"/>
                        </a:spcBef>
                        <a:spcAft>
                          <a:spcPts val="0"/>
                        </a:spcAft>
                        <a:buClr>
                          <a:srgbClr val="FF0000"/>
                        </a:buClr>
                        <a:buSzPct val="25000"/>
                        <a:buFont typeface="Arial"/>
                        <a:buNone/>
                      </a:pPr>
                      <a:r>
                        <a:rPr lang="en" sz="1200" b="1" u="none" strike="noStrike" cap="none" dirty="0">
                          <a:solidFill>
                            <a:srgbClr val="FF0000"/>
                          </a:solidFill>
                          <a:latin typeface="Arial Narrow" panose="020B0606020202030204" pitchFamily="34" charset="0"/>
                        </a:rPr>
                        <a:t>P</a:t>
                      </a:r>
                      <a:r>
                        <a:rPr lang="en" sz="1200" u="none" strike="noStrike" cap="none" dirty="0">
                          <a:latin typeface="Arial Narrow" panose="020B0606020202030204" pitchFamily="34" charset="0"/>
                        </a:rPr>
                        <a:t>oint of View of Author</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a:p>
                  </a:txBody>
                  <a:tcPr marL="91425" marR="91425" marT="91425" marB="91425"/>
                </a:tc>
                <a:extLst>
                  <a:ext uri="{0D108BD9-81ED-4DB2-BD59-A6C34878D82A}">
                    <a16:rowId xmlns:a16="http://schemas.microsoft.com/office/drawing/2014/main" val="10003"/>
                  </a:ext>
                </a:extLst>
              </a:tr>
              <a:tr h="1034625">
                <a:tc>
                  <a:txBody>
                    <a:bodyPr/>
                    <a:lstStyle/>
                    <a:p>
                      <a:pPr marL="0" marR="0" lvl="0" indent="0" algn="l" rtl="0">
                        <a:lnSpc>
                          <a:spcPct val="100000"/>
                        </a:lnSpc>
                        <a:spcBef>
                          <a:spcPts val="0"/>
                        </a:spcBef>
                        <a:spcAft>
                          <a:spcPts val="0"/>
                        </a:spcAft>
                        <a:buClr>
                          <a:srgbClr val="000000"/>
                        </a:buClr>
                        <a:buSzPct val="25000"/>
                        <a:buFont typeface="Arial"/>
                        <a:buNone/>
                      </a:pPr>
                      <a:r>
                        <a:rPr lang="en" sz="1200" b="1" u="none" strike="noStrike" cap="none" dirty="0">
                          <a:solidFill>
                            <a:srgbClr val="FF0000"/>
                          </a:solidFill>
                          <a:latin typeface="Arial Narrow" panose="020B0606020202030204" pitchFamily="34" charset="0"/>
                        </a:rPr>
                        <a:t>O</a:t>
                      </a:r>
                      <a:r>
                        <a:rPr lang="en" sz="1200" u="none" strike="noStrike" cap="none" dirty="0">
                          <a:latin typeface="Arial Narrow" panose="020B0606020202030204" pitchFamily="34" charset="0"/>
                        </a:rPr>
                        <a:t>ther Context</a:t>
                      </a:r>
                    </a:p>
                  </a:txBody>
                  <a:tcPr marL="91425" marR="91425" marT="91425" marB="91425"/>
                </a:tc>
                <a:tc>
                  <a:txBody>
                    <a:bodyPr/>
                    <a:lstStyle/>
                    <a:p>
                      <a:pPr marL="0" marR="0" lvl="0" indent="0" algn="l" rtl="0">
                        <a:lnSpc>
                          <a:spcPct val="100000"/>
                        </a:lnSpc>
                        <a:spcBef>
                          <a:spcPts val="0"/>
                        </a:spcBef>
                        <a:spcAft>
                          <a:spcPts val="0"/>
                        </a:spcAft>
                        <a:buClr>
                          <a:srgbClr val="000000"/>
                        </a:buClr>
                        <a:buSzPct val="25000"/>
                        <a:buFont typeface="Arial"/>
                        <a:buNone/>
                      </a:pPr>
                      <a:endParaRPr sz="10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ags/tag151.xml><?xml version="1.0" encoding="utf-8"?>
<p:tagLst xmlns:a="http://schemas.openxmlformats.org/drawingml/2006/main" xmlns:r="http://schemas.openxmlformats.org/officeDocument/2006/relationships" xmlns:p="http://schemas.openxmlformats.org/presentationml/2006/main">
  <p:tag name="HIGHLIGHTER" val="false"/>
</p:tagLst>
</file>

<file path=ppt/tags/tag152.xml><?xml version="1.0" encoding="utf-8"?>
<p:tagLst xmlns:a="http://schemas.openxmlformats.org/drawingml/2006/main" xmlns:r="http://schemas.openxmlformats.org/officeDocument/2006/relationships" xmlns:p="http://schemas.openxmlformats.org/presentationml/2006/main">
  <p:tag name="HIGHLIGHTER" val="false"/>
</p:tagLst>
</file>

<file path=ppt/tags/tag153.xml><?xml version="1.0" encoding="utf-8"?>
<p:tagLst xmlns:a="http://schemas.openxmlformats.org/drawingml/2006/main" xmlns:r="http://schemas.openxmlformats.org/officeDocument/2006/relationships" xmlns:p="http://schemas.openxmlformats.org/presentationml/2006/main">
  <p:tag name="HIGHLIGHTER" val="false"/>
</p:tagLst>
</file>

<file path=ppt/tags/tag154.xml><?xml version="1.0" encoding="utf-8"?>
<p:tagLst xmlns:a="http://schemas.openxmlformats.org/drawingml/2006/main" xmlns:r="http://schemas.openxmlformats.org/officeDocument/2006/relationships" xmlns:p="http://schemas.openxmlformats.org/presentationml/2006/main">
  <p:tag name="HIGHLIGHTER" val="false"/>
</p:tagLst>
</file>

<file path=ppt/tags/tag155.xml><?xml version="1.0" encoding="utf-8"?>
<p:tagLst xmlns:a="http://schemas.openxmlformats.org/drawingml/2006/main" xmlns:r="http://schemas.openxmlformats.org/officeDocument/2006/relationships" xmlns:p="http://schemas.openxmlformats.org/presentationml/2006/main">
  <p:tag name="HIGHLIGHTER" val="false"/>
</p:tagLst>
</file>

<file path=ppt/tags/tag156.xml><?xml version="1.0" encoding="utf-8"?>
<p:tagLst xmlns:a="http://schemas.openxmlformats.org/drawingml/2006/main" xmlns:r="http://schemas.openxmlformats.org/officeDocument/2006/relationships" xmlns:p="http://schemas.openxmlformats.org/presentationml/2006/main">
  <p:tag name="HIGHLIGHTER" val="false"/>
</p:tagLst>
</file>

<file path=ppt/tags/tag157.xml><?xml version="1.0" encoding="utf-8"?>
<p:tagLst xmlns:a="http://schemas.openxmlformats.org/drawingml/2006/main" xmlns:r="http://schemas.openxmlformats.org/officeDocument/2006/relationships" xmlns:p="http://schemas.openxmlformats.org/presentationml/2006/main">
  <p:tag name="HIGHLIGHTER" val="false"/>
</p:tagLst>
</file>

<file path=ppt/tags/tag158.xml><?xml version="1.0" encoding="utf-8"?>
<p:tagLst xmlns:a="http://schemas.openxmlformats.org/drawingml/2006/main" xmlns:r="http://schemas.openxmlformats.org/officeDocument/2006/relationships" xmlns:p="http://schemas.openxmlformats.org/presentationml/2006/main">
  <p:tag name="HIGHLIGHTER" val="false"/>
</p:tagLst>
</file>

<file path=ppt/tags/tag159.xml><?xml version="1.0" encoding="utf-8"?>
<p:tagLst xmlns:a="http://schemas.openxmlformats.org/drawingml/2006/main" xmlns:r="http://schemas.openxmlformats.org/officeDocument/2006/relationships" xmlns:p="http://schemas.openxmlformats.org/presentationml/2006/main">
  <p:tag name="HIGHLIGHTER" val="false"/>
</p:tagLst>
</file>

<file path=ppt/tags/tag160.xml><?xml version="1.0" encoding="utf-8"?>
<p:tagLst xmlns:a="http://schemas.openxmlformats.org/drawingml/2006/main" xmlns:r="http://schemas.openxmlformats.org/officeDocument/2006/relationships" xmlns:p="http://schemas.openxmlformats.org/presentationml/2006/main">
  <p:tag name="HIGHLIGHTER" val="false"/>
</p:tagLst>
</file>

<file path=ppt/tags/tag161.xml><?xml version="1.0" encoding="utf-8"?>
<p:tagLst xmlns:a="http://schemas.openxmlformats.org/drawingml/2006/main" xmlns:r="http://schemas.openxmlformats.org/officeDocument/2006/relationships" xmlns:p="http://schemas.openxmlformats.org/presentationml/2006/main">
  <p:tag name="HIGHLIGHTER" val="false"/>
</p:tagLst>
</file>

<file path=ppt/tags/tag162.xml><?xml version="1.0" encoding="utf-8"?>
<p:tagLst xmlns:a="http://schemas.openxmlformats.org/drawingml/2006/main" xmlns:r="http://schemas.openxmlformats.org/officeDocument/2006/relationships" xmlns:p="http://schemas.openxmlformats.org/presentationml/2006/main">
  <p:tag name="HIGHLIGHTER" val="false"/>
</p:tagLst>
</file>

<file path=ppt/tags/tag163.xml><?xml version="1.0" encoding="utf-8"?>
<p:tagLst xmlns:a="http://schemas.openxmlformats.org/drawingml/2006/main" xmlns:r="http://schemas.openxmlformats.org/officeDocument/2006/relationships" xmlns:p="http://schemas.openxmlformats.org/presentationml/2006/main">
  <p:tag name="HIGHLIGHTER" val="false"/>
</p:tagLst>
</file>

<file path=ppt/tags/tag164.xml><?xml version="1.0" encoding="utf-8"?>
<p:tagLst xmlns:a="http://schemas.openxmlformats.org/drawingml/2006/main" xmlns:r="http://schemas.openxmlformats.org/officeDocument/2006/relationships" xmlns:p="http://schemas.openxmlformats.org/presentationml/2006/main">
  <p:tag name="HIGHLIGHTER" val="false"/>
</p:tagLst>
</file>

<file path=ppt/tags/tag165.xml><?xml version="1.0" encoding="utf-8"?>
<p:tagLst xmlns:a="http://schemas.openxmlformats.org/drawingml/2006/main" xmlns:r="http://schemas.openxmlformats.org/officeDocument/2006/relationships" xmlns:p="http://schemas.openxmlformats.org/presentationml/2006/main">
  <p:tag name="HIGHLIGHTER" val="false"/>
</p:tagLst>
</file>

<file path=ppt/tags/tag166.xml><?xml version="1.0" encoding="utf-8"?>
<p:tagLst xmlns:a="http://schemas.openxmlformats.org/drawingml/2006/main" xmlns:r="http://schemas.openxmlformats.org/officeDocument/2006/relationships" xmlns:p="http://schemas.openxmlformats.org/presentationml/2006/main">
  <p:tag name="HIGHLIGHTER" val="false"/>
</p:tagLst>
</file>

<file path=ppt/tags/tag167.xml><?xml version="1.0" encoding="utf-8"?>
<p:tagLst xmlns:a="http://schemas.openxmlformats.org/drawingml/2006/main" xmlns:r="http://schemas.openxmlformats.org/officeDocument/2006/relationships" xmlns:p="http://schemas.openxmlformats.org/presentationml/2006/main">
  <p:tag name="HIGHLIGHTER" val="false"/>
</p:tagLst>
</file>

<file path=ppt/tags/tag168.xml><?xml version="1.0" encoding="utf-8"?>
<p:tagLst xmlns:a="http://schemas.openxmlformats.org/drawingml/2006/main" xmlns:r="http://schemas.openxmlformats.org/officeDocument/2006/relationships" xmlns:p="http://schemas.openxmlformats.org/presentationml/2006/main">
  <p:tag name="HIGHLIGHTER" val="false"/>
</p:tagLst>
</file>

<file path=ppt/tags/tag169.xml><?xml version="1.0" encoding="utf-8"?>
<p:tagLst xmlns:a="http://schemas.openxmlformats.org/drawingml/2006/main" xmlns:r="http://schemas.openxmlformats.org/officeDocument/2006/relationships" xmlns:p="http://schemas.openxmlformats.org/presentationml/2006/main">
  <p:tag name="HIGHLIGHTER" val="false"/>
</p:tagLst>
</file>

<file path=ppt/tags/tag170.xml><?xml version="1.0" encoding="utf-8"?>
<p:tagLst xmlns:a="http://schemas.openxmlformats.org/drawingml/2006/main" xmlns:r="http://schemas.openxmlformats.org/officeDocument/2006/relationships" xmlns:p="http://schemas.openxmlformats.org/presentationml/2006/main">
  <p:tag name="HIGHLIGHTER" val="false"/>
</p:tagLst>
</file>

<file path=ppt/tags/tag171.xml><?xml version="1.0" encoding="utf-8"?>
<p:tagLst xmlns:a="http://schemas.openxmlformats.org/drawingml/2006/main" xmlns:r="http://schemas.openxmlformats.org/officeDocument/2006/relationships" xmlns:p="http://schemas.openxmlformats.org/presentationml/2006/main">
  <p:tag name="HIGHLIGHTER" val="false"/>
</p:tagLst>
</file>

<file path=ppt/tags/tag172.xml><?xml version="1.0" encoding="utf-8"?>
<p:tagLst xmlns:a="http://schemas.openxmlformats.org/drawingml/2006/main" xmlns:r="http://schemas.openxmlformats.org/officeDocument/2006/relationships" xmlns:p="http://schemas.openxmlformats.org/presentationml/2006/main">
  <p:tag name="HIGHLIGHTER" val="false"/>
</p:tagLst>
</file>

<file path=ppt/tags/tag173.xml><?xml version="1.0" encoding="utf-8"?>
<p:tagLst xmlns:a="http://schemas.openxmlformats.org/drawingml/2006/main" xmlns:r="http://schemas.openxmlformats.org/officeDocument/2006/relationships" xmlns:p="http://schemas.openxmlformats.org/presentationml/2006/main">
  <p:tag name="HIGHLIGHTER" val="false"/>
</p:tagLst>
</file>

<file path=ppt/tags/tag174.xml><?xml version="1.0" encoding="utf-8"?>
<p:tagLst xmlns:a="http://schemas.openxmlformats.org/drawingml/2006/main" xmlns:r="http://schemas.openxmlformats.org/officeDocument/2006/relationships" xmlns:p="http://schemas.openxmlformats.org/presentationml/2006/main">
  <p:tag name="HIGHLIGHTER" val="false"/>
</p:tagLst>
</file>

<file path=ppt/tags/tag175.xml><?xml version="1.0" encoding="utf-8"?>
<p:tagLst xmlns:a="http://schemas.openxmlformats.org/drawingml/2006/main" xmlns:r="http://schemas.openxmlformats.org/officeDocument/2006/relationships" xmlns:p="http://schemas.openxmlformats.org/presentationml/2006/main">
  <p:tag name="HIGHLIGHTER" val="false"/>
</p:tagLst>
</file>

<file path=ppt/tags/tag176.xml><?xml version="1.0" encoding="utf-8"?>
<p:tagLst xmlns:a="http://schemas.openxmlformats.org/drawingml/2006/main" xmlns:r="http://schemas.openxmlformats.org/officeDocument/2006/relationships" xmlns:p="http://schemas.openxmlformats.org/presentationml/2006/main">
  <p:tag name="HIGHLIGHTER" val="false"/>
</p:tagLst>
</file>

<file path=ppt/tags/tag177.xml><?xml version="1.0" encoding="utf-8"?>
<p:tagLst xmlns:a="http://schemas.openxmlformats.org/drawingml/2006/main" xmlns:r="http://schemas.openxmlformats.org/officeDocument/2006/relationships" xmlns:p="http://schemas.openxmlformats.org/presentationml/2006/main">
  <p:tag name="HIGHLIGHTER" val="false"/>
</p:tagLst>
</file>

<file path=ppt/tags/tag178.xml><?xml version="1.0" encoding="utf-8"?>
<p:tagLst xmlns:a="http://schemas.openxmlformats.org/drawingml/2006/main" xmlns:r="http://schemas.openxmlformats.org/officeDocument/2006/relationships" xmlns:p="http://schemas.openxmlformats.org/presentationml/2006/main">
  <p:tag name="HIGHLIGHTER" val="false"/>
</p:tagLst>
</file>

<file path=ppt/tags/tag179.xml><?xml version="1.0" encoding="utf-8"?>
<p:tagLst xmlns:a="http://schemas.openxmlformats.org/drawingml/2006/main" xmlns:r="http://schemas.openxmlformats.org/officeDocument/2006/relationships" xmlns:p="http://schemas.openxmlformats.org/presentationml/2006/main">
  <p:tag name="HIGHLIGHTER" val="false"/>
</p:tagLst>
</file>

<file path=ppt/tags/tag180.xml><?xml version="1.0" encoding="utf-8"?>
<p:tagLst xmlns:a="http://schemas.openxmlformats.org/drawingml/2006/main" xmlns:r="http://schemas.openxmlformats.org/officeDocument/2006/relationships" xmlns:p="http://schemas.openxmlformats.org/presentationml/2006/main">
  <p:tag name="HIGHLIGHTER" val="false"/>
</p:tagLst>
</file>

<file path=ppt/tags/tag181.xml><?xml version="1.0" encoding="utf-8"?>
<p:tagLst xmlns:a="http://schemas.openxmlformats.org/drawingml/2006/main" xmlns:r="http://schemas.openxmlformats.org/officeDocument/2006/relationships" xmlns:p="http://schemas.openxmlformats.org/presentationml/2006/main">
  <p:tag name="HIGHLIGHTER" val="false"/>
</p:tagLst>
</file>

<file path=ppt/tags/tag182.xml><?xml version="1.0" encoding="utf-8"?>
<p:tagLst xmlns:a="http://schemas.openxmlformats.org/drawingml/2006/main" xmlns:r="http://schemas.openxmlformats.org/officeDocument/2006/relationships" xmlns:p="http://schemas.openxmlformats.org/presentationml/2006/main">
  <p:tag name="HIGHLIGHTER" val="false"/>
</p:tagLst>
</file>

<file path=ppt/tags/tag183.xml><?xml version="1.0" encoding="utf-8"?>
<p:tagLst xmlns:a="http://schemas.openxmlformats.org/drawingml/2006/main" xmlns:r="http://schemas.openxmlformats.org/officeDocument/2006/relationships" xmlns:p="http://schemas.openxmlformats.org/presentationml/2006/main">
  <p:tag name="HIGHLIGHTER" val="false"/>
</p:tagLst>
</file>

<file path=ppt/tags/tag184.xml><?xml version="1.0" encoding="utf-8"?>
<p:tagLst xmlns:a="http://schemas.openxmlformats.org/drawingml/2006/main" xmlns:r="http://schemas.openxmlformats.org/officeDocument/2006/relationships" xmlns:p="http://schemas.openxmlformats.org/presentationml/2006/main">
  <p:tag name="HIGHLIGHTER" val="false"/>
</p:tagLst>
</file>

<file path=ppt/tags/tag185.xml><?xml version="1.0" encoding="utf-8"?>
<p:tagLst xmlns:a="http://schemas.openxmlformats.org/drawingml/2006/main" xmlns:r="http://schemas.openxmlformats.org/officeDocument/2006/relationships" xmlns:p="http://schemas.openxmlformats.org/presentationml/2006/main">
  <p:tag name="HIGHLIGHTER" val="false"/>
</p:tagLst>
</file>

<file path=ppt/tags/tag186.xml><?xml version="1.0" encoding="utf-8"?>
<p:tagLst xmlns:a="http://schemas.openxmlformats.org/drawingml/2006/main" xmlns:r="http://schemas.openxmlformats.org/officeDocument/2006/relationships" xmlns:p="http://schemas.openxmlformats.org/presentationml/2006/main">
  <p:tag name="HIGHLIGHTER" val="false"/>
</p:tagLst>
</file>

<file path=ppt/tags/tag187.xml><?xml version="1.0" encoding="utf-8"?>
<p:tagLst xmlns:a="http://schemas.openxmlformats.org/drawingml/2006/main" xmlns:r="http://schemas.openxmlformats.org/officeDocument/2006/relationships" xmlns:p="http://schemas.openxmlformats.org/presentationml/2006/main">
  <p:tag name="HIGHLIGHTER" val="false"/>
</p:tagLst>
</file>

<file path=ppt/tags/tag188.xml><?xml version="1.0" encoding="utf-8"?>
<p:tagLst xmlns:a="http://schemas.openxmlformats.org/drawingml/2006/main" xmlns:r="http://schemas.openxmlformats.org/officeDocument/2006/relationships" xmlns:p="http://schemas.openxmlformats.org/presentationml/2006/main">
  <p:tag name="HIGHLIGHTER" val="false"/>
</p:tagLst>
</file>

<file path=ppt/tags/tag189.xml><?xml version="1.0" encoding="utf-8"?>
<p:tagLst xmlns:a="http://schemas.openxmlformats.org/drawingml/2006/main" xmlns:r="http://schemas.openxmlformats.org/officeDocument/2006/relationships" xmlns:p="http://schemas.openxmlformats.org/presentationml/2006/main">
  <p:tag name="HIGHLIGHTER" val="false"/>
</p:tagLst>
</file>

<file path=ppt/tags/tag190.xml><?xml version="1.0" encoding="utf-8"?>
<p:tagLst xmlns:a="http://schemas.openxmlformats.org/drawingml/2006/main" xmlns:r="http://schemas.openxmlformats.org/officeDocument/2006/relationships" xmlns:p="http://schemas.openxmlformats.org/presentationml/2006/main">
  <p:tag name="HIGHLIGHTER" val="false"/>
</p:tagLst>
</file>

<file path=ppt/tags/tag191.xml><?xml version="1.0" encoding="utf-8"?>
<p:tagLst xmlns:a="http://schemas.openxmlformats.org/drawingml/2006/main" xmlns:r="http://schemas.openxmlformats.org/officeDocument/2006/relationships" xmlns:p="http://schemas.openxmlformats.org/presentationml/2006/main">
  <p:tag name="HIGHLIGHTER" val="false"/>
</p:tagLst>
</file>

<file path=ppt/tags/tag192.xml><?xml version="1.0" encoding="utf-8"?>
<p:tagLst xmlns:a="http://schemas.openxmlformats.org/drawingml/2006/main" xmlns:r="http://schemas.openxmlformats.org/officeDocument/2006/relationships" xmlns:p="http://schemas.openxmlformats.org/presentationml/2006/main">
  <p:tag name="HIGHLIGHTER" val="false"/>
</p:tagLst>
</file>

<file path=ppt/tags/tag193.xml><?xml version="1.0" encoding="utf-8"?>
<p:tagLst xmlns:a="http://schemas.openxmlformats.org/drawingml/2006/main" xmlns:r="http://schemas.openxmlformats.org/officeDocument/2006/relationships" xmlns:p="http://schemas.openxmlformats.org/presentationml/2006/main">
  <p:tag name="HIGHLIGHTER" val="false"/>
</p:tagLst>
</file>

<file path=ppt/tags/tag194.xml><?xml version="1.0" encoding="utf-8"?>
<p:tagLst xmlns:a="http://schemas.openxmlformats.org/drawingml/2006/main" xmlns:r="http://schemas.openxmlformats.org/officeDocument/2006/relationships" xmlns:p="http://schemas.openxmlformats.org/presentationml/2006/main">
  <p:tag name="HIGHLIGHTER" val="false"/>
</p:tagLst>
</file>

<file path=ppt/tags/tag195.xml><?xml version="1.0" encoding="utf-8"?>
<p:tagLst xmlns:a="http://schemas.openxmlformats.org/drawingml/2006/main" xmlns:r="http://schemas.openxmlformats.org/officeDocument/2006/relationships" xmlns:p="http://schemas.openxmlformats.org/presentationml/2006/main">
  <p:tag name="HIGHLIGHTER" val="false"/>
</p:tagLst>
</file>

<file path=ppt/tags/tag196.xml><?xml version="1.0" encoding="utf-8"?>
<p:tagLst xmlns:a="http://schemas.openxmlformats.org/drawingml/2006/main" xmlns:r="http://schemas.openxmlformats.org/officeDocument/2006/relationships" xmlns:p="http://schemas.openxmlformats.org/presentationml/2006/main">
  <p:tag name="HIGHLIGHTER" val="false"/>
</p:tagLst>
</file>

<file path=ppt/tags/tag197.xml><?xml version="1.0" encoding="utf-8"?>
<p:tagLst xmlns:a="http://schemas.openxmlformats.org/drawingml/2006/main" xmlns:r="http://schemas.openxmlformats.org/officeDocument/2006/relationships" xmlns:p="http://schemas.openxmlformats.org/presentationml/2006/main">
  <p:tag name="HIGHLIGHTER" val="false"/>
</p:tagLst>
</file>

<file path=ppt/tags/tag198.xml><?xml version="1.0" encoding="utf-8"?>
<p:tagLst xmlns:a="http://schemas.openxmlformats.org/drawingml/2006/main" xmlns:r="http://schemas.openxmlformats.org/officeDocument/2006/relationships" xmlns:p="http://schemas.openxmlformats.org/presentationml/2006/main">
  <p:tag name="HIGHLIGHTER" val="false"/>
</p:tagLst>
</file>

<file path=ppt/tags/tag199.xml><?xml version="1.0" encoding="utf-8"?>
<p:tagLst xmlns:a="http://schemas.openxmlformats.org/drawingml/2006/main" xmlns:r="http://schemas.openxmlformats.org/officeDocument/2006/relationships" xmlns:p="http://schemas.openxmlformats.org/presentationml/2006/main">
  <p:tag name="HIGHLIGHTER" val="false"/>
</p:tagLst>
</file>

<file path=ppt/tags/tag200.xml><?xml version="1.0" encoding="utf-8"?>
<p:tagLst xmlns:a="http://schemas.openxmlformats.org/drawingml/2006/main" xmlns:r="http://schemas.openxmlformats.org/officeDocument/2006/relationships" xmlns:p="http://schemas.openxmlformats.org/presentationml/2006/main">
  <p:tag name="HIGHLIGHTER" val="false"/>
</p:tagLst>
</file>

<file path=ppt/tags/tag201.xml><?xml version="1.0" encoding="utf-8"?>
<p:tagLst xmlns:a="http://schemas.openxmlformats.org/drawingml/2006/main" xmlns:r="http://schemas.openxmlformats.org/officeDocument/2006/relationships" xmlns:p="http://schemas.openxmlformats.org/presentationml/2006/main">
  <p:tag name="HIGHLIGHTER" val="false"/>
</p:tagLst>
</file>

<file path=ppt/tags/tag202.xml><?xml version="1.0" encoding="utf-8"?>
<p:tagLst xmlns:a="http://schemas.openxmlformats.org/drawingml/2006/main" xmlns:r="http://schemas.openxmlformats.org/officeDocument/2006/relationships" xmlns:p="http://schemas.openxmlformats.org/presentationml/2006/main">
  <p:tag name="HIGHLIGHTER" val="false"/>
</p:tagLst>
</file>

<file path=ppt/tags/tag203.xml><?xml version="1.0" encoding="utf-8"?>
<p:tagLst xmlns:a="http://schemas.openxmlformats.org/drawingml/2006/main" xmlns:r="http://schemas.openxmlformats.org/officeDocument/2006/relationships" xmlns:p="http://schemas.openxmlformats.org/presentationml/2006/main">
  <p:tag name="HIGHLIGHTER" val="false"/>
</p:tagLst>
</file>

<file path=ppt/tags/tag204.xml><?xml version="1.0" encoding="utf-8"?>
<p:tagLst xmlns:a="http://schemas.openxmlformats.org/drawingml/2006/main" xmlns:r="http://schemas.openxmlformats.org/officeDocument/2006/relationships" xmlns:p="http://schemas.openxmlformats.org/presentationml/2006/main">
  <p:tag name="HIGHLIGHTER" val="false"/>
</p:tagLst>
</file>

<file path=ppt/tags/tag205.xml><?xml version="1.0" encoding="utf-8"?>
<p:tagLst xmlns:a="http://schemas.openxmlformats.org/drawingml/2006/main" xmlns:r="http://schemas.openxmlformats.org/officeDocument/2006/relationships" xmlns:p="http://schemas.openxmlformats.org/presentationml/2006/main">
  <p:tag name="HIGHLIGHTER" val="false"/>
</p:tagLst>
</file>

<file path=ppt/tags/tag206.xml><?xml version="1.0" encoding="utf-8"?>
<p:tagLst xmlns:a="http://schemas.openxmlformats.org/drawingml/2006/main" xmlns:r="http://schemas.openxmlformats.org/officeDocument/2006/relationships" xmlns:p="http://schemas.openxmlformats.org/presentationml/2006/main">
  <p:tag name="HIGHLIGHTER" val="false"/>
</p:tagLst>
</file>

<file path=ppt/tags/tag207.xml><?xml version="1.0" encoding="utf-8"?>
<p:tagLst xmlns:a="http://schemas.openxmlformats.org/drawingml/2006/main" xmlns:r="http://schemas.openxmlformats.org/officeDocument/2006/relationships" xmlns:p="http://schemas.openxmlformats.org/presentationml/2006/main">
  <p:tag name="HIGHLIGHTER" val="false"/>
</p:tagLst>
</file>

<file path=ppt/tags/tag208.xml><?xml version="1.0" encoding="utf-8"?>
<p:tagLst xmlns:a="http://schemas.openxmlformats.org/drawingml/2006/main" xmlns:r="http://schemas.openxmlformats.org/officeDocument/2006/relationships" xmlns:p="http://schemas.openxmlformats.org/presentationml/2006/main">
  <p:tag name="HIGHLIGHTER" val="false"/>
</p:tagLst>
</file>

<file path=ppt/tags/tag209.xml><?xml version="1.0" encoding="utf-8"?>
<p:tagLst xmlns:a="http://schemas.openxmlformats.org/drawingml/2006/main" xmlns:r="http://schemas.openxmlformats.org/officeDocument/2006/relationships" xmlns:p="http://schemas.openxmlformats.org/presentationml/2006/main">
  <p:tag name="HIGHLIGHTER" val="false"/>
</p:tagLst>
</file>

<file path=ppt/tags/tag210.xml><?xml version="1.0" encoding="utf-8"?>
<p:tagLst xmlns:a="http://schemas.openxmlformats.org/drawingml/2006/main" xmlns:r="http://schemas.openxmlformats.org/officeDocument/2006/relationships" xmlns:p="http://schemas.openxmlformats.org/presentationml/2006/main">
  <p:tag name="HIGHLIGHTER" val="false"/>
</p:tagLst>
</file>

<file path=ppt/tags/tag211.xml><?xml version="1.0" encoding="utf-8"?>
<p:tagLst xmlns:a="http://schemas.openxmlformats.org/drawingml/2006/main" xmlns:r="http://schemas.openxmlformats.org/officeDocument/2006/relationships" xmlns:p="http://schemas.openxmlformats.org/presentationml/2006/main">
  <p:tag name="HIGHLIGHTER" val="false"/>
</p:tagLst>
</file>

<file path=ppt/tags/tag212.xml><?xml version="1.0" encoding="utf-8"?>
<p:tagLst xmlns:a="http://schemas.openxmlformats.org/drawingml/2006/main" xmlns:r="http://schemas.openxmlformats.org/officeDocument/2006/relationships" xmlns:p="http://schemas.openxmlformats.org/presentationml/2006/main">
  <p:tag name="HIGHLIGHTER" val="false"/>
</p:tagLst>
</file>

<file path=ppt/tags/tag213.xml><?xml version="1.0" encoding="utf-8"?>
<p:tagLst xmlns:a="http://schemas.openxmlformats.org/drawingml/2006/main" xmlns:r="http://schemas.openxmlformats.org/officeDocument/2006/relationships" xmlns:p="http://schemas.openxmlformats.org/presentationml/2006/main">
  <p:tag name="HIGHLIGHTER" val="false"/>
</p:tagLst>
</file>

<file path=ppt/tags/tag214.xml><?xml version="1.0" encoding="utf-8"?>
<p:tagLst xmlns:a="http://schemas.openxmlformats.org/drawingml/2006/main" xmlns:r="http://schemas.openxmlformats.org/officeDocument/2006/relationships" xmlns:p="http://schemas.openxmlformats.org/presentationml/2006/main">
  <p:tag name="HIGHLIGHTER" val="false"/>
</p:tagLst>
</file>

<file path=ppt/tags/tag215.xml><?xml version="1.0" encoding="utf-8"?>
<p:tagLst xmlns:a="http://schemas.openxmlformats.org/drawingml/2006/main" xmlns:r="http://schemas.openxmlformats.org/officeDocument/2006/relationships" xmlns:p="http://schemas.openxmlformats.org/presentationml/2006/main">
  <p:tag name="HIGHLIGHTER" val="false"/>
</p:tagLst>
</file>

<file path=ppt/tags/tag216.xml><?xml version="1.0" encoding="utf-8"?>
<p:tagLst xmlns:a="http://schemas.openxmlformats.org/drawingml/2006/main" xmlns:r="http://schemas.openxmlformats.org/officeDocument/2006/relationships" xmlns:p="http://schemas.openxmlformats.org/presentationml/2006/main">
  <p:tag name="HIGHLIGHTER" val="false"/>
</p:tagLst>
</file>

<file path=ppt/tags/tag217.xml><?xml version="1.0" encoding="utf-8"?>
<p:tagLst xmlns:a="http://schemas.openxmlformats.org/drawingml/2006/main" xmlns:r="http://schemas.openxmlformats.org/officeDocument/2006/relationships" xmlns:p="http://schemas.openxmlformats.org/presentationml/2006/main">
  <p:tag name="HIGHLIGHTER" val="false"/>
</p:tagLst>
</file>

<file path=ppt/tags/tag218.xml><?xml version="1.0" encoding="utf-8"?>
<p:tagLst xmlns:a="http://schemas.openxmlformats.org/drawingml/2006/main" xmlns:r="http://schemas.openxmlformats.org/officeDocument/2006/relationships" xmlns:p="http://schemas.openxmlformats.org/presentationml/2006/main">
  <p:tag name="HIGHLIGHTER" val="false"/>
</p:tagLst>
</file>

<file path=ppt/tags/tag219.xml><?xml version="1.0" encoding="utf-8"?>
<p:tagLst xmlns:a="http://schemas.openxmlformats.org/drawingml/2006/main" xmlns:r="http://schemas.openxmlformats.org/officeDocument/2006/relationships" xmlns:p="http://schemas.openxmlformats.org/presentationml/2006/main">
  <p:tag name="HIGHLIGHTER" val="false"/>
</p:tagLst>
</file>

<file path=ppt/tags/tag220.xml><?xml version="1.0" encoding="utf-8"?>
<p:tagLst xmlns:a="http://schemas.openxmlformats.org/drawingml/2006/main" xmlns:r="http://schemas.openxmlformats.org/officeDocument/2006/relationships" xmlns:p="http://schemas.openxmlformats.org/presentationml/2006/main">
  <p:tag name="HIGHLIGHTER" val="false"/>
</p:tagLst>
</file>

<file path=ppt/tags/tag221.xml><?xml version="1.0" encoding="utf-8"?>
<p:tagLst xmlns:a="http://schemas.openxmlformats.org/drawingml/2006/main" xmlns:r="http://schemas.openxmlformats.org/officeDocument/2006/relationships" xmlns:p="http://schemas.openxmlformats.org/presentationml/2006/main">
  <p:tag name="HIGHLIGHTER" val="false"/>
</p:tagLst>
</file>

<file path=ppt/tags/tag222.xml><?xml version="1.0" encoding="utf-8"?>
<p:tagLst xmlns:a="http://schemas.openxmlformats.org/drawingml/2006/main" xmlns:r="http://schemas.openxmlformats.org/officeDocument/2006/relationships" xmlns:p="http://schemas.openxmlformats.org/presentationml/2006/main">
  <p:tag name="HIGHLIGHTER" val="false"/>
</p:tagLst>
</file>

<file path=ppt/tags/tag223.xml><?xml version="1.0" encoding="utf-8"?>
<p:tagLst xmlns:a="http://schemas.openxmlformats.org/drawingml/2006/main" xmlns:r="http://schemas.openxmlformats.org/officeDocument/2006/relationships" xmlns:p="http://schemas.openxmlformats.org/presentationml/2006/main">
  <p:tag name="HIGHLIGHTER" val="false"/>
</p:tagLst>
</file>

<file path=ppt/tags/tag224.xml><?xml version="1.0" encoding="utf-8"?>
<p:tagLst xmlns:a="http://schemas.openxmlformats.org/drawingml/2006/main" xmlns:r="http://schemas.openxmlformats.org/officeDocument/2006/relationships" xmlns:p="http://schemas.openxmlformats.org/presentationml/2006/main">
  <p:tag name="HIGHLIGHTER" val="false"/>
</p:tagLst>
</file>

<file path=ppt/tags/tag225.xml><?xml version="1.0" encoding="utf-8"?>
<p:tagLst xmlns:a="http://schemas.openxmlformats.org/drawingml/2006/main" xmlns:r="http://schemas.openxmlformats.org/officeDocument/2006/relationships" xmlns:p="http://schemas.openxmlformats.org/presentationml/2006/main">
  <p:tag name="HIGHLIGHTER" val="false"/>
</p:tagLst>
</file>

<file path=ppt/tags/tag226.xml><?xml version="1.0" encoding="utf-8"?>
<p:tagLst xmlns:a="http://schemas.openxmlformats.org/drawingml/2006/main" xmlns:r="http://schemas.openxmlformats.org/officeDocument/2006/relationships" xmlns:p="http://schemas.openxmlformats.org/presentationml/2006/main">
  <p:tag name="HIGHLIGHTER" val="false"/>
</p:tagLst>
</file>

<file path=ppt/tags/tag227.xml><?xml version="1.0" encoding="utf-8"?>
<p:tagLst xmlns:a="http://schemas.openxmlformats.org/drawingml/2006/main" xmlns:r="http://schemas.openxmlformats.org/officeDocument/2006/relationships" xmlns:p="http://schemas.openxmlformats.org/presentationml/2006/main">
  <p:tag name="HIGHLIGHTER" val="false"/>
</p:tagLst>
</file>

<file path=ppt/tags/tag228.xml><?xml version="1.0" encoding="utf-8"?>
<p:tagLst xmlns:a="http://schemas.openxmlformats.org/drawingml/2006/main" xmlns:r="http://schemas.openxmlformats.org/officeDocument/2006/relationships" xmlns:p="http://schemas.openxmlformats.org/presentationml/2006/main">
  <p:tag name="HIGHLIGHTER" val="false"/>
</p:tagLst>
</file>

<file path=ppt/tags/tag229.xml><?xml version="1.0" encoding="utf-8"?>
<p:tagLst xmlns:a="http://schemas.openxmlformats.org/drawingml/2006/main" xmlns:r="http://schemas.openxmlformats.org/officeDocument/2006/relationships" xmlns:p="http://schemas.openxmlformats.org/presentationml/2006/main">
  <p:tag name="HIGHLIGHTER" val="false"/>
</p:tagLst>
</file>

<file path=ppt/tags/tag230.xml><?xml version="1.0" encoding="utf-8"?>
<p:tagLst xmlns:a="http://schemas.openxmlformats.org/drawingml/2006/main" xmlns:r="http://schemas.openxmlformats.org/officeDocument/2006/relationships" xmlns:p="http://schemas.openxmlformats.org/presentationml/2006/main">
  <p:tag name="HIGHLIGHTER" val="false"/>
</p:tagLst>
</file>

<file path=ppt/tags/tag231.xml><?xml version="1.0" encoding="utf-8"?>
<p:tagLst xmlns:a="http://schemas.openxmlformats.org/drawingml/2006/main" xmlns:r="http://schemas.openxmlformats.org/officeDocument/2006/relationships" xmlns:p="http://schemas.openxmlformats.org/presentationml/2006/main">
  <p:tag name="HIGHLIGHTER" val="false"/>
</p:tagLst>
</file>

<file path=ppt/tags/tag232.xml><?xml version="1.0" encoding="utf-8"?>
<p:tagLst xmlns:a="http://schemas.openxmlformats.org/drawingml/2006/main" xmlns:r="http://schemas.openxmlformats.org/officeDocument/2006/relationships" xmlns:p="http://schemas.openxmlformats.org/presentationml/2006/main">
  <p:tag name="HIGHLIGHTER" val="false"/>
</p:tagLst>
</file>

<file path=ppt/tags/tag233.xml><?xml version="1.0" encoding="utf-8"?>
<p:tagLst xmlns:a="http://schemas.openxmlformats.org/drawingml/2006/main" xmlns:r="http://schemas.openxmlformats.org/officeDocument/2006/relationships" xmlns:p="http://schemas.openxmlformats.org/presentationml/2006/main">
  <p:tag name="HIGHLIGHTER" val="false"/>
</p:tagLst>
</file>

<file path=ppt/tags/tag234.xml><?xml version="1.0" encoding="utf-8"?>
<p:tagLst xmlns:a="http://schemas.openxmlformats.org/drawingml/2006/main" xmlns:r="http://schemas.openxmlformats.org/officeDocument/2006/relationships" xmlns:p="http://schemas.openxmlformats.org/presentationml/2006/main">
  <p:tag name="HIGHLIGHTER" val="false"/>
</p:tagLst>
</file>

<file path=ppt/tags/tag235.xml><?xml version="1.0" encoding="utf-8"?>
<p:tagLst xmlns:a="http://schemas.openxmlformats.org/drawingml/2006/main" xmlns:r="http://schemas.openxmlformats.org/officeDocument/2006/relationships" xmlns:p="http://schemas.openxmlformats.org/presentationml/2006/main">
  <p:tag name="HIGHLIGHTER" val="false"/>
</p:tagLst>
</file>

<file path=ppt/tags/tag236.xml><?xml version="1.0" encoding="utf-8"?>
<p:tagLst xmlns:a="http://schemas.openxmlformats.org/drawingml/2006/main" xmlns:r="http://schemas.openxmlformats.org/officeDocument/2006/relationships" xmlns:p="http://schemas.openxmlformats.org/presentationml/2006/main">
  <p:tag name="HIGHLIGHTER" val="false"/>
</p:tagLst>
</file>

<file path=ppt/tags/tag237.xml><?xml version="1.0" encoding="utf-8"?>
<p:tagLst xmlns:a="http://schemas.openxmlformats.org/drawingml/2006/main" xmlns:r="http://schemas.openxmlformats.org/officeDocument/2006/relationships" xmlns:p="http://schemas.openxmlformats.org/presentationml/2006/main">
  <p:tag name="HIGHLIGHTER" val="false"/>
</p:tagLst>
</file>

<file path=ppt/tags/tag238.xml><?xml version="1.0" encoding="utf-8"?>
<p:tagLst xmlns:a="http://schemas.openxmlformats.org/drawingml/2006/main" xmlns:r="http://schemas.openxmlformats.org/officeDocument/2006/relationships" xmlns:p="http://schemas.openxmlformats.org/presentationml/2006/main">
  <p:tag name="HIGHLIGHTER" val="false"/>
</p:tagLst>
</file>

<file path=ppt/tags/tag239.xml><?xml version="1.0" encoding="utf-8"?>
<p:tagLst xmlns:a="http://schemas.openxmlformats.org/drawingml/2006/main" xmlns:r="http://schemas.openxmlformats.org/officeDocument/2006/relationships" xmlns:p="http://schemas.openxmlformats.org/presentationml/2006/main">
  <p:tag name="HIGHLIGHTER" val="false"/>
</p:tagLst>
</file>

<file path=ppt/tags/tag240.xml><?xml version="1.0" encoding="utf-8"?>
<p:tagLst xmlns:a="http://schemas.openxmlformats.org/drawingml/2006/main" xmlns:r="http://schemas.openxmlformats.org/officeDocument/2006/relationships" xmlns:p="http://schemas.openxmlformats.org/presentationml/2006/main">
  <p:tag name="HIGHLIGHTER" val="false"/>
</p:tagLst>
</file>

<file path=ppt/tags/tag241.xml><?xml version="1.0" encoding="utf-8"?>
<p:tagLst xmlns:a="http://schemas.openxmlformats.org/drawingml/2006/main" xmlns:r="http://schemas.openxmlformats.org/officeDocument/2006/relationships" xmlns:p="http://schemas.openxmlformats.org/presentationml/2006/main">
  <p:tag name="HIGHLIGHTER" val="false"/>
</p:tagLst>
</file>

<file path=ppt/tags/tag242.xml><?xml version="1.0" encoding="utf-8"?>
<p:tagLst xmlns:a="http://schemas.openxmlformats.org/drawingml/2006/main" xmlns:r="http://schemas.openxmlformats.org/officeDocument/2006/relationships" xmlns:p="http://schemas.openxmlformats.org/presentationml/2006/main">
  <p:tag name="HIGHLIGHTER" val="false"/>
</p:tagLst>
</file>

<file path=ppt/tags/tag243.xml><?xml version="1.0" encoding="utf-8"?>
<p:tagLst xmlns:a="http://schemas.openxmlformats.org/drawingml/2006/main" xmlns:r="http://schemas.openxmlformats.org/officeDocument/2006/relationships" xmlns:p="http://schemas.openxmlformats.org/presentationml/2006/main">
  <p:tag name="HIGHLIGHTER" val="false"/>
</p:tagLst>
</file>

<file path=ppt/tags/tag244.xml><?xml version="1.0" encoding="utf-8"?>
<p:tagLst xmlns:a="http://schemas.openxmlformats.org/drawingml/2006/main" xmlns:r="http://schemas.openxmlformats.org/officeDocument/2006/relationships" xmlns:p="http://schemas.openxmlformats.org/presentationml/2006/main">
  <p:tag name="HIGHLIGHTER" val="false"/>
</p:tagLst>
</file>

<file path=ppt/tags/tag245.xml><?xml version="1.0" encoding="utf-8"?>
<p:tagLst xmlns:a="http://schemas.openxmlformats.org/drawingml/2006/main" xmlns:r="http://schemas.openxmlformats.org/officeDocument/2006/relationships" xmlns:p="http://schemas.openxmlformats.org/presentationml/2006/main">
  <p:tag name="HIGHLIGHTER" val="false"/>
</p:tagLst>
</file>

<file path=ppt/tags/tag246.xml><?xml version="1.0" encoding="utf-8"?>
<p:tagLst xmlns:a="http://schemas.openxmlformats.org/drawingml/2006/main" xmlns:r="http://schemas.openxmlformats.org/officeDocument/2006/relationships" xmlns:p="http://schemas.openxmlformats.org/presentationml/2006/main">
  <p:tag name="HIGHLIGHTER" val="false"/>
</p:tagLst>
</file>

<file path=ppt/tags/tag247.xml><?xml version="1.0" encoding="utf-8"?>
<p:tagLst xmlns:a="http://schemas.openxmlformats.org/drawingml/2006/main" xmlns:r="http://schemas.openxmlformats.org/officeDocument/2006/relationships" xmlns:p="http://schemas.openxmlformats.org/presentationml/2006/main">
  <p:tag name="HIGHLIGHTER" val="false"/>
</p:tagLst>
</file>

<file path=ppt/tags/tag248.xml><?xml version="1.0" encoding="utf-8"?>
<p:tagLst xmlns:a="http://schemas.openxmlformats.org/drawingml/2006/main" xmlns:r="http://schemas.openxmlformats.org/officeDocument/2006/relationships" xmlns:p="http://schemas.openxmlformats.org/presentationml/2006/main">
  <p:tag name="HIGHLIGHTER" val="false"/>
</p:tagLst>
</file>

<file path=ppt/tags/tag249.xml><?xml version="1.0" encoding="utf-8"?>
<p:tagLst xmlns:a="http://schemas.openxmlformats.org/drawingml/2006/main" xmlns:r="http://schemas.openxmlformats.org/officeDocument/2006/relationships" xmlns:p="http://schemas.openxmlformats.org/presentationml/2006/main">
  <p:tag name="HIGHLIGHTER" val="false"/>
</p:tagLst>
</file>

<file path=ppt/tags/tag250.xml><?xml version="1.0" encoding="utf-8"?>
<p:tagLst xmlns:a="http://schemas.openxmlformats.org/drawingml/2006/main" xmlns:r="http://schemas.openxmlformats.org/officeDocument/2006/relationships" xmlns:p="http://schemas.openxmlformats.org/presentationml/2006/main">
  <p:tag name="HIGHLIGHTER" val="false"/>
</p:tagLst>
</file>

<file path=ppt/tags/tag251.xml><?xml version="1.0" encoding="utf-8"?>
<p:tagLst xmlns:a="http://schemas.openxmlformats.org/drawingml/2006/main" xmlns:r="http://schemas.openxmlformats.org/officeDocument/2006/relationships" xmlns:p="http://schemas.openxmlformats.org/presentationml/2006/main">
  <p:tag name="HIGHLIGHTER" val="false"/>
</p:tagLst>
</file>

<file path=ppt/tags/tag252.xml><?xml version="1.0" encoding="utf-8"?>
<p:tagLst xmlns:a="http://schemas.openxmlformats.org/drawingml/2006/main" xmlns:r="http://schemas.openxmlformats.org/officeDocument/2006/relationships" xmlns:p="http://schemas.openxmlformats.org/presentationml/2006/main">
  <p:tag name="HIGHLIGHTER" val="false"/>
</p:tagLst>
</file>

<file path=ppt/tags/tag253.xml><?xml version="1.0" encoding="utf-8"?>
<p:tagLst xmlns:a="http://schemas.openxmlformats.org/drawingml/2006/main" xmlns:r="http://schemas.openxmlformats.org/officeDocument/2006/relationships" xmlns:p="http://schemas.openxmlformats.org/presentationml/2006/main">
  <p:tag name="HIGHLIGHTER" val="false"/>
</p:tagLst>
</file>

<file path=ppt/tags/tag254.xml><?xml version="1.0" encoding="utf-8"?>
<p:tagLst xmlns:a="http://schemas.openxmlformats.org/drawingml/2006/main" xmlns:r="http://schemas.openxmlformats.org/officeDocument/2006/relationships" xmlns:p="http://schemas.openxmlformats.org/presentationml/2006/main">
  <p:tag name="HIGHLIGHTER" val="false"/>
</p:tagLst>
</file>

<file path=ppt/tags/tag255.xml><?xml version="1.0" encoding="utf-8"?>
<p:tagLst xmlns:a="http://schemas.openxmlformats.org/drawingml/2006/main" xmlns:r="http://schemas.openxmlformats.org/officeDocument/2006/relationships" xmlns:p="http://schemas.openxmlformats.org/presentationml/2006/main">
  <p:tag name="HIGHLIGHTER" val="false"/>
</p:tagLst>
</file>

<file path=ppt/tags/tag256.xml><?xml version="1.0" encoding="utf-8"?>
<p:tagLst xmlns:a="http://schemas.openxmlformats.org/drawingml/2006/main" xmlns:r="http://schemas.openxmlformats.org/officeDocument/2006/relationships" xmlns:p="http://schemas.openxmlformats.org/presentationml/2006/main">
  <p:tag name="HIGHLIGHTER" val="false"/>
</p:tagLst>
</file>

<file path=ppt/tags/tag257.xml><?xml version="1.0" encoding="utf-8"?>
<p:tagLst xmlns:a="http://schemas.openxmlformats.org/drawingml/2006/main" xmlns:r="http://schemas.openxmlformats.org/officeDocument/2006/relationships" xmlns:p="http://schemas.openxmlformats.org/presentationml/2006/main">
  <p:tag name="HIGHLIGHTER" val="false"/>
</p:tagLst>
</file>

<file path=ppt/tags/tag258.xml><?xml version="1.0" encoding="utf-8"?>
<p:tagLst xmlns:a="http://schemas.openxmlformats.org/drawingml/2006/main" xmlns:r="http://schemas.openxmlformats.org/officeDocument/2006/relationships" xmlns:p="http://schemas.openxmlformats.org/presentationml/2006/main">
  <p:tag name="HIGHLIGHTER" val="false"/>
</p:tagLst>
</file>

<file path=ppt/tags/tag259.xml><?xml version="1.0" encoding="utf-8"?>
<p:tagLst xmlns:a="http://schemas.openxmlformats.org/drawingml/2006/main" xmlns:r="http://schemas.openxmlformats.org/officeDocument/2006/relationships" xmlns:p="http://schemas.openxmlformats.org/presentationml/2006/main">
  <p:tag name="HIGHLIGHTER" val="false"/>
</p:tagLst>
</file>

<file path=ppt/tags/tag260.xml><?xml version="1.0" encoding="utf-8"?>
<p:tagLst xmlns:a="http://schemas.openxmlformats.org/drawingml/2006/main" xmlns:r="http://schemas.openxmlformats.org/officeDocument/2006/relationships" xmlns:p="http://schemas.openxmlformats.org/presentationml/2006/main">
  <p:tag name="HIGHLIGHTER" val="false"/>
</p:tagLst>
</file>

<file path=ppt/tags/tag261.xml><?xml version="1.0" encoding="utf-8"?>
<p:tagLst xmlns:a="http://schemas.openxmlformats.org/drawingml/2006/main" xmlns:r="http://schemas.openxmlformats.org/officeDocument/2006/relationships" xmlns:p="http://schemas.openxmlformats.org/presentationml/2006/main">
  <p:tag name="HIGHLIGHTER" val="false"/>
</p:tagLst>
</file>

<file path=ppt/tags/tag262.xml><?xml version="1.0" encoding="utf-8"?>
<p:tagLst xmlns:a="http://schemas.openxmlformats.org/drawingml/2006/main" xmlns:r="http://schemas.openxmlformats.org/officeDocument/2006/relationships" xmlns:p="http://schemas.openxmlformats.org/presentationml/2006/main">
  <p:tag name="HIGHLIGHTER" val="false"/>
</p:tagLst>
</file>

<file path=ppt/tags/tag263.xml><?xml version="1.0" encoding="utf-8"?>
<p:tagLst xmlns:a="http://schemas.openxmlformats.org/drawingml/2006/main" xmlns:r="http://schemas.openxmlformats.org/officeDocument/2006/relationships" xmlns:p="http://schemas.openxmlformats.org/presentationml/2006/main">
  <p:tag name="HIGHLIGHTER" val="false"/>
</p:tagLst>
</file>

<file path=ppt/tags/tag264.xml><?xml version="1.0" encoding="utf-8"?>
<p:tagLst xmlns:a="http://schemas.openxmlformats.org/drawingml/2006/main" xmlns:r="http://schemas.openxmlformats.org/officeDocument/2006/relationships" xmlns:p="http://schemas.openxmlformats.org/presentationml/2006/main">
  <p:tag name="HIGHLIGHTER" val="false"/>
</p:tagLst>
</file>

<file path=ppt/tags/tag265.xml><?xml version="1.0" encoding="utf-8"?>
<p:tagLst xmlns:a="http://schemas.openxmlformats.org/drawingml/2006/main" xmlns:r="http://schemas.openxmlformats.org/officeDocument/2006/relationships" xmlns:p="http://schemas.openxmlformats.org/presentationml/2006/main">
  <p:tag name="HIGHLIGHTER" val="false"/>
</p:tagLst>
</file>

<file path=ppt/tags/tag266.xml><?xml version="1.0" encoding="utf-8"?>
<p:tagLst xmlns:a="http://schemas.openxmlformats.org/drawingml/2006/main" xmlns:r="http://schemas.openxmlformats.org/officeDocument/2006/relationships" xmlns:p="http://schemas.openxmlformats.org/presentationml/2006/main">
  <p:tag name="HIGHLIGHTER" val="false"/>
</p:tagLst>
</file>

<file path=ppt/tags/tag267.xml><?xml version="1.0" encoding="utf-8"?>
<p:tagLst xmlns:a="http://schemas.openxmlformats.org/drawingml/2006/main" xmlns:r="http://schemas.openxmlformats.org/officeDocument/2006/relationships" xmlns:p="http://schemas.openxmlformats.org/presentationml/2006/main">
  <p:tag name="HIGHLIGHTER" val="false"/>
</p:tagLst>
</file>

<file path=ppt/tags/tag268.xml><?xml version="1.0" encoding="utf-8"?>
<p:tagLst xmlns:a="http://schemas.openxmlformats.org/drawingml/2006/main" xmlns:r="http://schemas.openxmlformats.org/officeDocument/2006/relationships" xmlns:p="http://schemas.openxmlformats.org/presentationml/2006/main">
  <p:tag name="HIGHLIGHTER" val="false"/>
</p:tagLst>
</file>

<file path=ppt/tags/tag269.xml><?xml version="1.0" encoding="utf-8"?>
<p:tagLst xmlns:a="http://schemas.openxmlformats.org/drawingml/2006/main" xmlns:r="http://schemas.openxmlformats.org/officeDocument/2006/relationships" xmlns:p="http://schemas.openxmlformats.org/presentationml/2006/main">
  <p:tag name="HIGHLIGHTER" val="false"/>
</p:tagLst>
</file>

<file path=ppt/tags/tag270.xml><?xml version="1.0" encoding="utf-8"?>
<p:tagLst xmlns:a="http://schemas.openxmlformats.org/drawingml/2006/main" xmlns:r="http://schemas.openxmlformats.org/officeDocument/2006/relationships" xmlns:p="http://schemas.openxmlformats.org/presentationml/2006/main">
  <p:tag name="HIGHLIGHTER" val="false"/>
</p:tagLst>
</file>

<file path=ppt/tags/tag271.xml><?xml version="1.0" encoding="utf-8"?>
<p:tagLst xmlns:a="http://schemas.openxmlformats.org/drawingml/2006/main" xmlns:r="http://schemas.openxmlformats.org/officeDocument/2006/relationships" xmlns:p="http://schemas.openxmlformats.org/presentationml/2006/main">
  <p:tag name="HIGHLIGHTER" val="false"/>
</p:tagLst>
</file>

<file path=ppt/tags/tag272.xml><?xml version="1.0" encoding="utf-8"?>
<p:tagLst xmlns:a="http://schemas.openxmlformats.org/drawingml/2006/main" xmlns:r="http://schemas.openxmlformats.org/officeDocument/2006/relationships" xmlns:p="http://schemas.openxmlformats.org/presentationml/2006/main">
  <p:tag name="HIGHLIGHTER" val="false"/>
</p:tagLst>
</file>

<file path=ppt/tags/tag273.xml><?xml version="1.0" encoding="utf-8"?>
<p:tagLst xmlns:a="http://schemas.openxmlformats.org/drawingml/2006/main" xmlns:r="http://schemas.openxmlformats.org/officeDocument/2006/relationships" xmlns:p="http://schemas.openxmlformats.org/presentationml/2006/main">
  <p:tag name="HIGHLIGHTER" val="false"/>
</p:tagLst>
</file>

<file path=ppt/tags/tag274.xml><?xml version="1.0" encoding="utf-8"?>
<p:tagLst xmlns:a="http://schemas.openxmlformats.org/drawingml/2006/main" xmlns:r="http://schemas.openxmlformats.org/officeDocument/2006/relationships" xmlns:p="http://schemas.openxmlformats.org/presentationml/2006/main">
  <p:tag name="HIGHLIGHTER" val="false"/>
</p:tagLst>
</file>

<file path=ppt/tags/tag275.xml><?xml version="1.0" encoding="utf-8"?>
<p:tagLst xmlns:a="http://schemas.openxmlformats.org/drawingml/2006/main" xmlns:r="http://schemas.openxmlformats.org/officeDocument/2006/relationships" xmlns:p="http://schemas.openxmlformats.org/presentationml/2006/main">
  <p:tag name="HIGHLIGHTER" val="false"/>
</p:tagLst>
</file>

<file path=ppt/tags/tag276.xml><?xml version="1.0" encoding="utf-8"?>
<p:tagLst xmlns:a="http://schemas.openxmlformats.org/drawingml/2006/main" xmlns:r="http://schemas.openxmlformats.org/officeDocument/2006/relationships" xmlns:p="http://schemas.openxmlformats.org/presentationml/2006/main">
  <p:tag name="HIGHLIGHTER" val="false"/>
</p:tagLst>
</file>

<file path=ppt/tags/tag277.xml><?xml version="1.0" encoding="utf-8"?>
<p:tagLst xmlns:a="http://schemas.openxmlformats.org/drawingml/2006/main" xmlns:r="http://schemas.openxmlformats.org/officeDocument/2006/relationships" xmlns:p="http://schemas.openxmlformats.org/presentationml/2006/main">
  <p:tag name="HIGHLIGHTER" val="false"/>
</p:tagLst>
</file>

<file path=ppt/tags/tag278.xml><?xml version="1.0" encoding="utf-8"?>
<p:tagLst xmlns:a="http://schemas.openxmlformats.org/drawingml/2006/main" xmlns:r="http://schemas.openxmlformats.org/officeDocument/2006/relationships" xmlns:p="http://schemas.openxmlformats.org/presentationml/2006/main">
  <p:tag name="HIGHLIGHTER" val="false"/>
</p:tagLst>
</file>

<file path=ppt/tags/tag279.xml><?xml version="1.0" encoding="utf-8"?>
<p:tagLst xmlns:a="http://schemas.openxmlformats.org/drawingml/2006/main" xmlns:r="http://schemas.openxmlformats.org/officeDocument/2006/relationships" xmlns:p="http://schemas.openxmlformats.org/presentationml/2006/main">
  <p:tag name="HIGHLIGHTER" val="false"/>
</p:tagLst>
</file>

<file path=ppt/tags/tag280.xml><?xml version="1.0" encoding="utf-8"?>
<p:tagLst xmlns:a="http://schemas.openxmlformats.org/drawingml/2006/main" xmlns:r="http://schemas.openxmlformats.org/officeDocument/2006/relationships" xmlns:p="http://schemas.openxmlformats.org/presentationml/2006/main">
  <p:tag name="HIGHLIGHTER" val="false"/>
</p:tagLst>
</file>

<file path=ppt/tags/tag281.xml><?xml version="1.0" encoding="utf-8"?>
<p:tagLst xmlns:a="http://schemas.openxmlformats.org/drawingml/2006/main" xmlns:r="http://schemas.openxmlformats.org/officeDocument/2006/relationships" xmlns:p="http://schemas.openxmlformats.org/presentationml/2006/main">
  <p:tag name="HIGHLIGHTER" val="false"/>
</p:tagLst>
</file>

<file path=ppt/tags/tag282.xml><?xml version="1.0" encoding="utf-8"?>
<p:tagLst xmlns:a="http://schemas.openxmlformats.org/drawingml/2006/main" xmlns:r="http://schemas.openxmlformats.org/officeDocument/2006/relationships" xmlns:p="http://schemas.openxmlformats.org/presentationml/2006/main">
  <p:tag name="HIGHLIGHTER" val="false"/>
</p:tagLst>
</file>

<file path=ppt/tags/tag283.xml><?xml version="1.0" encoding="utf-8"?>
<p:tagLst xmlns:a="http://schemas.openxmlformats.org/drawingml/2006/main" xmlns:r="http://schemas.openxmlformats.org/officeDocument/2006/relationships" xmlns:p="http://schemas.openxmlformats.org/presentationml/2006/main">
  <p:tag name="HIGHLIGHTER" val="false"/>
</p:tagLst>
</file>

<file path=ppt/tags/tag284.xml><?xml version="1.0" encoding="utf-8"?>
<p:tagLst xmlns:a="http://schemas.openxmlformats.org/drawingml/2006/main" xmlns:r="http://schemas.openxmlformats.org/officeDocument/2006/relationships" xmlns:p="http://schemas.openxmlformats.org/presentationml/2006/main">
  <p:tag name="HIGHLIGHTER" val="false"/>
</p:tagLst>
</file>

<file path=ppt/tags/tag285.xml><?xml version="1.0" encoding="utf-8"?>
<p:tagLst xmlns:a="http://schemas.openxmlformats.org/drawingml/2006/main" xmlns:r="http://schemas.openxmlformats.org/officeDocument/2006/relationships" xmlns:p="http://schemas.openxmlformats.org/presentationml/2006/main">
  <p:tag name="HIGHLIGHTER" val="false"/>
</p:tagLst>
</file>

<file path=ppt/tags/tag286.xml><?xml version="1.0" encoding="utf-8"?>
<p:tagLst xmlns:a="http://schemas.openxmlformats.org/drawingml/2006/main" xmlns:r="http://schemas.openxmlformats.org/officeDocument/2006/relationships" xmlns:p="http://schemas.openxmlformats.org/presentationml/2006/main">
  <p:tag name="HIGHLIGHTER" val="false"/>
</p:tagLst>
</file>

<file path=ppt/tags/tag287.xml><?xml version="1.0" encoding="utf-8"?>
<p:tagLst xmlns:a="http://schemas.openxmlformats.org/drawingml/2006/main" xmlns:r="http://schemas.openxmlformats.org/officeDocument/2006/relationships" xmlns:p="http://schemas.openxmlformats.org/presentationml/2006/main">
  <p:tag name="HIGHLIGHTER" val="false"/>
</p:tagLst>
</file>

<file path=ppt/tags/tag288.xml><?xml version="1.0" encoding="utf-8"?>
<p:tagLst xmlns:a="http://schemas.openxmlformats.org/drawingml/2006/main" xmlns:r="http://schemas.openxmlformats.org/officeDocument/2006/relationships" xmlns:p="http://schemas.openxmlformats.org/presentationml/2006/main">
  <p:tag name="HIGHLIGHTER" val="false"/>
</p:tagLst>
</file>

<file path=ppt/tags/tag289.xml><?xml version="1.0" encoding="utf-8"?>
<p:tagLst xmlns:a="http://schemas.openxmlformats.org/drawingml/2006/main" xmlns:r="http://schemas.openxmlformats.org/officeDocument/2006/relationships" xmlns:p="http://schemas.openxmlformats.org/presentationml/2006/main">
  <p:tag name="HIGHLIGHTER" val="false"/>
</p:tagLst>
</file>

<file path=ppt/tags/tag290.xml><?xml version="1.0" encoding="utf-8"?>
<p:tagLst xmlns:a="http://schemas.openxmlformats.org/drawingml/2006/main" xmlns:r="http://schemas.openxmlformats.org/officeDocument/2006/relationships" xmlns:p="http://schemas.openxmlformats.org/presentationml/2006/main">
  <p:tag name="HIGHLIGHTER" val="false"/>
</p:tagLst>
</file>

<file path=ppt/tags/tag291.xml><?xml version="1.0" encoding="utf-8"?>
<p:tagLst xmlns:a="http://schemas.openxmlformats.org/drawingml/2006/main" xmlns:r="http://schemas.openxmlformats.org/officeDocument/2006/relationships" xmlns:p="http://schemas.openxmlformats.org/presentationml/2006/main">
  <p:tag name="HIGHLIGHTER" val="false"/>
</p:tagLst>
</file>

<file path=ppt/tags/tag292.xml><?xml version="1.0" encoding="utf-8"?>
<p:tagLst xmlns:a="http://schemas.openxmlformats.org/drawingml/2006/main" xmlns:r="http://schemas.openxmlformats.org/officeDocument/2006/relationships" xmlns:p="http://schemas.openxmlformats.org/presentationml/2006/main">
  <p:tag name="HIGHLIGHTER" val="false"/>
</p:tagLst>
</file>

<file path=ppt/tags/tag293.xml><?xml version="1.0" encoding="utf-8"?>
<p:tagLst xmlns:a="http://schemas.openxmlformats.org/drawingml/2006/main" xmlns:r="http://schemas.openxmlformats.org/officeDocument/2006/relationships" xmlns:p="http://schemas.openxmlformats.org/presentationml/2006/main">
  <p:tag name="HIGHLIGHTER" val="false"/>
</p:tagLst>
</file>

<file path=ppt/tags/tag294.xml><?xml version="1.0" encoding="utf-8"?>
<p:tagLst xmlns:a="http://schemas.openxmlformats.org/drawingml/2006/main" xmlns:r="http://schemas.openxmlformats.org/officeDocument/2006/relationships" xmlns:p="http://schemas.openxmlformats.org/presentationml/2006/main">
  <p:tag name="HIGHLIGHTER" val="false"/>
</p:tagLst>
</file>

<file path=ppt/tags/tag295.xml><?xml version="1.0" encoding="utf-8"?>
<p:tagLst xmlns:a="http://schemas.openxmlformats.org/drawingml/2006/main" xmlns:r="http://schemas.openxmlformats.org/officeDocument/2006/relationships" xmlns:p="http://schemas.openxmlformats.org/presentationml/2006/main">
  <p:tag name="HIGHLIGHTER" val="false"/>
</p:tagLst>
</file>

<file path=ppt/tags/tag296.xml><?xml version="1.0" encoding="utf-8"?>
<p:tagLst xmlns:a="http://schemas.openxmlformats.org/drawingml/2006/main" xmlns:r="http://schemas.openxmlformats.org/officeDocument/2006/relationships" xmlns:p="http://schemas.openxmlformats.org/presentationml/2006/main">
  <p:tag name="HIGHLIGHTER" val="false"/>
</p:tagLst>
</file>

<file path=ppt/tags/tag297.xml><?xml version="1.0" encoding="utf-8"?>
<p:tagLst xmlns:a="http://schemas.openxmlformats.org/drawingml/2006/main" xmlns:r="http://schemas.openxmlformats.org/officeDocument/2006/relationships" xmlns:p="http://schemas.openxmlformats.org/presentationml/2006/main">
  <p:tag name="HIGHLIGHTER" val="false"/>
</p:tagLst>
</file>

<file path=ppt/tags/tag298.xml><?xml version="1.0" encoding="utf-8"?>
<p:tagLst xmlns:a="http://schemas.openxmlformats.org/drawingml/2006/main" xmlns:r="http://schemas.openxmlformats.org/officeDocument/2006/relationships" xmlns:p="http://schemas.openxmlformats.org/presentationml/2006/main">
  <p:tag name="HIGHLIGHTER" val="false"/>
</p:tagLst>
</file>

<file path=ppt/tags/tag299.xml><?xml version="1.0" encoding="utf-8"?>
<p:tagLst xmlns:a="http://schemas.openxmlformats.org/drawingml/2006/main" xmlns:r="http://schemas.openxmlformats.org/officeDocument/2006/relationships" xmlns:p="http://schemas.openxmlformats.org/presentationml/2006/main">
  <p:tag name="HIGHLIGHTER" val="false"/>
</p:tagLst>
</file>

<file path=ppt/tags/tag300.xml><?xml version="1.0" encoding="utf-8"?>
<p:tagLst xmlns:a="http://schemas.openxmlformats.org/drawingml/2006/main" xmlns:r="http://schemas.openxmlformats.org/officeDocument/2006/relationships" xmlns:p="http://schemas.openxmlformats.org/presentationml/2006/main">
  <p:tag name="HIGHLIGHTER" val="false"/>
</p:tagLst>
</file>

<file path=ppt/tags/tag301.xml><?xml version="1.0" encoding="utf-8"?>
<p:tagLst xmlns:a="http://schemas.openxmlformats.org/drawingml/2006/main" xmlns:r="http://schemas.openxmlformats.org/officeDocument/2006/relationships" xmlns:p="http://schemas.openxmlformats.org/presentationml/2006/main">
  <p:tag name="HIGHLIGHTER" val="false"/>
</p:tagLst>
</file>

<file path=ppt/tags/tag302.xml><?xml version="1.0" encoding="utf-8"?>
<p:tagLst xmlns:a="http://schemas.openxmlformats.org/drawingml/2006/main" xmlns:r="http://schemas.openxmlformats.org/officeDocument/2006/relationships" xmlns:p="http://schemas.openxmlformats.org/presentationml/2006/main">
  <p:tag name="HIGHLIGHTER" val="false"/>
</p:tagLst>
</file>

<file path=ppt/tags/tag303.xml><?xml version="1.0" encoding="utf-8"?>
<p:tagLst xmlns:a="http://schemas.openxmlformats.org/drawingml/2006/main" xmlns:r="http://schemas.openxmlformats.org/officeDocument/2006/relationships" xmlns:p="http://schemas.openxmlformats.org/presentationml/2006/main">
  <p:tag name="HIGHLIGHTER" val="false"/>
</p:tagLst>
</file>

<file path=ppt/tags/tag304.xml><?xml version="1.0" encoding="utf-8"?>
<p:tagLst xmlns:a="http://schemas.openxmlformats.org/drawingml/2006/main" xmlns:r="http://schemas.openxmlformats.org/officeDocument/2006/relationships" xmlns:p="http://schemas.openxmlformats.org/presentationml/2006/main">
  <p:tag name="HIGHLIGHTER" val="false"/>
</p:tagLst>
</file>

<file path=ppt/tags/tag305.xml><?xml version="1.0" encoding="utf-8"?>
<p:tagLst xmlns:a="http://schemas.openxmlformats.org/drawingml/2006/main" xmlns:r="http://schemas.openxmlformats.org/officeDocument/2006/relationships" xmlns:p="http://schemas.openxmlformats.org/presentationml/2006/main">
  <p:tag name="HIGHLIGHTER" val="false"/>
</p:tagLst>
</file>

<file path=ppt/tags/tag306.xml><?xml version="1.0" encoding="utf-8"?>
<p:tagLst xmlns:a="http://schemas.openxmlformats.org/drawingml/2006/main" xmlns:r="http://schemas.openxmlformats.org/officeDocument/2006/relationships" xmlns:p="http://schemas.openxmlformats.org/presentationml/2006/main">
  <p:tag name="HIGHLIGHTER" val="false"/>
</p:tagLst>
</file>

<file path=ppt/tags/tag307.xml><?xml version="1.0" encoding="utf-8"?>
<p:tagLst xmlns:a="http://schemas.openxmlformats.org/drawingml/2006/main" xmlns:r="http://schemas.openxmlformats.org/officeDocument/2006/relationships" xmlns:p="http://schemas.openxmlformats.org/presentationml/2006/main">
  <p:tag name="HIGHLIGHTER" val="false"/>
</p:tagLst>
</file>

<file path=ppt/tags/tag308.xml><?xml version="1.0" encoding="utf-8"?>
<p:tagLst xmlns:a="http://schemas.openxmlformats.org/drawingml/2006/main" xmlns:r="http://schemas.openxmlformats.org/officeDocument/2006/relationships" xmlns:p="http://schemas.openxmlformats.org/presentationml/2006/main">
  <p:tag name="HIGHLIGHTER" val="false"/>
</p:tagLst>
</file>

<file path=ppt/tags/tag309.xml><?xml version="1.0" encoding="utf-8"?>
<p:tagLst xmlns:a="http://schemas.openxmlformats.org/drawingml/2006/main" xmlns:r="http://schemas.openxmlformats.org/officeDocument/2006/relationships" xmlns:p="http://schemas.openxmlformats.org/presentationml/2006/main">
  <p:tag name="HIGHLIGHTER" val="false"/>
</p:tagLst>
</file>

<file path=ppt/tags/tag310.xml><?xml version="1.0" encoding="utf-8"?>
<p:tagLst xmlns:a="http://schemas.openxmlformats.org/drawingml/2006/main" xmlns:r="http://schemas.openxmlformats.org/officeDocument/2006/relationships" xmlns:p="http://schemas.openxmlformats.org/presentationml/2006/main">
  <p:tag name="HIGHLIGHTER" val="false"/>
</p:tagLst>
</file>

<file path=ppt/tags/tag311.xml><?xml version="1.0" encoding="utf-8"?>
<p:tagLst xmlns:a="http://schemas.openxmlformats.org/drawingml/2006/main" xmlns:r="http://schemas.openxmlformats.org/officeDocument/2006/relationships" xmlns:p="http://schemas.openxmlformats.org/presentationml/2006/main">
  <p:tag name="HIGHLIGHTER" val="false"/>
</p:tagLst>
</file>

<file path=ppt/tags/tag312.xml><?xml version="1.0" encoding="utf-8"?>
<p:tagLst xmlns:a="http://schemas.openxmlformats.org/drawingml/2006/main" xmlns:r="http://schemas.openxmlformats.org/officeDocument/2006/relationships" xmlns:p="http://schemas.openxmlformats.org/presentationml/2006/main">
  <p:tag name="HIGHLIGHTER" val="false"/>
</p:tagLst>
</file>

<file path=ppt/tags/tag313.xml><?xml version="1.0" encoding="utf-8"?>
<p:tagLst xmlns:a="http://schemas.openxmlformats.org/drawingml/2006/main" xmlns:r="http://schemas.openxmlformats.org/officeDocument/2006/relationships" xmlns:p="http://schemas.openxmlformats.org/presentationml/2006/main">
  <p:tag name="HIGHLIGHTER" val="false"/>
</p:tagLst>
</file>

<file path=ppt/tags/tag314.xml><?xml version="1.0" encoding="utf-8"?>
<p:tagLst xmlns:a="http://schemas.openxmlformats.org/drawingml/2006/main" xmlns:r="http://schemas.openxmlformats.org/officeDocument/2006/relationships" xmlns:p="http://schemas.openxmlformats.org/presentationml/2006/main">
  <p:tag name="HIGHLIGHTER" val="false"/>
</p:tagLst>
</file>

<file path=ppt/tags/tag315.xml><?xml version="1.0" encoding="utf-8"?>
<p:tagLst xmlns:a="http://schemas.openxmlformats.org/drawingml/2006/main" xmlns:r="http://schemas.openxmlformats.org/officeDocument/2006/relationships" xmlns:p="http://schemas.openxmlformats.org/presentationml/2006/main">
  <p:tag name="HIGHLIGHTER" val="false"/>
</p:tagLst>
</file>

<file path=ppt/tags/tag316.xml><?xml version="1.0" encoding="utf-8"?>
<p:tagLst xmlns:a="http://schemas.openxmlformats.org/drawingml/2006/main" xmlns:r="http://schemas.openxmlformats.org/officeDocument/2006/relationships" xmlns:p="http://schemas.openxmlformats.org/presentationml/2006/main">
  <p:tag name="HIGHLIGHTER" val="false"/>
</p:tagLst>
</file>

<file path=ppt/tags/tag317.xml><?xml version="1.0" encoding="utf-8"?>
<p:tagLst xmlns:a="http://schemas.openxmlformats.org/drawingml/2006/main" xmlns:r="http://schemas.openxmlformats.org/officeDocument/2006/relationships" xmlns:p="http://schemas.openxmlformats.org/presentationml/2006/main">
  <p:tag name="HIGHLIGHTER" val="false"/>
</p:tagLst>
</file>

<file path=ppt/tags/tag318.xml><?xml version="1.0" encoding="utf-8"?>
<p:tagLst xmlns:a="http://schemas.openxmlformats.org/drawingml/2006/main" xmlns:r="http://schemas.openxmlformats.org/officeDocument/2006/relationships" xmlns:p="http://schemas.openxmlformats.org/presentationml/2006/main">
  <p:tag name="HIGHLIGHTER" val="false"/>
</p:tagLst>
</file>

<file path=ppt/tags/tag319.xml><?xml version="1.0" encoding="utf-8"?>
<p:tagLst xmlns:a="http://schemas.openxmlformats.org/drawingml/2006/main" xmlns:r="http://schemas.openxmlformats.org/officeDocument/2006/relationships" xmlns:p="http://schemas.openxmlformats.org/presentationml/2006/main">
  <p:tag name="HIGHLIGHTER" val="false"/>
</p:tagLst>
</file>

<file path=ppt/tags/tag320.xml><?xml version="1.0" encoding="utf-8"?>
<p:tagLst xmlns:a="http://schemas.openxmlformats.org/drawingml/2006/main" xmlns:r="http://schemas.openxmlformats.org/officeDocument/2006/relationships" xmlns:p="http://schemas.openxmlformats.org/presentationml/2006/main">
  <p:tag name="HIGHLIGHTER" val="false"/>
</p:tagLst>
</file>

<file path=ppt/tags/tag321.xml><?xml version="1.0" encoding="utf-8"?>
<p:tagLst xmlns:a="http://schemas.openxmlformats.org/drawingml/2006/main" xmlns:r="http://schemas.openxmlformats.org/officeDocument/2006/relationships" xmlns:p="http://schemas.openxmlformats.org/presentationml/2006/main">
  <p:tag name="HIGHLIGHTER" val="false"/>
</p:tagLst>
</file>

<file path=ppt/tags/tag322.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1672</TotalTime>
  <Words>18066</Words>
  <Application>Microsoft Office PowerPoint</Application>
  <PresentationFormat>On-screen Show (16:9)</PresentationFormat>
  <Paragraphs>1345</Paragraphs>
  <Slides>191</Slides>
  <Notes>190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191</vt:i4>
      </vt:variant>
    </vt:vector>
  </HeadingPairs>
  <TitlesOfParts>
    <vt:vector size="199" baseType="lpstr">
      <vt:lpstr>A.C.M.E. Secret Agent</vt:lpstr>
      <vt:lpstr>Arial</vt:lpstr>
      <vt:lpstr>Arial Narrow</vt:lpstr>
      <vt:lpstr>Calibri</vt:lpstr>
      <vt:lpstr>Georgia</vt:lpstr>
      <vt:lpstr>Times New Roman</vt:lpstr>
      <vt:lpstr>Verdana</vt:lpstr>
      <vt:lpstr>simple-light-2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Enders, Becki</dc:creator>
  <cp:lastModifiedBy>Jessica Cline</cp:lastModifiedBy>
  <cp:revision>27</cp:revision>
  <dcterms:modified xsi:type="dcterms:W3CDTF">2019-01-04T18:47:31Z</dcterms:modified>
</cp:coreProperties>
</file>