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Playfair Display"/>
      <p:regular r:id="rId14"/>
      <p:bold r:id="rId15"/>
      <p:italic r:id="rId16"/>
      <p:boldItalic r:id="rId17"/>
    </p:embeddedFont>
    <p:embeddedFont>
      <p:font typeface="Amatic SC"/>
      <p:regular r:id="rId18"/>
      <p:bold r:id="rId19"/>
    </p:embeddedFont>
    <p:embeddedFont>
      <p:font typeface="Montserrat"/>
      <p:regular r:id="rId20"/>
      <p:bold r:id="rId21"/>
      <p:italic r:id="rId22"/>
      <p:boldItalic r:id="rId23"/>
    </p:embeddedFont>
    <p:embeddedFont>
      <p:font typeface="Source Code Pro"/>
      <p:regular r:id="rId24"/>
      <p:bold r:id="rId25"/>
    </p:embeddedFont>
    <p:embeddedFont>
      <p:font typeface="Oswald"/>
      <p:regular r:id="rId26"/>
      <p:bold r:id="rId27"/>
    </p:embeddedFont>
    <p:embeddedFont>
      <p:font typeface="Merriweather"/>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64BA0B53-F90F-40F4-9761-8C81377BEF71}">
  <a:tblStyle styleId="{64BA0B53-F90F-40F4-9761-8C81377BEF71}" styleName="Table_0"/>
</a:tblStyleLst>
</file>

<file path=ppt/_rels/presentation.xml.rels><?xml version="1.0" encoding="UTF-8" standalone="yes"?><Relationships xmlns="http://schemas.openxmlformats.org/package/2006/relationships"><Relationship Id="rId20" Type="http://schemas.openxmlformats.org/officeDocument/2006/relationships/font" Target="fonts/Montserrat-regular.fntdata"/><Relationship Id="rId22" Type="http://schemas.openxmlformats.org/officeDocument/2006/relationships/font" Target="fonts/Montserrat-italic.fntdata"/><Relationship Id="rId21" Type="http://schemas.openxmlformats.org/officeDocument/2006/relationships/font" Target="fonts/Montserrat-bold.fntdata"/><Relationship Id="rId24" Type="http://schemas.openxmlformats.org/officeDocument/2006/relationships/font" Target="fonts/SourceCodePro-regular.fntdata"/><Relationship Id="rId23"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regular.fntdata"/><Relationship Id="rId25" Type="http://schemas.openxmlformats.org/officeDocument/2006/relationships/font" Target="fonts/SourceCodePro-bold.fntdata"/><Relationship Id="rId28" Type="http://schemas.openxmlformats.org/officeDocument/2006/relationships/font" Target="fonts/Merriweather-regular.fntdata"/><Relationship Id="rId27"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erriweather-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erriweather-boldItalic.fntdata"/><Relationship Id="rId30" Type="http://schemas.openxmlformats.org/officeDocument/2006/relationships/font" Target="fonts/Merriweather-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PlayfairDisplay-bold.fntdata"/><Relationship Id="rId14" Type="http://schemas.openxmlformats.org/officeDocument/2006/relationships/font" Target="fonts/PlayfairDisplay-regular.fntdata"/><Relationship Id="rId17" Type="http://schemas.openxmlformats.org/officeDocument/2006/relationships/font" Target="fonts/PlayfairDisplay-boldItalic.fntdata"/><Relationship Id="rId16" Type="http://schemas.openxmlformats.org/officeDocument/2006/relationships/font" Target="fonts/PlayfairDisplay-italic.fntdata"/><Relationship Id="rId19" Type="http://schemas.openxmlformats.org/officeDocument/2006/relationships/font" Target="fonts/AmaticSC-bold.fntdata"/><Relationship Id="rId18" Type="http://schemas.openxmlformats.org/officeDocument/2006/relationships/font" Target="fonts/AmaticSC-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 name="Shape 54"/>
        <p:cNvGrpSpPr/>
        <p:nvPr/>
      </p:nvGrpSpPr>
      <p:grpSpPr>
        <a:xfrm>
          <a:off x="0" y="0"/>
          <a:ext cx="0" cy="0"/>
          <a:chOff x="0" y="0"/>
          <a:chExt cx="0" cy="0"/>
        </a:xfrm>
      </p:grpSpPr>
      <p:sp>
        <p:nvSpPr>
          <p:cNvPr id="55" name="Shape 55"/>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6" name="Shape 5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 name="Shape 60"/>
        <p:cNvGrpSpPr/>
        <p:nvPr/>
      </p:nvGrpSpPr>
      <p:grpSpPr>
        <a:xfrm>
          <a:off x="0" y="0"/>
          <a:ext cx="0" cy="0"/>
          <a:chOff x="0" y="0"/>
          <a:chExt cx="0" cy="0"/>
        </a:xfrm>
      </p:grpSpPr>
      <p:sp>
        <p:nvSpPr>
          <p:cNvPr id="61" name="Shape 6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 name="Shape 6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5" name="Shape 85"/>
        <p:cNvGrpSpPr/>
        <p:nvPr/>
      </p:nvGrpSpPr>
      <p:grpSpPr>
        <a:xfrm>
          <a:off x="0" y="0"/>
          <a:ext cx="0" cy="0"/>
          <a:chOff x="0" y="0"/>
          <a:chExt cx="0" cy="0"/>
        </a:xfrm>
      </p:grpSpPr>
      <p:sp>
        <p:nvSpPr>
          <p:cNvPr id="86" name="Shape 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7" name="Shape 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 name="Shape 91"/>
        <p:cNvGrpSpPr/>
        <p:nvPr/>
      </p:nvGrpSpPr>
      <p:grpSpPr>
        <a:xfrm>
          <a:off x="0" y="0"/>
          <a:ext cx="0" cy="0"/>
          <a:chOff x="0" y="0"/>
          <a:chExt cx="0" cy="0"/>
        </a:xfrm>
      </p:grpSpPr>
      <p:sp>
        <p:nvSpPr>
          <p:cNvPr id="92" name="Shape 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3" name="Shape 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sp>
        <p:nvSpPr>
          <p:cNvPr id="10" name="Shape 10"/>
          <p:cNvSpPr/>
          <p:nvPr/>
        </p:nvSpPr>
        <p:spPr>
          <a:xfrm>
            <a:off x="4286250" y="0"/>
            <a:ext cx="72300" cy="5143500"/>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sp>
        <p:nvSpPr>
          <p:cNvPr id="11" name="Shape 11"/>
          <p:cNvSpPr/>
          <p:nvPr/>
        </p:nvSpPr>
        <p:spPr>
          <a:xfrm>
            <a:off x="4358475" y="0"/>
            <a:ext cx="3853200" cy="5143500"/>
          </a:xfrm>
          <a:prstGeom prst="rect">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12" name="Shape 12"/>
          <p:cNvSpPr txBox="1"/>
          <p:nvPr>
            <p:ph type="ctrTitle"/>
          </p:nvPr>
        </p:nvSpPr>
        <p:spPr>
          <a:xfrm>
            <a:off x="344250" y="1403850"/>
            <a:ext cx="8455500" cy="2146800"/>
          </a:xfrm>
          <a:prstGeom prst="rect">
            <a:avLst/>
          </a:prstGeom>
          <a:solidFill>
            <a:srgbClr val="FFFFFF"/>
          </a:solidFill>
        </p:spPr>
        <p:txBody>
          <a:bodyPr anchorCtr="0" anchor="ctr" bIns="91425" lIns="91425" rIns="91425" tIns="91425"/>
          <a:lstStyle>
            <a:lvl1pPr lvl="0" algn="ctr">
              <a:spcBef>
                <a:spcPts val="0"/>
              </a:spcBef>
              <a:buSzPct val="100000"/>
              <a:buFont typeface="Playfair Display"/>
              <a:defRPr b="1" sz="6800">
                <a:latin typeface="Playfair Display"/>
                <a:ea typeface="Playfair Display"/>
                <a:cs typeface="Playfair Display"/>
                <a:sym typeface="Playfair Display"/>
              </a:defRPr>
            </a:lvl1pPr>
            <a:lvl2pPr lvl="1" algn="ctr">
              <a:spcBef>
                <a:spcPts val="0"/>
              </a:spcBef>
              <a:buSzPct val="100000"/>
              <a:buFont typeface="Playfair Display"/>
              <a:defRPr b="1" sz="6800">
                <a:latin typeface="Playfair Display"/>
                <a:ea typeface="Playfair Display"/>
                <a:cs typeface="Playfair Display"/>
                <a:sym typeface="Playfair Display"/>
              </a:defRPr>
            </a:lvl2pPr>
            <a:lvl3pPr lvl="2" algn="ctr">
              <a:spcBef>
                <a:spcPts val="0"/>
              </a:spcBef>
              <a:buSzPct val="100000"/>
              <a:buFont typeface="Playfair Display"/>
              <a:defRPr b="1" sz="6800">
                <a:latin typeface="Playfair Display"/>
                <a:ea typeface="Playfair Display"/>
                <a:cs typeface="Playfair Display"/>
                <a:sym typeface="Playfair Display"/>
              </a:defRPr>
            </a:lvl3pPr>
            <a:lvl4pPr lvl="3" algn="ctr">
              <a:spcBef>
                <a:spcPts val="0"/>
              </a:spcBef>
              <a:buSzPct val="100000"/>
              <a:buFont typeface="Playfair Display"/>
              <a:defRPr b="1" sz="6800">
                <a:latin typeface="Playfair Display"/>
                <a:ea typeface="Playfair Display"/>
                <a:cs typeface="Playfair Display"/>
                <a:sym typeface="Playfair Display"/>
              </a:defRPr>
            </a:lvl4pPr>
            <a:lvl5pPr lvl="4" algn="ctr">
              <a:spcBef>
                <a:spcPts val="0"/>
              </a:spcBef>
              <a:buSzPct val="100000"/>
              <a:buFont typeface="Playfair Display"/>
              <a:defRPr b="1" sz="6800">
                <a:latin typeface="Playfair Display"/>
                <a:ea typeface="Playfair Display"/>
                <a:cs typeface="Playfair Display"/>
                <a:sym typeface="Playfair Display"/>
              </a:defRPr>
            </a:lvl5pPr>
            <a:lvl6pPr lvl="5" algn="ctr">
              <a:spcBef>
                <a:spcPts val="0"/>
              </a:spcBef>
              <a:buSzPct val="100000"/>
              <a:buFont typeface="Playfair Display"/>
              <a:defRPr b="1" sz="6800">
                <a:latin typeface="Playfair Display"/>
                <a:ea typeface="Playfair Display"/>
                <a:cs typeface="Playfair Display"/>
                <a:sym typeface="Playfair Display"/>
              </a:defRPr>
            </a:lvl6pPr>
            <a:lvl7pPr lvl="6" algn="ctr">
              <a:spcBef>
                <a:spcPts val="0"/>
              </a:spcBef>
              <a:buSzPct val="100000"/>
              <a:buFont typeface="Playfair Display"/>
              <a:defRPr b="1" sz="6800">
                <a:latin typeface="Playfair Display"/>
                <a:ea typeface="Playfair Display"/>
                <a:cs typeface="Playfair Display"/>
                <a:sym typeface="Playfair Display"/>
              </a:defRPr>
            </a:lvl7pPr>
            <a:lvl8pPr lvl="7" algn="ctr">
              <a:spcBef>
                <a:spcPts val="0"/>
              </a:spcBef>
              <a:buSzPct val="100000"/>
              <a:buFont typeface="Playfair Display"/>
              <a:defRPr b="1" sz="6800">
                <a:latin typeface="Playfair Display"/>
                <a:ea typeface="Playfair Display"/>
                <a:cs typeface="Playfair Display"/>
                <a:sym typeface="Playfair Display"/>
              </a:defRPr>
            </a:lvl8pPr>
            <a:lvl9pPr lvl="8" algn="ctr">
              <a:spcBef>
                <a:spcPts val="0"/>
              </a:spcBef>
              <a:buSzPct val="100000"/>
              <a:buFont typeface="Playfair Display"/>
              <a:defRPr b="1" sz="6800">
                <a:latin typeface="Playfair Display"/>
                <a:ea typeface="Playfair Display"/>
                <a:cs typeface="Playfair Display"/>
                <a:sym typeface="Playfair Display"/>
              </a:defRPr>
            </a:lvl9pPr>
          </a:lstStyle>
          <a:p/>
        </p:txBody>
      </p:sp>
      <p:sp>
        <p:nvSpPr>
          <p:cNvPr id="13" name="Shape 13"/>
          <p:cNvSpPr txBox="1"/>
          <p:nvPr>
            <p:ph idx="1" type="subTitle"/>
          </p:nvPr>
        </p:nvSpPr>
        <p:spPr>
          <a:xfrm>
            <a:off x="344250" y="3550650"/>
            <a:ext cx="4910100" cy="577800"/>
          </a:xfrm>
          <a:prstGeom prst="rect">
            <a:avLst/>
          </a:prstGeom>
          <a:solidFill>
            <a:schemeClr val="dk2"/>
          </a:solidFill>
        </p:spPr>
        <p:txBody>
          <a:bodyPr anchorCtr="0" anchor="ctr" bIns="91425" lIns="91425" rIns="91425" tIns="91425"/>
          <a:lstStyle>
            <a:lvl1pPr lvl="0">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9pPr>
          </a:lstStyle>
          <a:p/>
        </p:txBody>
      </p:sp>
      <p:sp>
        <p:nvSpPr>
          <p:cNvPr id="14" name="Shape 14"/>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accent5"/>
        </a:solidFill>
      </p:bgPr>
    </p:bg>
    <p:spTree>
      <p:nvGrpSpPr>
        <p:cNvPr id="15" name="Shape 15"/>
        <p:cNvGrpSpPr/>
        <p:nvPr/>
      </p:nvGrpSpPr>
      <p:grpSpPr>
        <a:xfrm>
          <a:off x="0" y="0"/>
          <a:ext cx="0" cy="0"/>
          <a:chOff x="0" y="0"/>
          <a:chExt cx="0" cy="0"/>
        </a:xfrm>
      </p:grpSpPr>
      <p:sp>
        <p:nvSpPr>
          <p:cNvPr id="16" name="Shape 16"/>
          <p:cNvSpPr/>
          <p:nvPr/>
        </p:nvSpPr>
        <p:spPr>
          <a:xfrm rot="5400000">
            <a:off x="4550700" y="-498600"/>
            <a:ext cx="42600" cy="8455800"/>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sp>
        <p:nvSpPr>
          <p:cNvPr id="17" name="Shape 17"/>
          <p:cNvSpPr txBox="1"/>
          <p:nvPr>
            <p:ph type="title"/>
          </p:nvPr>
        </p:nvSpPr>
        <p:spPr>
          <a:xfrm>
            <a:off x="344250" y="1403850"/>
            <a:ext cx="8455500" cy="2146800"/>
          </a:xfrm>
          <a:prstGeom prst="rect">
            <a:avLst/>
          </a:prstGeom>
          <a:solidFill>
            <a:srgbClr val="FFFFFF"/>
          </a:solidFill>
        </p:spPr>
        <p:txBody>
          <a:bodyPr anchorCtr="0" anchor="ctr" bIns="91425" lIns="91425" rIns="91425" tIns="91425"/>
          <a:lstStyle>
            <a:lvl1pPr lvl="0" algn="ctr">
              <a:spcBef>
                <a:spcPts val="0"/>
              </a:spcBef>
              <a:buSzPct val="100000"/>
              <a:buFont typeface="Playfair Display"/>
              <a:defRPr b="1" sz="4800">
                <a:latin typeface="Playfair Display"/>
                <a:ea typeface="Playfair Display"/>
                <a:cs typeface="Playfair Display"/>
                <a:sym typeface="Playfair Display"/>
              </a:defRPr>
            </a:lvl1pPr>
            <a:lvl2pPr lvl="1" algn="ctr">
              <a:spcBef>
                <a:spcPts val="0"/>
              </a:spcBef>
              <a:buSzPct val="100000"/>
              <a:buFont typeface="Playfair Display"/>
              <a:defRPr b="1" sz="4800">
                <a:latin typeface="Playfair Display"/>
                <a:ea typeface="Playfair Display"/>
                <a:cs typeface="Playfair Display"/>
                <a:sym typeface="Playfair Display"/>
              </a:defRPr>
            </a:lvl2pPr>
            <a:lvl3pPr lvl="2" algn="ctr">
              <a:spcBef>
                <a:spcPts val="0"/>
              </a:spcBef>
              <a:buSzPct val="100000"/>
              <a:buFont typeface="Playfair Display"/>
              <a:defRPr b="1" sz="4800">
                <a:latin typeface="Playfair Display"/>
                <a:ea typeface="Playfair Display"/>
                <a:cs typeface="Playfair Display"/>
                <a:sym typeface="Playfair Display"/>
              </a:defRPr>
            </a:lvl3pPr>
            <a:lvl4pPr lvl="3" algn="ctr">
              <a:spcBef>
                <a:spcPts val="0"/>
              </a:spcBef>
              <a:buSzPct val="100000"/>
              <a:buFont typeface="Playfair Display"/>
              <a:defRPr b="1" sz="4800">
                <a:latin typeface="Playfair Display"/>
                <a:ea typeface="Playfair Display"/>
                <a:cs typeface="Playfair Display"/>
                <a:sym typeface="Playfair Display"/>
              </a:defRPr>
            </a:lvl4pPr>
            <a:lvl5pPr lvl="4" algn="ctr">
              <a:spcBef>
                <a:spcPts val="0"/>
              </a:spcBef>
              <a:buSzPct val="100000"/>
              <a:buFont typeface="Playfair Display"/>
              <a:defRPr b="1" sz="4800">
                <a:latin typeface="Playfair Display"/>
                <a:ea typeface="Playfair Display"/>
                <a:cs typeface="Playfair Display"/>
                <a:sym typeface="Playfair Display"/>
              </a:defRPr>
            </a:lvl5pPr>
            <a:lvl6pPr lvl="5" algn="ctr">
              <a:spcBef>
                <a:spcPts val="0"/>
              </a:spcBef>
              <a:buSzPct val="100000"/>
              <a:buFont typeface="Playfair Display"/>
              <a:defRPr b="1" sz="4800">
                <a:latin typeface="Playfair Display"/>
                <a:ea typeface="Playfair Display"/>
                <a:cs typeface="Playfair Display"/>
                <a:sym typeface="Playfair Display"/>
              </a:defRPr>
            </a:lvl6pPr>
            <a:lvl7pPr lvl="6" algn="ctr">
              <a:spcBef>
                <a:spcPts val="0"/>
              </a:spcBef>
              <a:buSzPct val="100000"/>
              <a:buFont typeface="Playfair Display"/>
              <a:defRPr b="1" sz="4800">
                <a:latin typeface="Playfair Display"/>
                <a:ea typeface="Playfair Display"/>
                <a:cs typeface="Playfair Display"/>
                <a:sym typeface="Playfair Display"/>
              </a:defRPr>
            </a:lvl7pPr>
            <a:lvl8pPr lvl="7" algn="ctr">
              <a:spcBef>
                <a:spcPts val="0"/>
              </a:spcBef>
              <a:buSzPct val="100000"/>
              <a:buFont typeface="Playfair Display"/>
              <a:defRPr b="1" sz="4800">
                <a:latin typeface="Playfair Display"/>
                <a:ea typeface="Playfair Display"/>
                <a:cs typeface="Playfair Display"/>
                <a:sym typeface="Playfair Display"/>
              </a:defRPr>
            </a:lvl8pPr>
            <a:lvl9pPr lvl="8" algn="ctr">
              <a:spcBef>
                <a:spcPts val="0"/>
              </a:spcBef>
              <a:buSzPct val="100000"/>
              <a:buFont typeface="Playfair Display"/>
              <a:defRPr b="1" sz="4800">
                <a:latin typeface="Playfair Display"/>
                <a:ea typeface="Playfair Display"/>
                <a:cs typeface="Playfair Display"/>
                <a:sym typeface="Playfair Display"/>
              </a:defRPr>
            </a:lvl9pPr>
          </a:lstStyle>
          <a:p/>
        </p:txBody>
      </p:sp>
      <p:sp>
        <p:nvSpPr>
          <p:cNvPr id="18" name="Shape 18"/>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9" name="Shape 19"/>
        <p:cNvGrpSpPr/>
        <p:nvPr/>
      </p:nvGrpSpPr>
      <p:grpSpPr>
        <a:xfrm>
          <a:off x="0" y="0"/>
          <a:ext cx="0" cy="0"/>
          <a:chOff x="0" y="0"/>
          <a:chExt cx="0" cy="0"/>
        </a:xfrm>
      </p:grpSpPr>
      <p:sp>
        <p:nvSpPr>
          <p:cNvPr id="20" name="Shape 20"/>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1" name="Shape 21"/>
          <p:cNvSpPr txBox="1"/>
          <p:nvPr>
            <p:ph idx="1" type="body"/>
          </p:nvPr>
        </p:nvSpPr>
        <p:spPr>
          <a:xfrm>
            <a:off x="311700" y="1234075"/>
            <a:ext cx="8520600" cy="33348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3" name="Shape 23"/>
        <p:cNvGrpSpPr/>
        <p:nvPr/>
      </p:nvGrpSpPr>
      <p:grpSpPr>
        <a:xfrm>
          <a:off x="0" y="0"/>
          <a:ext cx="0" cy="0"/>
          <a:chOff x="0" y="0"/>
          <a:chExt cx="0" cy="0"/>
        </a:xfrm>
      </p:grpSpPr>
      <p:sp>
        <p:nvSpPr>
          <p:cNvPr id="24" name="Shape 24"/>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5" name="Shape 25"/>
          <p:cNvSpPr txBox="1"/>
          <p:nvPr>
            <p:ph idx="1" type="body"/>
          </p:nvPr>
        </p:nvSpPr>
        <p:spPr>
          <a:xfrm>
            <a:off x="311700" y="1234050"/>
            <a:ext cx="3999900" cy="33348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6" name="Shape 26"/>
          <p:cNvSpPr txBox="1"/>
          <p:nvPr>
            <p:ph idx="2" type="body"/>
          </p:nvPr>
        </p:nvSpPr>
        <p:spPr>
          <a:xfrm>
            <a:off x="4832400" y="1234050"/>
            <a:ext cx="3999900" cy="33348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7" name="Shape 27"/>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8" name="Shape 28"/>
        <p:cNvGrpSpPr/>
        <p:nvPr/>
      </p:nvGrpSpPr>
      <p:grpSpPr>
        <a:xfrm>
          <a:off x="0" y="0"/>
          <a:ext cx="0" cy="0"/>
          <a:chOff x="0" y="0"/>
          <a:chExt cx="0" cy="0"/>
        </a:xfrm>
      </p:grpSpPr>
      <p:sp>
        <p:nvSpPr>
          <p:cNvPr id="29" name="Shape 29"/>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0" name="Shape 30"/>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1" name="Shape 31"/>
        <p:cNvGrpSpPr/>
        <p:nvPr/>
      </p:nvGrpSpPr>
      <p:grpSpPr>
        <a:xfrm>
          <a:off x="0" y="0"/>
          <a:ext cx="0" cy="0"/>
          <a:chOff x="0" y="0"/>
          <a:chExt cx="0" cy="0"/>
        </a:xfrm>
      </p:grpSpPr>
      <p:sp>
        <p:nvSpPr>
          <p:cNvPr id="32" name="Shape 32"/>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3" name="Shape 33"/>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3"/>
        </a:solidFill>
      </p:bgPr>
    </p:bg>
    <p:spTree>
      <p:nvGrpSpPr>
        <p:cNvPr id="35" name="Shape 35"/>
        <p:cNvGrpSpPr/>
        <p:nvPr/>
      </p:nvGrpSpPr>
      <p:grpSpPr>
        <a:xfrm>
          <a:off x="0" y="0"/>
          <a:ext cx="0" cy="0"/>
          <a:chOff x="0" y="0"/>
          <a:chExt cx="0" cy="0"/>
        </a:xfrm>
      </p:grpSpPr>
      <p:sp>
        <p:nvSpPr>
          <p:cNvPr id="36" name="Shape 36"/>
          <p:cNvSpPr txBox="1"/>
          <p:nvPr>
            <p:ph type="title"/>
          </p:nvPr>
        </p:nvSpPr>
        <p:spPr>
          <a:xfrm>
            <a:off x="490250" y="526350"/>
            <a:ext cx="5618700" cy="4090800"/>
          </a:xfrm>
          <a:prstGeom prst="rect">
            <a:avLst/>
          </a:prstGeom>
        </p:spPr>
        <p:txBody>
          <a:bodyPr anchorCtr="0" anchor="ctr" bIns="91425" lIns="91425" rIns="91425" tIns="91425"/>
          <a:lstStyle>
            <a:lvl1pPr lvl="0">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1pPr>
            <a:lvl2pPr lvl="1">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2pPr>
            <a:lvl3pPr lvl="2">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3pPr>
            <a:lvl4pPr lvl="3">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4pPr>
            <a:lvl5pPr lvl="4">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5pPr>
            <a:lvl6pPr lvl="5">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6pPr>
            <a:lvl7pPr lvl="6">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7pPr>
            <a:lvl8pPr lvl="7">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8pPr>
            <a:lvl9pPr lvl="8">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9pPr>
          </a:lstStyle>
          <a:p/>
        </p:txBody>
      </p:sp>
      <p:sp>
        <p:nvSpPr>
          <p:cNvPr id="37" name="Shape 37"/>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8" name="Shape 38"/>
        <p:cNvGrpSpPr/>
        <p:nvPr/>
      </p:nvGrpSpPr>
      <p:grpSpPr>
        <a:xfrm>
          <a:off x="0" y="0"/>
          <a:ext cx="0" cy="0"/>
          <a:chOff x="0" y="0"/>
          <a:chExt cx="0" cy="0"/>
        </a:xfrm>
      </p:grpSpPr>
      <p:sp>
        <p:nvSpPr>
          <p:cNvPr id="39" name="Shape 39"/>
          <p:cNvSpPr/>
          <p:nvPr/>
        </p:nvSpPr>
        <p:spPr>
          <a:xfrm>
            <a:off x="4572000" y="-7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40" name="Shape 40"/>
          <p:cNvCxnSpPr/>
          <p:nvPr/>
        </p:nvCxnSpPr>
        <p:spPr>
          <a:xfrm>
            <a:off x="5029675" y="4495500"/>
            <a:ext cx="468300" cy="0"/>
          </a:xfrm>
          <a:prstGeom prst="straightConnector1">
            <a:avLst/>
          </a:prstGeom>
          <a:noFill/>
          <a:ln cap="flat" cmpd="sng" w="19050">
            <a:solidFill>
              <a:schemeClr val="dk2"/>
            </a:solidFill>
            <a:prstDash val="solid"/>
            <a:round/>
            <a:headEnd len="med" w="med" type="none"/>
            <a:tailEnd len="med" w="med" type="none"/>
          </a:ln>
        </p:spPr>
      </p:cxnSp>
      <p:sp>
        <p:nvSpPr>
          <p:cNvPr id="41" name="Shape 41"/>
          <p:cNvSpPr txBox="1"/>
          <p:nvPr>
            <p:ph type="title"/>
          </p:nvPr>
        </p:nvSpPr>
        <p:spPr>
          <a:xfrm>
            <a:off x="265500" y="1081675"/>
            <a:ext cx="4045200" cy="17862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2" name="Shape 42"/>
          <p:cNvSpPr txBox="1"/>
          <p:nvPr>
            <p:ph idx="1" type="subTitle"/>
          </p:nvPr>
        </p:nvSpPr>
        <p:spPr>
          <a:xfrm>
            <a:off x="265500" y="2921400"/>
            <a:ext cx="4045200"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3" name="Shape 43"/>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4" name="Shape 44"/>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5" name="Shape 45"/>
        <p:cNvGrpSpPr/>
        <p:nvPr/>
      </p:nvGrpSpPr>
      <p:grpSpPr>
        <a:xfrm>
          <a:off x="0" y="0"/>
          <a:ext cx="0" cy="0"/>
          <a:chOff x="0" y="0"/>
          <a:chExt cx="0" cy="0"/>
        </a:xfrm>
      </p:grpSpPr>
      <p:sp>
        <p:nvSpPr>
          <p:cNvPr id="46" name="Shape 46"/>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7" name="Shape 47"/>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8" name="Shape 48"/>
        <p:cNvGrpSpPr/>
        <p:nvPr/>
      </p:nvGrpSpPr>
      <p:grpSpPr>
        <a:xfrm>
          <a:off x="0" y="0"/>
          <a:ext cx="0" cy="0"/>
          <a:chOff x="0" y="0"/>
          <a:chExt cx="0" cy="0"/>
        </a:xfrm>
      </p:grpSpPr>
      <p:sp>
        <p:nvSpPr>
          <p:cNvPr id="49" name="Shape 49"/>
          <p:cNvSpPr txBox="1"/>
          <p:nvPr>
            <p:ph type="title"/>
          </p:nvPr>
        </p:nvSpPr>
        <p:spPr>
          <a:xfrm>
            <a:off x="311700" y="999925"/>
            <a:ext cx="8520600" cy="2146200"/>
          </a:xfrm>
          <a:prstGeom prst="rect">
            <a:avLst/>
          </a:prstGeom>
        </p:spPr>
        <p:txBody>
          <a:bodyPr anchorCtr="0" anchor="b" bIns="91425" lIns="91425" rIns="91425" tIns="91425"/>
          <a:lstStyle>
            <a:lvl1pPr lvl="0" algn="ctr">
              <a:spcBef>
                <a:spcPts val="0"/>
              </a:spcBef>
              <a:buSzPct val="100000"/>
              <a:buFont typeface="Montserrat"/>
              <a:defRPr sz="14000">
                <a:latin typeface="Montserrat"/>
                <a:ea typeface="Montserrat"/>
                <a:cs typeface="Montserrat"/>
                <a:sym typeface="Montserrat"/>
              </a:defRPr>
            </a:lvl1pPr>
            <a:lvl2pPr lvl="1" algn="ctr">
              <a:spcBef>
                <a:spcPts val="0"/>
              </a:spcBef>
              <a:buSzPct val="100000"/>
              <a:buFont typeface="Montserrat"/>
              <a:defRPr sz="14000">
                <a:latin typeface="Montserrat"/>
                <a:ea typeface="Montserrat"/>
                <a:cs typeface="Montserrat"/>
                <a:sym typeface="Montserrat"/>
              </a:defRPr>
            </a:lvl2pPr>
            <a:lvl3pPr lvl="2" algn="ctr">
              <a:spcBef>
                <a:spcPts val="0"/>
              </a:spcBef>
              <a:buSzPct val="100000"/>
              <a:buFont typeface="Montserrat"/>
              <a:defRPr sz="14000">
                <a:latin typeface="Montserrat"/>
                <a:ea typeface="Montserrat"/>
                <a:cs typeface="Montserrat"/>
                <a:sym typeface="Montserrat"/>
              </a:defRPr>
            </a:lvl3pPr>
            <a:lvl4pPr lvl="3" algn="ctr">
              <a:spcBef>
                <a:spcPts val="0"/>
              </a:spcBef>
              <a:buSzPct val="100000"/>
              <a:buFont typeface="Montserrat"/>
              <a:defRPr sz="14000">
                <a:latin typeface="Montserrat"/>
                <a:ea typeface="Montserrat"/>
                <a:cs typeface="Montserrat"/>
                <a:sym typeface="Montserrat"/>
              </a:defRPr>
            </a:lvl4pPr>
            <a:lvl5pPr lvl="4" algn="ctr">
              <a:spcBef>
                <a:spcPts val="0"/>
              </a:spcBef>
              <a:buSzPct val="100000"/>
              <a:buFont typeface="Montserrat"/>
              <a:defRPr sz="14000">
                <a:latin typeface="Montserrat"/>
                <a:ea typeface="Montserrat"/>
                <a:cs typeface="Montserrat"/>
                <a:sym typeface="Montserrat"/>
              </a:defRPr>
            </a:lvl5pPr>
            <a:lvl6pPr lvl="5" algn="ctr">
              <a:spcBef>
                <a:spcPts val="0"/>
              </a:spcBef>
              <a:buSzPct val="100000"/>
              <a:buFont typeface="Montserrat"/>
              <a:defRPr sz="14000">
                <a:latin typeface="Montserrat"/>
                <a:ea typeface="Montserrat"/>
                <a:cs typeface="Montserrat"/>
                <a:sym typeface="Montserrat"/>
              </a:defRPr>
            </a:lvl6pPr>
            <a:lvl7pPr lvl="6" algn="ctr">
              <a:spcBef>
                <a:spcPts val="0"/>
              </a:spcBef>
              <a:buSzPct val="100000"/>
              <a:buFont typeface="Montserrat"/>
              <a:defRPr sz="14000">
                <a:latin typeface="Montserrat"/>
                <a:ea typeface="Montserrat"/>
                <a:cs typeface="Montserrat"/>
                <a:sym typeface="Montserrat"/>
              </a:defRPr>
            </a:lvl7pPr>
            <a:lvl8pPr lvl="7" algn="ctr">
              <a:spcBef>
                <a:spcPts val="0"/>
              </a:spcBef>
              <a:buSzPct val="100000"/>
              <a:buFont typeface="Montserrat"/>
              <a:defRPr sz="14000">
                <a:latin typeface="Montserrat"/>
                <a:ea typeface="Montserrat"/>
                <a:cs typeface="Montserrat"/>
                <a:sym typeface="Montserrat"/>
              </a:defRPr>
            </a:lvl8pPr>
            <a:lvl9pPr lvl="8" algn="ctr">
              <a:spcBef>
                <a:spcPts val="0"/>
              </a:spcBef>
              <a:buSzPct val="100000"/>
              <a:buFont typeface="Montserrat"/>
              <a:defRPr sz="14000">
                <a:latin typeface="Montserrat"/>
                <a:ea typeface="Montserrat"/>
                <a:cs typeface="Montserrat"/>
                <a:sym typeface="Montserrat"/>
              </a:defRPr>
            </a:lvl9pPr>
          </a:lstStyle>
          <a:p/>
        </p:txBody>
      </p:sp>
      <p:sp>
        <p:nvSpPr>
          <p:cNvPr id="50" name="Shape 50"/>
          <p:cNvSpPr txBox="1"/>
          <p:nvPr>
            <p:ph idx="1" type="body"/>
          </p:nvPr>
        </p:nvSpPr>
        <p:spPr>
          <a:xfrm>
            <a:off x="311700" y="32284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1" name="Shape 51"/>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2" name="Shape 52"/>
        <p:cNvGrpSpPr/>
        <p:nvPr/>
      </p:nvGrpSpPr>
      <p:grpSpPr>
        <a:xfrm>
          <a:off x="0" y="0"/>
          <a:ext cx="0" cy="0"/>
          <a:chOff x="0" y="0"/>
          <a:chExt cx="0" cy="0"/>
        </a:xfrm>
      </p:grpSpPr>
      <p:sp>
        <p:nvSpPr>
          <p:cNvPr id="53" name="Shape 53"/>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2"/>
              </a:buClr>
              <a:buSzPct val="100000"/>
              <a:buFont typeface="Oswald"/>
              <a:buNone/>
              <a:defRPr sz="3000">
                <a:solidFill>
                  <a:schemeClr val="dk2"/>
                </a:solidFill>
                <a:latin typeface="Oswald"/>
                <a:ea typeface="Oswald"/>
                <a:cs typeface="Oswald"/>
                <a:sym typeface="Oswald"/>
              </a:defRPr>
            </a:lvl1pPr>
            <a:lvl2pPr lvl="1">
              <a:spcBef>
                <a:spcPts val="0"/>
              </a:spcBef>
              <a:buClr>
                <a:schemeClr val="dk2"/>
              </a:buClr>
              <a:buSzPct val="100000"/>
              <a:buFont typeface="Oswald"/>
              <a:buNone/>
              <a:defRPr sz="3000">
                <a:solidFill>
                  <a:schemeClr val="dk2"/>
                </a:solidFill>
                <a:latin typeface="Oswald"/>
                <a:ea typeface="Oswald"/>
                <a:cs typeface="Oswald"/>
                <a:sym typeface="Oswald"/>
              </a:defRPr>
            </a:lvl2pPr>
            <a:lvl3pPr lvl="2">
              <a:spcBef>
                <a:spcPts val="0"/>
              </a:spcBef>
              <a:buClr>
                <a:schemeClr val="dk2"/>
              </a:buClr>
              <a:buSzPct val="100000"/>
              <a:buFont typeface="Oswald"/>
              <a:buNone/>
              <a:defRPr sz="3000">
                <a:solidFill>
                  <a:schemeClr val="dk2"/>
                </a:solidFill>
                <a:latin typeface="Oswald"/>
                <a:ea typeface="Oswald"/>
                <a:cs typeface="Oswald"/>
                <a:sym typeface="Oswald"/>
              </a:defRPr>
            </a:lvl3pPr>
            <a:lvl4pPr lvl="3">
              <a:spcBef>
                <a:spcPts val="0"/>
              </a:spcBef>
              <a:buClr>
                <a:schemeClr val="dk2"/>
              </a:buClr>
              <a:buSzPct val="100000"/>
              <a:buFont typeface="Oswald"/>
              <a:buNone/>
              <a:defRPr sz="3000">
                <a:solidFill>
                  <a:schemeClr val="dk2"/>
                </a:solidFill>
                <a:latin typeface="Oswald"/>
                <a:ea typeface="Oswald"/>
                <a:cs typeface="Oswald"/>
                <a:sym typeface="Oswald"/>
              </a:defRPr>
            </a:lvl4pPr>
            <a:lvl5pPr lvl="4">
              <a:spcBef>
                <a:spcPts val="0"/>
              </a:spcBef>
              <a:buClr>
                <a:schemeClr val="dk2"/>
              </a:buClr>
              <a:buSzPct val="100000"/>
              <a:buFont typeface="Oswald"/>
              <a:buNone/>
              <a:defRPr sz="3000">
                <a:solidFill>
                  <a:schemeClr val="dk2"/>
                </a:solidFill>
                <a:latin typeface="Oswald"/>
                <a:ea typeface="Oswald"/>
                <a:cs typeface="Oswald"/>
                <a:sym typeface="Oswald"/>
              </a:defRPr>
            </a:lvl5pPr>
            <a:lvl6pPr lvl="5">
              <a:spcBef>
                <a:spcPts val="0"/>
              </a:spcBef>
              <a:buClr>
                <a:schemeClr val="dk2"/>
              </a:buClr>
              <a:buSzPct val="100000"/>
              <a:buFont typeface="Oswald"/>
              <a:buNone/>
              <a:defRPr sz="3000">
                <a:solidFill>
                  <a:schemeClr val="dk2"/>
                </a:solidFill>
                <a:latin typeface="Oswald"/>
                <a:ea typeface="Oswald"/>
                <a:cs typeface="Oswald"/>
                <a:sym typeface="Oswald"/>
              </a:defRPr>
            </a:lvl6pPr>
            <a:lvl7pPr lvl="6">
              <a:spcBef>
                <a:spcPts val="0"/>
              </a:spcBef>
              <a:buClr>
                <a:schemeClr val="dk2"/>
              </a:buClr>
              <a:buSzPct val="100000"/>
              <a:buFont typeface="Oswald"/>
              <a:buNone/>
              <a:defRPr sz="3000">
                <a:solidFill>
                  <a:schemeClr val="dk2"/>
                </a:solidFill>
                <a:latin typeface="Oswald"/>
                <a:ea typeface="Oswald"/>
                <a:cs typeface="Oswald"/>
                <a:sym typeface="Oswald"/>
              </a:defRPr>
            </a:lvl7pPr>
            <a:lvl8pPr lvl="7">
              <a:spcBef>
                <a:spcPts val="0"/>
              </a:spcBef>
              <a:buClr>
                <a:schemeClr val="dk2"/>
              </a:buClr>
              <a:buSzPct val="100000"/>
              <a:buFont typeface="Oswald"/>
              <a:buNone/>
              <a:defRPr sz="3000">
                <a:solidFill>
                  <a:schemeClr val="dk2"/>
                </a:solidFill>
                <a:latin typeface="Oswald"/>
                <a:ea typeface="Oswald"/>
                <a:cs typeface="Oswald"/>
                <a:sym typeface="Oswald"/>
              </a:defRPr>
            </a:lvl8pPr>
            <a:lvl9pPr lvl="8">
              <a:spcBef>
                <a:spcPts val="0"/>
              </a:spcBef>
              <a:buClr>
                <a:schemeClr val="dk2"/>
              </a:buClr>
              <a:buSzPct val="100000"/>
              <a:buFont typeface="Oswald"/>
              <a:buNone/>
              <a:defRPr sz="3000">
                <a:solidFill>
                  <a:schemeClr val="dk2"/>
                </a:solidFill>
                <a:latin typeface="Oswald"/>
                <a:ea typeface="Oswald"/>
                <a:cs typeface="Oswald"/>
                <a:sym typeface="Oswald"/>
              </a:defRPr>
            </a:lvl9pPr>
          </a:lstStyle>
          <a:p/>
        </p:txBody>
      </p:sp>
      <p:sp>
        <p:nvSpPr>
          <p:cNvPr id="7" name="Shape 7"/>
          <p:cNvSpPr txBox="1"/>
          <p:nvPr>
            <p:ph idx="1" type="body"/>
          </p:nvPr>
        </p:nvSpPr>
        <p:spPr>
          <a:xfrm>
            <a:off x="311700" y="1234075"/>
            <a:ext cx="8520600" cy="33348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Playfair Display"/>
              <a:defRPr sz="1800">
                <a:solidFill>
                  <a:schemeClr val="dk2"/>
                </a:solidFill>
                <a:latin typeface="Playfair Display"/>
                <a:ea typeface="Playfair Display"/>
                <a:cs typeface="Playfair Display"/>
                <a:sym typeface="Playfair Display"/>
              </a:defRPr>
            </a:lvl1pPr>
            <a:lvl2pPr lvl="1">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2pPr>
            <a:lvl3pPr lvl="2">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3pPr>
            <a:lvl4pPr lvl="3">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4pPr>
            <a:lvl5pPr lvl="4">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5pPr>
            <a:lvl6pPr lvl="5">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6pPr>
            <a:lvl7pPr lvl="6">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7pPr>
            <a:lvl8pPr lvl="7">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8pPr>
            <a:lvl9pPr lvl="8">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9pPr>
          </a:lstStyle>
          <a:p/>
        </p:txBody>
      </p:sp>
      <p:sp>
        <p:nvSpPr>
          <p:cNvPr id="8" name="Shape 8"/>
          <p:cNvSpPr txBox="1"/>
          <p:nvPr>
            <p:ph idx="12" type="sldNum"/>
          </p:nvPr>
        </p:nvSpPr>
        <p:spPr>
          <a:xfrm>
            <a:off x="8497999" y="4688758"/>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Playfair Display"/>
                <a:ea typeface="Playfair Display"/>
                <a:cs typeface="Playfair Display"/>
                <a:sym typeface="Playfair Display"/>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01.jpg"/><Relationship Id="rId4" Type="http://schemas.openxmlformats.org/officeDocument/2006/relationships/image" Target="../media/image02.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youtube.com/v/7CuYx9mZCQA" TargetMode="External"/><Relationship Id="rId4" Type="http://schemas.openxmlformats.org/officeDocument/2006/relationships/image" Target="../media/image03.jpg"/><Relationship Id="rId5" Type="http://schemas.openxmlformats.org/officeDocument/2006/relationships/hyperlink" Target="https://www.nasa.gov/hrp/bodyinspace" TargetMode="External"/><Relationship Id="rId6" Type="http://schemas.openxmlformats.org/officeDocument/2006/relationships/image" Target="../media/image0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 name="Shape 57"/>
        <p:cNvGrpSpPr/>
        <p:nvPr/>
      </p:nvGrpSpPr>
      <p:grpSpPr>
        <a:xfrm>
          <a:off x="0" y="0"/>
          <a:ext cx="0" cy="0"/>
          <a:chOff x="0" y="0"/>
          <a:chExt cx="0" cy="0"/>
        </a:xfrm>
      </p:grpSpPr>
      <p:sp>
        <p:nvSpPr>
          <p:cNvPr id="58" name="Shape 58"/>
          <p:cNvSpPr txBox="1"/>
          <p:nvPr>
            <p:ph type="ctrTitle"/>
          </p:nvPr>
        </p:nvSpPr>
        <p:spPr>
          <a:xfrm>
            <a:off x="344250" y="1403850"/>
            <a:ext cx="8455500" cy="2146800"/>
          </a:xfrm>
          <a:prstGeom prst="rect">
            <a:avLst/>
          </a:prstGeom>
        </p:spPr>
        <p:txBody>
          <a:bodyPr anchorCtr="0" anchor="ctr" bIns="91425" lIns="91425" rIns="91425" tIns="91425">
            <a:noAutofit/>
          </a:bodyPr>
          <a:lstStyle/>
          <a:p>
            <a:pPr lvl="0">
              <a:spcBef>
                <a:spcPts val="0"/>
              </a:spcBef>
              <a:buNone/>
            </a:pPr>
            <a:r>
              <a:rPr lang="en"/>
              <a:t>Gravity</a:t>
            </a:r>
          </a:p>
        </p:txBody>
      </p:sp>
      <p:sp>
        <p:nvSpPr>
          <p:cNvPr id="59" name="Shape 59"/>
          <p:cNvSpPr txBox="1"/>
          <p:nvPr>
            <p:ph idx="1" type="subTitle"/>
          </p:nvPr>
        </p:nvSpPr>
        <p:spPr>
          <a:xfrm>
            <a:off x="344250" y="3550650"/>
            <a:ext cx="5643600" cy="577800"/>
          </a:xfrm>
          <a:prstGeom prst="rect">
            <a:avLst/>
          </a:prstGeom>
        </p:spPr>
        <p:txBody>
          <a:bodyPr anchorCtr="0" anchor="ctr" bIns="91425" lIns="91425" rIns="91425" tIns="91425">
            <a:noAutofit/>
          </a:bodyPr>
          <a:lstStyle/>
          <a:p>
            <a:pPr lvl="0">
              <a:spcBef>
                <a:spcPts val="0"/>
              </a:spcBef>
              <a:buNone/>
            </a:pPr>
            <a:r>
              <a:rPr lang="en"/>
              <a:t>6th Grade PBL-Colonizing Space</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x="0" y="0"/>
          <a:ext cx="0" cy="0"/>
          <a:chOff x="0" y="0"/>
          <a:chExt cx="0" cy="0"/>
        </a:xfrm>
      </p:grpSpPr>
      <p:sp>
        <p:nvSpPr>
          <p:cNvPr id="64" name="Shape 64"/>
          <p:cNvSpPr txBox="1"/>
          <p:nvPr>
            <p:ph type="title"/>
          </p:nvPr>
        </p:nvSpPr>
        <p:spPr>
          <a:xfrm>
            <a:off x="150825" y="163675"/>
            <a:ext cx="4240200" cy="572700"/>
          </a:xfrm>
          <a:prstGeom prst="rect">
            <a:avLst/>
          </a:prstGeom>
        </p:spPr>
        <p:txBody>
          <a:bodyPr anchorCtr="0" anchor="t" bIns="91425" lIns="91425" rIns="91425" tIns="91425">
            <a:noAutofit/>
          </a:bodyPr>
          <a:lstStyle/>
          <a:p>
            <a:pPr lvl="0">
              <a:spcBef>
                <a:spcPts val="0"/>
              </a:spcBef>
              <a:buNone/>
            </a:pPr>
            <a:r>
              <a:rPr lang="en"/>
              <a:t>What is Gravity really?</a:t>
            </a:r>
          </a:p>
        </p:txBody>
      </p:sp>
      <p:pic>
        <p:nvPicPr>
          <p:cNvPr descr="Albert Einstein" id="65" name="Shape 65"/>
          <p:cNvPicPr preferRelativeResize="0"/>
          <p:nvPr/>
        </p:nvPicPr>
        <p:blipFill>
          <a:blip r:embed="rId3">
            <a:alphaModFix/>
          </a:blip>
          <a:stretch>
            <a:fillRect/>
          </a:stretch>
        </p:blipFill>
        <p:spPr>
          <a:xfrm>
            <a:off x="7177875" y="113875"/>
            <a:ext cx="1841500" cy="2095500"/>
          </a:xfrm>
          <a:prstGeom prst="rect">
            <a:avLst/>
          </a:prstGeom>
          <a:noFill/>
          <a:ln>
            <a:noFill/>
          </a:ln>
        </p:spPr>
      </p:pic>
      <p:pic>
        <p:nvPicPr>
          <p:cNvPr descr="Animation of gravity well." id="66" name="Shape 66"/>
          <p:cNvPicPr preferRelativeResize="0"/>
          <p:nvPr/>
        </p:nvPicPr>
        <p:blipFill>
          <a:blip r:embed="rId4">
            <a:alphaModFix/>
          </a:blip>
          <a:stretch>
            <a:fillRect/>
          </a:stretch>
        </p:blipFill>
        <p:spPr>
          <a:xfrm>
            <a:off x="4054500" y="3210450"/>
            <a:ext cx="4724400" cy="1181100"/>
          </a:xfrm>
          <a:prstGeom prst="rect">
            <a:avLst/>
          </a:prstGeom>
          <a:noFill/>
          <a:ln>
            <a:noFill/>
          </a:ln>
        </p:spPr>
      </p:pic>
      <p:sp>
        <p:nvSpPr>
          <p:cNvPr id="67" name="Shape 67"/>
          <p:cNvSpPr txBox="1"/>
          <p:nvPr/>
        </p:nvSpPr>
        <p:spPr>
          <a:xfrm>
            <a:off x="100500" y="816750"/>
            <a:ext cx="3954000" cy="3000000"/>
          </a:xfrm>
          <a:prstGeom prst="rect">
            <a:avLst/>
          </a:prstGeom>
          <a:noFill/>
          <a:ln>
            <a:noFill/>
          </a:ln>
        </p:spPr>
        <p:txBody>
          <a:bodyPr anchorCtr="0" anchor="t" bIns="91425" lIns="91425" rIns="91425" tIns="91425">
            <a:noAutofit/>
          </a:bodyPr>
          <a:lstStyle/>
          <a:p>
            <a:pPr lvl="0">
              <a:spcBef>
                <a:spcPts val="0"/>
              </a:spcBef>
              <a:buNone/>
            </a:pPr>
            <a:r>
              <a:rPr lang="en">
                <a:highlight>
                  <a:srgbClr val="FFFFFF"/>
                </a:highlight>
                <a:latin typeface="Oswald"/>
                <a:ea typeface="Oswald"/>
                <a:cs typeface="Oswald"/>
                <a:sym typeface="Oswald"/>
              </a:rPr>
              <a:t>Because of gravity, if you drop something, it falls down, instead of up. Well, everybody knows that! </a:t>
            </a:r>
          </a:p>
          <a:p>
            <a:pPr lvl="0">
              <a:spcBef>
                <a:spcPts val="0"/>
              </a:spcBef>
              <a:buNone/>
            </a:pPr>
            <a:r>
              <a:t/>
            </a:r>
            <a:endParaRPr>
              <a:highlight>
                <a:srgbClr val="FFFFFF"/>
              </a:highlight>
              <a:latin typeface="Oswald"/>
              <a:ea typeface="Oswald"/>
              <a:cs typeface="Oswald"/>
              <a:sym typeface="Oswald"/>
            </a:endParaRPr>
          </a:p>
          <a:p>
            <a:pPr lvl="0" rtl="0">
              <a:spcBef>
                <a:spcPts val="0"/>
              </a:spcBef>
              <a:buNone/>
            </a:pPr>
            <a:r>
              <a:rPr lang="en">
                <a:highlight>
                  <a:srgbClr val="FFFFFF"/>
                </a:highlight>
                <a:latin typeface="Oswald"/>
                <a:ea typeface="Oswald"/>
                <a:cs typeface="Oswald"/>
                <a:sym typeface="Oswald"/>
              </a:rPr>
              <a:t>But, what does this really mean? What is gravity?</a:t>
            </a:r>
          </a:p>
          <a:p>
            <a:pPr lvl="0" rtl="0">
              <a:lnSpc>
                <a:spcPct val="115000"/>
              </a:lnSpc>
              <a:spcBef>
                <a:spcPts val="0"/>
              </a:spcBef>
              <a:spcAft>
                <a:spcPts val="800"/>
              </a:spcAft>
              <a:buNone/>
            </a:pPr>
            <a:r>
              <a:t/>
            </a:r>
            <a:endParaRPr>
              <a:highlight>
                <a:srgbClr val="FFFFFF"/>
              </a:highlight>
              <a:latin typeface="Oswald"/>
              <a:ea typeface="Oswald"/>
              <a:cs typeface="Oswald"/>
              <a:sym typeface="Oswald"/>
            </a:endParaRPr>
          </a:p>
          <a:p>
            <a:pPr lvl="0" rtl="0">
              <a:lnSpc>
                <a:spcPct val="115000"/>
              </a:lnSpc>
              <a:spcBef>
                <a:spcPts val="0"/>
              </a:spcBef>
              <a:spcAft>
                <a:spcPts val="800"/>
              </a:spcAft>
              <a:buNone/>
            </a:pPr>
            <a:r>
              <a:rPr lang="en">
                <a:highlight>
                  <a:srgbClr val="FFFFFF"/>
                </a:highlight>
                <a:latin typeface="Oswald"/>
                <a:ea typeface="Oswald"/>
                <a:cs typeface="Oswald"/>
                <a:sym typeface="Oswald"/>
              </a:rPr>
              <a:t>Gravity has played a big part in making the universe the way it is. Gravity is what makes pieces of matter clump together into planets, moons, and stars. Gravity is what makes the planets orbit the stars--like Earth orbits our star, the Sun. Gravity is what makes the stars clump together in huge, swirling galaxies.</a:t>
            </a:r>
          </a:p>
          <a:p>
            <a:pPr lvl="0" rtl="0">
              <a:lnSpc>
                <a:spcPct val="115000"/>
              </a:lnSpc>
              <a:spcBef>
                <a:spcPts val="0"/>
              </a:spcBef>
              <a:spcAft>
                <a:spcPts val="800"/>
              </a:spcAft>
              <a:buNone/>
            </a:pPr>
            <a:r>
              <a:t/>
            </a:r>
            <a:endParaRPr>
              <a:highlight>
                <a:srgbClr val="FFFFFF"/>
              </a:highlight>
              <a:latin typeface="Oswald"/>
              <a:ea typeface="Oswald"/>
              <a:cs typeface="Oswald"/>
              <a:sym typeface="Oswald"/>
            </a:endParaRPr>
          </a:p>
          <a:p>
            <a:pPr lvl="0" rtl="0">
              <a:lnSpc>
                <a:spcPct val="115000"/>
              </a:lnSpc>
              <a:spcBef>
                <a:spcPts val="0"/>
              </a:spcBef>
              <a:spcAft>
                <a:spcPts val="800"/>
              </a:spcAft>
              <a:buNone/>
            </a:pPr>
            <a:r>
              <a:t/>
            </a:r>
            <a:endParaRPr sz="1000">
              <a:highlight>
                <a:srgbClr val="FFFFFF"/>
              </a:highlight>
            </a:endParaRPr>
          </a:p>
        </p:txBody>
      </p:sp>
      <p:sp>
        <p:nvSpPr>
          <p:cNvPr id="68" name="Shape 68"/>
          <p:cNvSpPr txBox="1"/>
          <p:nvPr/>
        </p:nvSpPr>
        <p:spPr>
          <a:xfrm>
            <a:off x="4232025" y="113875"/>
            <a:ext cx="3000000" cy="3000000"/>
          </a:xfrm>
          <a:prstGeom prst="rect">
            <a:avLst/>
          </a:prstGeom>
          <a:noFill/>
          <a:ln>
            <a:noFill/>
          </a:ln>
        </p:spPr>
        <p:txBody>
          <a:bodyPr anchorCtr="0" anchor="ctr" bIns="91425" lIns="91425" rIns="91425" tIns="91425">
            <a:noAutofit/>
          </a:bodyPr>
          <a:lstStyle/>
          <a:p>
            <a:pPr lvl="0" rtl="0">
              <a:lnSpc>
                <a:spcPct val="115000"/>
              </a:lnSpc>
              <a:spcBef>
                <a:spcPts val="0"/>
              </a:spcBef>
              <a:spcAft>
                <a:spcPts val="800"/>
              </a:spcAft>
              <a:buNone/>
            </a:pPr>
            <a:r>
              <a:rPr lang="en">
                <a:solidFill>
                  <a:schemeClr val="dk2"/>
                </a:solidFill>
                <a:highlight>
                  <a:srgbClr val="FFFFFF"/>
                </a:highlight>
                <a:latin typeface="Oswald"/>
                <a:ea typeface="Oswald"/>
                <a:cs typeface="Oswald"/>
                <a:sym typeface="Oswald"/>
              </a:rPr>
              <a:t>A great scientist, Albert Einstein, who lived in the 20th century, had a new idea about gravity. He thought that gravity is what happens when space itself is curved or warped around a mass, such as a star or a planet. Thus, a star or planet would cause kind of a dip in space so that any other object that came too near would tend to fall into the dip.</a:t>
            </a:r>
          </a:p>
        </p:txBody>
      </p:sp>
      <p:sp>
        <p:nvSpPr>
          <p:cNvPr id="69" name="Shape 69"/>
          <p:cNvSpPr txBox="1"/>
          <p:nvPr/>
        </p:nvSpPr>
        <p:spPr>
          <a:xfrm>
            <a:off x="4054500" y="4391550"/>
            <a:ext cx="4724400" cy="954600"/>
          </a:xfrm>
          <a:prstGeom prst="rect">
            <a:avLst/>
          </a:prstGeom>
          <a:noFill/>
          <a:ln>
            <a:noFill/>
          </a:ln>
        </p:spPr>
        <p:txBody>
          <a:bodyPr anchorCtr="0" anchor="t" bIns="91425" lIns="91425" rIns="91425" tIns="91425">
            <a:noAutofit/>
          </a:bodyPr>
          <a:lstStyle/>
          <a:p>
            <a:pPr lvl="0" rtl="0">
              <a:lnSpc>
                <a:spcPct val="115000"/>
              </a:lnSpc>
              <a:spcBef>
                <a:spcPts val="0"/>
              </a:spcBef>
              <a:spcAft>
                <a:spcPts val="800"/>
              </a:spcAft>
              <a:buNone/>
            </a:pPr>
            <a:r>
              <a:rPr lang="en">
                <a:solidFill>
                  <a:schemeClr val="dk2"/>
                </a:solidFill>
                <a:highlight>
                  <a:srgbClr val="FFFFFF"/>
                </a:highlight>
                <a:latin typeface="Oswald"/>
                <a:ea typeface="Oswald"/>
                <a:cs typeface="Oswald"/>
                <a:sym typeface="Oswald"/>
              </a:rPr>
              <a:t>This 2-D animation gives an idea of how gravity works in 3-D</a:t>
            </a:r>
            <a:r>
              <a:rPr lang="en" sz="1000">
                <a:solidFill>
                  <a:schemeClr val="dk2"/>
                </a:solidFill>
                <a:highlight>
                  <a:srgbClr val="FFFFFF"/>
                </a:high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 name="Shape 73"/>
        <p:cNvGrpSpPr/>
        <p:nvPr/>
      </p:nvGrpSpPr>
      <p:grpSpPr>
        <a:xfrm>
          <a:off x="0" y="0"/>
          <a:ext cx="0" cy="0"/>
          <a:chOff x="0" y="0"/>
          <a:chExt cx="0" cy="0"/>
        </a:xfrm>
      </p:grpSpPr>
      <p:sp>
        <p:nvSpPr>
          <p:cNvPr id="74" name="Shape 74"/>
          <p:cNvSpPr txBox="1"/>
          <p:nvPr>
            <p:ph type="title"/>
          </p:nvPr>
        </p:nvSpPr>
        <p:spPr>
          <a:xfrm>
            <a:off x="311700" y="321550"/>
            <a:ext cx="8520600" cy="696300"/>
          </a:xfrm>
          <a:prstGeom prst="rect">
            <a:avLst/>
          </a:prstGeom>
        </p:spPr>
        <p:txBody>
          <a:bodyPr anchorCtr="0" anchor="t" bIns="91425" lIns="91425" rIns="91425" tIns="91425">
            <a:noAutofit/>
          </a:bodyPr>
          <a:lstStyle/>
          <a:p>
            <a:pPr lvl="0">
              <a:spcBef>
                <a:spcPts val="0"/>
              </a:spcBef>
              <a:buClr>
                <a:schemeClr val="dk2"/>
              </a:buClr>
              <a:buSzPct val="26190"/>
              <a:buFont typeface="Arial"/>
              <a:buNone/>
            </a:pPr>
            <a:r>
              <a:rPr b="1" lang="en" sz="4200">
                <a:solidFill>
                  <a:srgbClr val="212121"/>
                </a:solidFill>
                <a:latin typeface="Amatic SC"/>
                <a:ea typeface="Amatic SC"/>
                <a:cs typeface="Amatic SC"/>
                <a:sym typeface="Amatic SC"/>
              </a:rPr>
              <a:t>What does this mean for your colony?</a:t>
            </a:r>
          </a:p>
          <a:p>
            <a:pPr lvl="0">
              <a:spcBef>
                <a:spcPts val="0"/>
              </a:spcBef>
              <a:buNone/>
            </a:pPr>
            <a:r>
              <a:t/>
            </a:r>
            <a:endParaRPr/>
          </a:p>
        </p:txBody>
      </p:sp>
      <p:sp>
        <p:nvSpPr>
          <p:cNvPr id="75" name="Shape 75"/>
          <p:cNvSpPr txBox="1"/>
          <p:nvPr>
            <p:ph idx="1" type="body"/>
          </p:nvPr>
        </p:nvSpPr>
        <p:spPr>
          <a:xfrm>
            <a:off x="311700" y="1234075"/>
            <a:ext cx="8520600" cy="3334800"/>
          </a:xfrm>
          <a:prstGeom prst="rect">
            <a:avLst/>
          </a:prstGeom>
        </p:spPr>
        <p:txBody>
          <a:bodyPr anchorCtr="0" anchor="t" bIns="91425" lIns="91425" rIns="91425" tIns="91425">
            <a:noAutofit/>
          </a:bodyPr>
          <a:lstStyle/>
          <a:p>
            <a:pPr indent="-228600" lvl="0" marL="457200" rtl="0">
              <a:spcBef>
                <a:spcPts val="0"/>
              </a:spcBef>
              <a:buClr>
                <a:schemeClr val="accent1"/>
              </a:buClr>
              <a:buFont typeface="Source Code Pro"/>
              <a:buChar char="❖"/>
            </a:pPr>
            <a:r>
              <a:rPr lang="en" sz="3000">
                <a:solidFill>
                  <a:schemeClr val="accent1"/>
                </a:solidFill>
                <a:latin typeface="Source Code Pro"/>
                <a:ea typeface="Source Code Pro"/>
                <a:cs typeface="Source Code Pro"/>
                <a:sym typeface="Source Code Pro"/>
              </a:rPr>
              <a:t>Use the chart on the next page to figure out what the gravity is for your planet.</a:t>
            </a:r>
          </a:p>
          <a:p>
            <a:pPr indent="-419100" lvl="0" marL="457200" rtl="0">
              <a:spcBef>
                <a:spcPts val="0"/>
              </a:spcBef>
              <a:buClr>
                <a:schemeClr val="accent1"/>
              </a:buClr>
              <a:buSzPct val="100000"/>
              <a:buFont typeface="Source Code Pro"/>
              <a:buChar char="❖"/>
            </a:pPr>
            <a:r>
              <a:rPr lang="en" sz="3000">
                <a:solidFill>
                  <a:schemeClr val="accent1"/>
                </a:solidFill>
                <a:latin typeface="Source Code Pro"/>
                <a:ea typeface="Source Code Pro"/>
                <a:cs typeface="Source Code Pro"/>
                <a:sym typeface="Source Code Pro"/>
              </a:rPr>
              <a:t>Fill in the information on your Note-taking Sheet.</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x="0" y="0"/>
          <a:ext cx="0" cy="0"/>
          <a:chOff x="0" y="0"/>
          <a:chExt cx="0" cy="0"/>
        </a:xfrm>
      </p:grpSpPr>
      <p:graphicFrame>
        <p:nvGraphicFramePr>
          <p:cNvPr id="80" name="Shape 80"/>
          <p:cNvGraphicFramePr/>
          <p:nvPr/>
        </p:nvGraphicFramePr>
        <p:xfrm>
          <a:off x="1719950" y="135450"/>
          <a:ext cx="3000000" cy="3000000"/>
        </p:xfrm>
        <a:graphic>
          <a:graphicData uri="http://schemas.openxmlformats.org/drawingml/2006/table">
            <a:tbl>
              <a:tblPr>
                <a:noFill/>
                <a:tableStyleId>{64BA0B53-F90F-40F4-9761-8C81377BEF71}</a:tableStyleId>
              </a:tblPr>
              <a:tblGrid>
                <a:gridCol w="2619375"/>
                <a:gridCol w="2619375"/>
              </a:tblGrid>
              <a:tr h="219075">
                <a:tc>
                  <a:txBody>
                    <a:bodyPr>
                      <a:noAutofit/>
                    </a:bodyPr>
                    <a:lstStyle/>
                    <a:p>
                      <a:pPr indent="0" lvl="0" marL="88900" marR="88900" rtl="0" algn="ctr">
                        <a:lnSpc>
                          <a:spcPct val="115000"/>
                        </a:lnSpc>
                        <a:spcBef>
                          <a:spcPts val="0"/>
                        </a:spcBef>
                        <a:buNone/>
                      </a:pPr>
                      <a:r>
                        <a:rPr b="1" lang="en" sz="1200">
                          <a:latin typeface="Merriweather"/>
                          <a:ea typeface="Merriweather"/>
                          <a:cs typeface="Merriweather"/>
                          <a:sym typeface="Merriweather"/>
                        </a:rPr>
                        <a:t>Planet</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b="1" lang="en" sz="1200">
                          <a:latin typeface="Merriweather"/>
                          <a:ea typeface="Merriweather"/>
                          <a:cs typeface="Merriweather"/>
                          <a:sym typeface="Merriweather"/>
                        </a:rPr>
                        <a:t>Gravity (1=Earth)</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90500">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Mercury</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0.387</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200025">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Venus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0.907</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90500">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Mars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0.377</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200025">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Jupiter</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2.36</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90500">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Saturn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0.916</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200025">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Uranus</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0.889</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200025">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Neptune</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1.12</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90500">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Titan</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0.14</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200025">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Europa</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0.134</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90500">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TRAPPIST-1f</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0.623</a:t>
                      </a:r>
                      <a:r>
                        <a:rPr lang="en" sz="1100">
                          <a:latin typeface="Merriweather"/>
                          <a:ea typeface="Merriweather"/>
                          <a:cs typeface="Merriweather"/>
                          <a:sym typeface="Merriweather"/>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219075">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Proxima Cen b</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1.215</a:t>
                      </a:r>
                      <a:r>
                        <a:rPr lang="en" sz="1100">
                          <a:latin typeface="Merriweather"/>
                          <a:ea typeface="Merriweather"/>
                          <a:cs typeface="Merriweather"/>
                          <a:sym typeface="Merriweather"/>
                        </a:rPr>
                        <a:t> </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190500">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Kepler-22b</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88900" marR="88900" rtl="0" algn="ctr">
                        <a:lnSpc>
                          <a:spcPct val="115000"/>
                        </a:lnSpc>
                        <a:spcBef>
                          <a:spcPts val="0"/>
                        </a:spcBef>
                        <a:buNone/>
                      </a:pPr>
                      <a:r>
                        <a:rPr lang="en" sz="1100">
                          <a:latin typeface="Merriweather"/>
                          <a:ea typeface="Merriweather"/>
                          <a:cs typeface="Merriweather"/>
                          <a:sym typeface="Merriweather"/>
                        </a:rPr>
                        <a:t> 4.4</a:t>
                      </a:r>
                    </a:p>
                  </a:txBody>
                  <a:tcPr marT="91425" marB="91425"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4" name="Shape 84"/>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 name="Shape 88"/>
        <p:cNvGrpSpPr/>
        <p:nvPr/>
      </p:nvGrpSpPr>
      <p:grpSpPr>
        <a:xfrm>
          <a:off x="0" y="0"/>
          <a:ext cx="0" cy="0"/>
          <a:chOff x="0" y="0"/>
          <a:chExt cx="0" cy="0"/>
        </a:xfrm>
      </p:grpSpPr>
      <p:sp>
        <p:nvSpPr>
          <p:cNvPr id="89" name="Shape 89"/>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How would Gravity affect life at your colony?</a:t>
            </a:r>
          </a:p>
        </p:txBody>
      </p:sp>
      <p:sp>
        <p:nvSpPr>
          <p:cNvPr id="90" name="Shape 90"/>
          <p:cNvSpPr txBox="1"/>
          <p:nvPr>
            <p:ph idx="1" type="body"/>
          </p:nvPr>
        </p:nvSpPr>
        <p:spPr>
          <a:xfrm>
            <a:off x="311700" y="1234075"/>
            <a:ext cx="8520600" cy="3334800"/>
          </a:xfrm>
          <a:prstGeom prst="rect">
            <a:avLst/>
          </a:prstGeom>
        </p:spPr>
        <p:txBody>
          <a:bodyPr anchorCtr="0" anchor="t" bIns="91425" lIns="91425" rIns="91425" tIns="91425">
            <a:noAutofit/>
          </a:bodyPr>
          <a:lstStyle/>
          <a:p>
            <a:pPr indent="-406400" lvl="0" marL="457200" rtl="0">
              <a:spcBef>
                <a:spcPts val="0"/>
              </a:spcBef>
              <a:buClr>
                <a:schemeClr val="accent1"/>
              </a:buClr>
              <a:buSzPct val="100000"/>
              <a:buFont typeface="Oswald"/>
              <a:buChar char="❖"/>
            </a:pPr>
            <a:r>
              <a:rPr lang="en" sz="2800">
                <a:solidFill>
                  <a:schemeClr val="accent1"/>
                </a:solidFill>
                <a:latin typeface="Oswald"/>
                <a:ea typeface="Oswald"/>
                <a:cs typeface="Oswald"/>
                <a:sym typeface="Oswald"/>
              </a:rPr>
              <a:t>How does your atmosphere compare to Earth’s atmosphere?</a:t>
            </a:r>
          </a:p>
          <a:p>
            <a:pPr indent="-406400" lvl="0" marL="457200" rtl="0">
              <a:spcBef>
                <a:spcPts val="0"/>
              </a:spcBef>
              <a:buClr>
                <a:schemeClr val="accent1"/>
              </a:buClr>
              <a:buSzPct val="100000"/>
              <a:buFont typeface="Oswald"/>
              <a:buChar char="❖"/>
            </a:pPr>
            <a:r>
              <a:rPr lang="en" sz="2800">
                <a:solidFill>
                  <a:schemeClr val="accent1"/>
                </a:solidFill>
                <a:latin typeface="Oswald"/>
                <a:ea typeface="Oswald"/>
                <a:cs typeface="Oswald"/>
                <a:sym typeface="Oswald"/>
              </a:rPr>
              <a:t>What affect does this have on us if we colonize there?</a:t>
            </a:r>
          </a:p>
          <a:p>
            <a:pPr indent="-406400" lvl="1" marL="914400" rtl="0">
              <a:spcBef>
                <a:spcPts val="0"/>
              </a:spcBef>
              <a:buClr>
                <a:schemeClr val="accent1"/>
              </a:buClr>
              <a:buSzPct val="100000"/>
              <a:buFont typeface="Oswald"/>
              <a:buChar char="➢"/>
            </a:pPr>
            <a:r>
              <a:rPr lang="en" sz="2800">
                <a:solidFill>
                  <a:schemeClr val="accent1"/>
                </a:solidFill>
                <a:latin typeface="Oswald"/>
                <a:ea typeface="Oswald"/>
                <a:cs typeface="Oswald"/>
                <a:sym typeface="Oswald"/>
              </a:rPr>
              <a:t>What would happen to our muscles and bones?</a:t>
            </a:r>
          </a:p>
          <a:p>
            <a:pPr indent="-406400" lvl="1" marL="914400" rtl="0">
              <a:spcBef>
                <a:spcPts val="0"/>
              </a:spcBef>
              <a:buClr>
                <a:schemeClr val="accent1"/>
              </a:buClr>
              <a:buSzPct val="100000"/>
              <a:buFont typeface="Oswald"/>
              <a:buChar char="➢"/>
            </a:pPr>
            <a:r>
              <a:rPr lang="en" sz="2800">
                <a:solidFill>
                  <a:schemeClr val="accent1"/>
                </a:solidFill>
                <a:latin typeface="Oswald"/>
                <a:ea typeface="Oswald"/>
                <a:cs typeface="Oswald"/>
                <a:sym typeface="Oswald"/>
              </a:rPr>
              <a:t>What would happen with our heart and blood?</a:t>
            </a:r>
          </a:p>
          <a:p>
            <a:pPr indent="-406400" lvl="1" marL="914400" rtl="0">
              <a:spcBef>
                <a:spcPts val="0"/>
              </a:spcBef>
              <a:buClr>
                <a:schemeClr val="accent1"/>
              </a:buClr>
              <a:buSzPct val="100000"/>
              <a:buFont typeface="Oswald"/>
              <a:buChar char="➢"/>
            </a:pPr>
            <a:r>
              <a:rPr lang="en" sz="2800">
                <a:solidFill>
                  <a:schemeClr val="accent1"/>
                </a:solidFill>
                <a:latin typeface="Oswald"/>
                <a:ea typeface="Oswald"/>
                <a:cs typeface="Oswald"/>
                <a:sym typeface="Oswald"/>
              </a:rPr>
              <a:t>How would this affect the way we move/travel there?</a:t>
            </a:r>
          </a:p>
          <a:p>
            <a:pPr lvl="0">
              <a:spcBef>
                <a:spcPts val="0"/>
              </a:spcBef>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 name="Shape 94"/>
        <p:cNvGrpSpPr/>
        <p:nvPr/>
      </p:nvGrpSpPr>
      <p:grpSpPr>
        <a:xfrm>
          <a:off x="0" y="0"/>
          <a:ext cx="0" cy="0"/>
          <a:chOff x="0" y="0"/>
          <a:chExt cx="0" cy="0"/>
        </a:xfrm>
      </p:grpSpPr>
      <p:sp>
        <p:nvSpPr>
          <p:cNvPr id="95" name="Shape 95"/>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What affect does gravity have on us?</a:t>
            </a:r>
          </a:p>
        </p:txBody>
      </p:sp>
      <p:sp>
        <p:nvSpPr>
          <p:cNvPr descr="View full lesson: http://ed.ted.com/lessons/gravity-and-the-human-body-jay-buckey  Our bodies function necessarily under the presence of gravity; how blood pumps, a sense of balance and bone growth are all due to life in a world where gravity is an inescapable reality. Armed with experiments from neuroscientists David Hubel and Torten Wiesel, astronaut Jay Buckey presents a thought experiment: How would our bodies work without the force of gravity?   Lesson by Jay Buckey, animation by TED-Ed." id="96" name="Shape 96" title="Gravity and the human body - Jay Buckey">
            <a:hlinkClick r:id="rId3"/>
          </p:cNvPr>
          <p:cNvSpPr/>
          <p:nvPr/>
        </p:nvSpPr>
        <p:spPr>
          <a:xfrm>
            <a:off x="311700" y="1259175"/>
            <a:ext cx="4572000" cy="3429000"/>
          </a:xfrm>
          <a:prstGeom prst="rect">
            <a:avLst/>
          </a:prstGeom>
          <a:blipFill>
            <a:blip r:embed="rId4">
              <a:alphaModFix/>
            </a:blip>
            <a:stretch>
              <a:fillRect/>
            </a:stretch>
          </a:blipFill>
          <a:ln>
            <a:noFill/>
          </a:ln>
        </p:spPr>
      </p:sp>
      <p:pic>
        <p:nvPicPr>
          <p:cNvPr descr="Capture 2017-03-14 08_59_35.png" id="97" name="Shape 97">
            <a:hlinkClick r:id="rId5"/>
          </p:cNvPr>
          <p:cNvPicPr preferRelativeResize="0"/>
          <p:nvPr/>
        </p:nvPicPr>
        <p:blipFill>
          <a:blip r:embed="rId6">
            <a:alphaModFix/>
          </a:blip>
          <a:stretch>
            <a:fillRect/>
          </a:stretch>
        </p:blipFill>
        <p:spPr>
          <a:xfrm>
            <a:off x="5116475" y="1330900"/>
            <a:ext cx="3784348" cy="33572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
              <a:t>Dealing with Different Gravities</a:t>
            </a:r>
          </a:p>
        </p:txBody>
      </p:sp>
      <p:sp>
        <p:nvSpPr>
          <p:cNvPr id="103" name="Shape 103"/>
          <p:cNvSpPr txBox="1"/>
          <p:nvPr>
            <p:ph idx="1" type="body"/>
          </p:nvPr>
        </p:nvSpPr>
        <p:spPr>
          <a:xfrm>
            <a:off x="311700" y="1234075"/>
            <a:ext cx="8520600" cy="3334800"/>
          </a:xfrm>
          <a:prstGeom prst="rect">
            <a:avLst/>
          </a:prstGeom>
        </p:spPr>
        <p:txBody>
          <a:bodyPr anchorCtr="0" anchor="t" bIns="91425" lIns="91425" rIns="91425" tIns="91425">
            <a:noAutofit/>
          </a:bodyPr>
          <a:lstStyle/>
          <a:p>
            <a:pPr indent="-419100" lvl="0" marL="457200" rtl="0">
              <a:spcBef>
                <a:spcPts val="0"/>
              </a:spcBef>
              <a:buSzPct val="100000"/>
              <a:buFont typeface="Oswald"/>
              <a:buChar char="❖"/>
            </a:pPr>
            <a:r>
              <a:rPr lang="en" sz="3000">
                <a:solidFill>
                  <a:schemeClr val="accent1"/>
                </a:solidFill>
                <a:latin typeface="Oswald"/>
                <a:ea typeface="Oswald"/>
                <a:cs typeface="Oswald"/>
                <a:sym typeface="Oswald"/>
              </a:rPr>
              <a:t>As a team, brainstorm ways to address having more or less gravity and the problems that are created because of it. </a:t>
            </a:r>
          </a:p>
        </p:txBody>
      </p:sp>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