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0" r:id="rId7"/>
    <p:sldId id="259" r:id="rId8"/>
    <p:sldId id="264" r:id="rId9"/>
    <p:sldId id="266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9"/>
  </p:normalViewPr>
  <p:slideViewPr>
    <p:cSldViewPr snapToGrid="0" snapToObjects="1">
      <p:cViewPr>
        <p:scale>
          <a:sx n="94" d="100"/>
          <a:sy n="94" d="100"/>
        </p:scale>
        <p:origin x="960" y="4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6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5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19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2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7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0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49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9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74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5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3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1E835-1748-5C40-9BF0-8F2ACF32F575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701AB-202D-4E47-A416-D470BCB71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2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DNA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7221" r="17221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he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genetic information of an organism</a:t>
            </a:r>
          </a:p>
        </p:txBody>
      </p:sp>
    </p:spTree>
    <p:extLst>
      <p:ext uri="{BB962C8B-B14F-4D97-AF65-F5344CB8AC3E}">
        <p14:creationId xmlns:p14="http://schemas.microsoft.com/office/powerpoint/2010/main" val="3028805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I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nherited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rait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131558" y="274638"/>
            <a:ext cx="3555242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Characteristics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that are passed from parents to their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offspring.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23207"/>
            <a:ext cx="4390603" cy="2921747"/>
          </a:xfrm>
        </p:spPr>
      </p:pic>
    </p:spTree>
    <p:extLst>
      <p:ext uri="{BB962C8B-B14F-4D97-AF65-F5344CB8AC3E}">
        <p14:creationId xmlns:p14="http://schemas.microsoft.com/office/powerpoint/2010/main" val="329448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rait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44082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characteristic that an organism can pass on to its offspring through its genes.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65278"/>
            <a:ext cx="4038600" cy="3415263"/>
          </a:xfrm>
        </p:spPr>
      </p:pic>
    </p:spTree>
    <p:extLst>
      <p:ext uri="{BB962C8B-B14F-4D97-AF65-F5344CB8AC3E}">
        <p14:creationId xmlns:p14="http://schemas.microsoft.com/office/powerpoint/2010/main" val="2581411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O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rganism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685" r="6685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living thing that has (or can develop) the ability to act or function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independently.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122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G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ene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4825" r="24825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factor that controls a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trait.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106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L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earned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B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ehavior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4745" b="14745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Behaviors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that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are developed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by observing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other or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by being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taught.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721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cquired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rait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6924" r="-16924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211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C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haracteristics 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that an organism develops AFTER it is 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born.</a:t>
            </a:r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 Examples:  1) a very thin bear because there is not enough food  2) a scar on your chin from hitting a table  3) riding a bike 4) playing hopscotch with a friend 5) singing a song you know on the radio</a:t>
            </a:r>
          </a:p>
        </p:txBody>
      </p:sp>
    </p:spTree>
    <p:extLst>
      <p:ext uri="{BB962C8B-B14F-4D97-AF65-F5344CB8AC3E}">
        <p14:creationId xmlns:p14="http://schemas.microsoft.com/office/powerpoint/2010/main" val="2678687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O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ffspring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0256" r="20256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New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organisms that come from parent organisms</a:t>
            </a:r>
          </a:p>
        </p:txBody>
      </p:sp>
    </p:spTree>
    <p:extLst>
      <p:ext uri="{BB962C8B-B14F-4D97-AF65-F5344CB8AC3E}">
        <p14:creationId xmlns:p14="http://schemas.microsoft.com/office/powerpoint/2010/main" val="872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I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nstinct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0403" r="10403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A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natural, untaught behavior or 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reaction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57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>
                <a:latin typeface="DJB Speak Softly" charset="0"/>
                <a:ea typeface="DJB Speak Softly" charset="0"/>
                <a:cs typeface="DJB Speak Softly" charset="0"/>
              </a:rPr>
              <a:t>H</a:t>
            </a:r>
            <a:r>
              <a:rPr lang="en-US" dirty="0" smtClean="0">
                <a:latin typeface="DJB Speak Softly" charset="0"/>
                <a:ea typeface="DJB Speak Softly" charset="0"/>
                <a:cs typeface="DJB Speak Softly" charset="0"/>
              </a:rPr>
              <a:t>eredity</a:t>
            </a:r>
            <a:endParaRPr lang="en-US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7653" r="17653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968991"/>
            <a:ext cx="4038600" cy="51571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T</a:t>
            </a:r>
            <a:r>
              <a:rPr lang="en-US" sz="4000" dirty="0" smtClean="0">
                <a:latin typeface="DJB Speak Softly" charset="0"/>
                <a:ea typeface="DJB Speak Softly" charset="0"/>
                <a:cs typeface="DJB Speak Softly" charset="0"/>
              </a:rPr>
              <a:t>he </a:t>
            </a:r>
            <a:r>
              <a:rPr lang="en-US" sz="4000" dirty="0">
                <a:latin typeface="DJB Speak Softly" charset="0"/>
                <a:ea typeface="DJB Speak Softly" charset="0"/>
                <a:cs typeface="DJB Speak Softly" charset="0"/>
              </a:rPr>
              <a:t>genetic transfer of characteristics from parent </a:t>
            </a:r>
            <a:r>
              <a:rPr lang="en-US" sz="4000">
                <a:latin typeface="DJB Speak Softly" charset="0"/>
                <a:ea typeface="DJB Speak Softly" charset="0"/>
                <a:cs typeface="DJB Speak Softly" charset="0"/>
              </a:rPr>
              <a:t>to </a:t>
            </a:r>
            <a:r>
              <a:rPr lang="en-US" sz="4000" smtClean="0">
                <a:latin typeface="DJB Speak Softly" charset="0"/>
                <a:ea typeface="DJB Speak Softly" charset="0"/>
                <a:cs typeface="DJB Speak Softly" charset="0"/>
              </a:rPr>
              <a:t>offspring.</a:t>
            </a:r>
            <a:endParaRPr lang="en-US" sz="4000" dirty="0">
              <a:latin typeface="DJB Speak Softly" charset="0"/>
              <a:ea typeface="DJB Speak Softly" charset="0"/>
              <a:cs typeface="DJB Speak Softl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487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115</Words>
  <Application>Microsoft Macintosh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DJB Speak Softly</vt:lpstr>
      <vt:lpstr>Arial</vt:lpstr>
      <vt:lpstr>Office Theme</vt:lpstr>
      <vt:lpstr>DNA</vt:lpstr>
      <vt:lpstr>Inherited Trait</vt:lpstr>
      <vt:lpstr>Trait</vt:lpstr>
      <vt:lpstr>Organism</vt:lpstr>
      <vt:lpstr>Gene</vt:lpstr>
      <vt:lpstr>Learned Behavior</vt:lpstr>
      <vt:lpstr>Acquired Trait</vt:lpstr>
      <vt:lpstr>Offspring</vt:lpstr>
      <vt:lpstr>Instinct</vt:lpstr>
      <vt:lpstr>Heredity</vt:lpstr>
    </vt:vector>
  </TitlesOfParts>
  <Company>ccs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</dc:title>
  <dc:creator>authorized User</dc:creator>
  <cp:lastModifiedBy>Crista Lantz</cp:lastModifiedBy>
  <cp:revision>5</cp:revision>
  <dcterms:created xsi:type="dcterms:W3CDTF">2015-06-19T13:01:20Z</dcterms:created>
  <dcterms:modified xsi:type="dcterms:W3CDTF">2018-02-13T15:49:47Z</dcterms:modified>
</cp:coreProperties>
</file>