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56" autoAdjust="0"/>
  </p:normalViewPr>
  <p:slideViewPr>
    <p:cSldViewPr>
      <p:cViewPr varScale="1">
        <p:scale>
          <a:sx n="96" d="100"/>
          <a:sy n="96" d="100"/>
        </p:scale>
        <p:origin x="41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205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D33007-4256-4710-86A2-42F1F4BC83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125AAA-76CA-45F1-B2BC-ADDFC5270A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330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212BCB5-D60F-425C-AA1E-1C2072734E63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6F0F9ED-F019-4AEE-A9CE-1C3A534739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9524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EA191-F3CA-4D7B-93DE-902750C3F0FD}" type="slidenum">
              <a:rPr lang="en-US" altLang="en-US">
                <a:latin typeface="Tahoma" panose="020B0604030504040204" pitchFamily="34" charset="0"/>
              </a:rPr>
              <a:pPr eaLnBrk="1" hangingPunct="1"/>
              <a:t>2</a:t>
            </a:fld>
            <a:endParaRPr lang="en-US" altLang="en-US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59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A63B3A5-3301-4C81-83DE-D942EA8AA97F}" type="slidenum">
              <a:rPr lang="en-US" altLang="en-US">
                <a:latin typeface="Tahoma" panose="020B0604030504040204" pitchFamily="34" charset="0"/>
              </a:rPr>
              <a:pPr eaLnBrk="1" hangingPunct="1"/>
              <a:t>3</a:t>
            </a:fld>
            <a:endParaRPr lang="en-US" altLang="en-US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631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5EB041F-DB18-4BE8-AF74-74D11A5D074E}" type="slidenum">
              <a:rPr lang="en-US" altLang="en-US">
                <a:latin typeface="Tahoma" panose="020B0604030504040204" pitchFamily="34" charset="0"/>
              </a:rPr>
              <a:pPr eaLnBrk="1" hangingPunct="1"/>
              <a:t>4</a:t>
            </a:fld>
            <a:endParaRPr lang="en-US" altLang="en-US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523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0CFEF5F-B266-4014-BFC4-E27011D4946D}" type="slidenum">
              <a:rPr lang="en-US" altLang="en-US">
                <a:latin typeface="Tahoma" panose="020B0604030504040204" pitchFamily="34" charset="0"/>
              </a:rPr>
              <a:pPr eaLnBrk="1" hangingPunct="1"/>
              <a:t>5</a:t>
            </a:fld>
            <a:endParaRPr lang="en-US" altLang="en-US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55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92C40A5-702C-4A52-AC94-D162D96D9D56}" type="slidenum">
              <a:rPr lang="en-US" altLang="en-US">
                <a:latin typeface="Tahoma" panose="020B0604030504040204" pitchFamily="34" charset="0"/>
              </a:rPr>
              <a:pPr eaLnBrk="1" hangingPunct="1"/>
              <a:t>6</a:t>
            </a:fld>
            <a:endParaRPr lang="en-US" altLang="en-US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392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6BC90A8-3A72-4AE8-967F-AD040945043A}" type="slidenum">
              <a:rPr lang="en-US" altLang="en-US">
                <a:latin typeface="Tahoma" panose="020B0604030504040204" pitchFamily="34" charset="0"/>
              </a:rPr>
              <a:pPr eaLnBrk="1" hangingPunct="1"/>
              <a:t>7</a:t>
            </a:fld>
            <a:endParaRPr lang="en-US" altLang="en-US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210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C38E6-D0FD-4799-89C4-8184E2C0625B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2F8C96D-BAF3-4CDC-AB57-E7C5B8E29D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7724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2E287-A8BD-475D-866C-BC61CC078C73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356C6-47FC-491A-AD44-74214DB87D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69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ABED6-00BE-47F0-9F7C-42468522FBEE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A91D8B81-B186-418C-BD0F-574C5DA7B7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1925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707EF-4AAA-4797-A88D-C3E02FB19B77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F6367C-11A5-431D-B317-7DE7978D82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92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F27DD-C56F-4C46-A3BF-6AE964AD59DD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CED4B7-82D4-4B78-8ACC-84B3AF5718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754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E8B4B-0F5A-4DA4-9C5F-2F9807380B9A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14D95-FDFB-4310-9DCF-C7F739FCF8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970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E544B-0768-4492-9B9E-8F68FC489088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4B42B6-1C43-4B07-9CCF-D9D28CD930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48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24004-93CE-4E6D-B234-F3A827EF1E41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444BF4-0B19-4654-91A6-336F34DFC5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522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282E8-B63E-470F-ACC3-B591C75E908B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03FB2B11-FEDF-4903-8A57-035EC0D5D0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719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1BC6C-B2A1-4099-9227-1634A8FD94C6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F0619-8F19-4A2A-9A73-0EF0DA5F7F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308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33551-6809-4241-BA81-5D0016350A7D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2F2C0-B401-4F0E-9720-721881485B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4329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117E9C-457B-4885-BA00-0C4ADA136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30688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9C76E-67FC-4DCB-8EFC-F1214E2578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966768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5C647-386B-4042-9908-EBE7C7899961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46C6CC7-79DD-4D97-96FD-96449B42F781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16" r:id="rId2"/>
    <p:sldLayoutId id="2147483725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6" r:id="rId9"/>
    <p:sldLayoutId id="2147483722" r:id="rId10"/>
    <p:sldLayoutId id="2147483723" r:id="rId11"/>
    <p:sldLayoutId id="2147483727" r:id="rId12"/>
    <p:sldLayoutId id="214748372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extLst/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8000" dirty="0"/>
              <a:t>Functions of Eggs </a:t>
            </a:r>
          </a:p>
        </p:txBody>
      </p:sp>
      <p:pic>
        <p:nvPicPr>
          <p:cNvPr id="7173" name="Picture 5" descr="Image result for cooking egg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30258" y="52578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All graphics in this resource have been attributed CC0 1.0 Universal </a:t>
            </a:r>
          </a:p>
          <a:p>
            <a:pPr algn="r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(CC0 1.0) Public Domain Dedication, waiving all of his/her rights to the work worldwide under copyright law.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782CEA-9E94-42E2-AC0B-CBB5AC936C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562" y="3733800"/>
            <a:ext cx="3048000" cy="13378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Eggs as Ingredients: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2"/>
            <a:ext cx="7772400" cy="4230687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/>
              <a:t>Eggs can be used:</a:t>
            </a:r>
          </a:p>
          <a:p>
            <a:pPr eaLnBrk="1" hangingPunct="1"/>
            <a:r>
              <a:rPr lang="en-US" altLang="en-US" sz="2800" dirty="0"/>
              <a:t>As an emulsifier</a:t>
            </a:r>
          </a:p>
          <a:p>
            <a:pPr eaLnBrk="1" hangingPunct="1"/>
            <a:r>
              <a:rPr lang="en-US" altLang="en-US" sz="2800" dirty="0"/>
              <a:t>To incorporate air (foams)</a:t>
            </a:r>
          </a:p>
          <a:p>
            <a:pPr eaLnBrk="1" hangingPunct="1"/>
            <a:r>
              <a:rPr lang="en-US" altLang="en-US" sz="2800" dirty="0"/>
              <a:t>As a thickener</a:t>
            </a:r>
          </a:p>
          <a:p>
            <a:pPr eaLnBrk="1" hangingPunct="1"/>
            <a:r>
              <a:rPr lang="en-US" altLang="en-US" sz="2800" dirty="0"/>
              <a:t>As a binding agent</a:t>
            </a:r>
          </a:p>
          <a:p>
            <a:pPr eaLnBrk="1" hangingPunct="1"/>
            <a:r>
              <a:rPr lang="en-US" altLang="en-US" sz="2800" dirty="0"/>
              <a:t>As an interfering agent</a:t>
            </a:r>
          </a:p>
          <a:p>
            <a:pPr eaLnBrk="1" hangingPunct="1"/>
            <a:r>
              <a:rPr lang="en-US" altLang="en-US" sz="2800" dirty="0"/>
              <a:t>To give structure, flavor, and color</a:t>
            </a:r>
          </a:p>
          <a:p>
            <a:pPr eaLnBrk="1" hangingPunct="1"/>
            <a:r>
              <a:rPr lang="en-US" altLang="en-US" sz="2800" dirty="0"/>
              <a:t>To add nutritive value</a:t>
            </a:r>
          </a:p>
          <a:p>
            <a:pPr eaLnBrk="1" hangingPunct="1"/>
            <a:endParaRPr lang="en-US" altLang="en-US" sz="28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As an Emulsifier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Emulsifier: the mixture that forms when combining liquids that ordinarily do not mix; can be </a:t>
            </a:r>
            <a:r>
              <a:rPr lang="en-US" sz="2800" u="sng" dirty="0"/>
              <a:t>temporary</a:t>
            </a:r>
            <a:r>
              <a:rPr lang="en-US" sz="2800" dirty="0"/>
              <a:t> or </a:t>
            </a:r>
            <a:r>
              <a:rPr lang="en-US" sz="2800" u="sng" dirty="0"/>
              <a:t>permanent</a:t>
            </a:r>
          </a:p>
          <a:p>
            <a:pPr marL="668337" lvl="2" indent="0" eaLnBrk="1" hangingPunct="1">
              <a:buFont typeface="Wingdings 2" panose="05020102010507070707" pitchFamily="18" charset="2"/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1676400"/>
            <a:ext cx="2946400" cy="44196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Types of Emulsions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648200" y="1981200"/>
            <a:ext cx="4038600" cy="4662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/>
              <a:t>Permanent emulsion: an emulsion that will not separate upon standing</a:t>
            </a:r>
          </a:p>
          <a:p>
            <a:pPr eaLnBrk="1" hangingPunct="1">
              <a:defRPr/>
            </a:pPr>
            <a:r>
              <a:rPr lang="en-US" dirty="0"/>
              <a:t>By adding a third ingredient (egg) to oil and a liquid, the following takes place:</a:t>
            </a:r>
          </a:p>
          <a:p>
            <a:pPr lvl="1" eaLnBrk="1" hangingPunct="1">
              <a:defRPr/>
            </a:pPr>
            <a:r>
              <a:rPr lang="en-US" sz="2400" dirty="0"/>
              <a:t>Egg yolk surrounds the oil droplets and keeps them suspended in the liquid thus eliminating the need to shake the product once the product is formed</a:t>
            </a:r>
          </a:p>
          <a:p>
            <a:pPr lvl="2" eaLnBrk="1" hangingPunct="1">
              <a:defRPr/>
            </a:pPr>
            <a:r>
              <a:rPr lang="en-US" sz="2000" dirty="0"/>
              <a:t>Example: mayonnaise</a:t>
            </a:r>
          </a:p>
          <a:p>
            <a:pPr lvl="2" eaLnBrk="1" hangingPunct="1">
              <a:defRPr/>
            </a:pPr>
            <a:endParaRPr lang="en-US" sz="20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57200" y="1890600"/>
            <a:ext cx="4038600" cy="443484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Temporary emulsion:</a:t>
            </a:r>
          </a:p>
          <a:p>
            <a:pPr lvl="1" eaLnBrk="1" hangingPunct="1">
              <a:defRPr/>
            </a:pPr>
            <a:r>
              <a:rPr lang="en-US" dirty="0"/>
              <a:t>Ex. French dressing is made of oil, water, vinegar, and seasonings.  When shaken, an emulsion is formed.  Once you stop shaking it, the oil and water separate again.  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To Incorporate Air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057400"/>
            <a:ext cx="3810000" cy="41148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Foam: used to add air to food (volume)</a:t>
            </a:r>
          </a:p>
          <a:p>
            <a:pPr lvl="1" eaLnBrk="1" hangingPunct="1"/>
            <a:r>
              <a:rPr lang="en-US" altLang="en-US" dirty="0"/>
              <a:t>Beat air into egg whites</a:t>
            </a:r>
          </a:p>
          <a:p>
            <a:pPr lvl="1" eaLnBrk="1" hangingPunct="1"/>
            <a:r>
              <a:rPr lang="en-US" altLang="en-US" dirty="0"/>
              <a:t>Egg white proteins surround each air cell</a:t>
            </a:r>
          </a:p>
          <a:p>
            <a:pPr lvl="1" eaLnBrk="1" hangingPunct="1"/>
            <a:r>
              <a:rPr lang="en-US" altLang="en-US" dirty="0"/>
              <a:t>The more they are beaten, the more air pockets= more foam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2438400"/>
            <a:ext cx="4114800" cy="2743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As a Thickening Agent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1981200"/>
            <a:ext cx="5029200" cy="438943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dirty="0"/>
              <a:t>Heat causes egg proteins to coagulate</a:t>
            </a:r>
          </a:p>
          <a:p>
            <a:pPr lvl="2" eaLnBrk="1" hangingPunct="1">
              <a:defRPr/>
            </a:pPr>
            <a:r>
              <a:rPr lang="en-US" dirty="0"/>
              <a:t>Used to thicken puddings, custards, and sauces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Egg-starch mixtures (eggs can be added two ways)</a:t>
            </a:r>
          </a:p>
          <a:p>
            <a:pPr lvl="1" eaLnBrk="1" hangingPunct="1">
              <a:defRPr/>
            </a:pPr>
            <a:r>
              <a:rPr lang="en-US" dirty="0"/>
              <a:t>Add egg with ingredients then cook with low heat slowly </a:t>
            </a:r>
          </a:p>
          <a:p>
            <a:pPr marL="668337" lvl="2" indent="0" eaLnBrk="1" hangingPunct="1">
              <a:buFont typeface="Wingdings 2" panose="05020102010507070707" pitchFamily="18" charset="2"/>
              <a:buNone/>
              <a:defRPr/>
            </a:pPr>
            <a:r>
              <a:rPr lang="en-US" dirty="0"/>
              <a:t>OR</a:t>
            </a:r>
          </a:p>
          <a:p>
            <a:pPr lvl="1" eaLnBrk="1" hangingPunct="1">
              <a:defRPr/>
            </a:pPr>
            <a:r>
              <a:rPr lang="en-US" dirty="0"/>
              <a:t>Add egg after starch paste is thickened (tempering)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2743200"/>
            <a:ext cx="3543300" cy="23622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/>
              <a:t>As a Binding Agent &amp; Interfering Agent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35163"/>
            <a:ext cx="4648200" cy="4389437"/>
          </a:xfrm>
        </p:spPr>
        <p:txBody>
          <a:bodyPr/>
          <a:lstStyle/>
          <a:p>
            <a:pPr eaLnBrk="1" hangingPunct="1"/>
            <a:r>
              <a:rPr lang="en-US" altLang="en-US" dirty="0"/>
              <a:t>Eggs serve as a binding agent when they hold other ingredients together as in a meat loaf</a:t>
            </a:r>
          </a:p>
          <a:p>
            <a:pPr eaLnBrk="1" hangingPunct="1"/>
            <a:r>
              <a:rPr lang="en-US" altLang="en-US" dirty="0"/>
              <a:t>Eggs serve as an interfering agent when they inhibit the formation of ice crystals  as in ice cream (helps keep it creamy)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076" y="1885250"/>
            <a:ext cx="3086100" cy="2057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4152293"/>
            <a:ext cx="1672307" cy="25146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600" dirty="0"/>
              <a:t>To Give Structure, Flavor and Color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981200"/>
            <a:ext cx="4343400" cy="438943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Structure: Eggs add structure to baked products such as muffins and cakes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Flavor: Eggs add flavor to foods such as custards and puddings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Color: Egg yolks can add color to baked products (yellow cake)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09018"/>
            <a:ext cx="2955925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 Add Nutritive Value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935163"/>
            <a:ext cx="4419600" cy="4389437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endParaRPr lang="en-US" altLang="en-US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dirty="0"/>
              <a:t>Eggs add nutritional value to foods by providing protein, vitamins, minerals, and antioxidants.  If the whole egg is used the yolk also adds fat.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286000"/>
            <a:ext cx="3822273" cy="271938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88</TotalTime>
  <Words>402</Words>
  <Application>Microsoft Office PowerPoint</Application>
  <PresentationFormat>On-screen Show (4:3)</PresentationFormat>
  <Paragraphs>50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</vt:lpstr>
      <vt:lpstr>Calibri</vt:lpstr>
      <vt:lpstr>Constantia</vt:lpstr>
      <vt:lpstr>Tahoma</vt:lpstr>
      <vt:lpstr>Wingdings 2</vt:lpstr>
      <vt:lpstr>Flow</vt:lpstr>
      <vt:lpstr>Functions of Eggs </vt:lpstr>
      <vt:lpstr>Eggs as Ingredients:</vt:lpstr>
      <vt:lpstr>As an Emulsifier</vt:lpstr>
      <vt:lpstr>Types of Emulsions</vt:lpstr>
      <vt:lpstr>To Incorporate Air</vt:lpstr>
      <vt:lpstr>As a Thickening Agent</vt:lpstr>
      <vt:lpstr>As a Binding Agent &amp; Interfering Agent</vt:lpstr>
      <vt:lpstr>To Give Structure, Flavor and Color  </vt:lpstr>
      <vt:lpstr>To Add Nutritive Value</vt:lpstr>
    </vt:vector>
  </TitlesOfParts>
  <Company>Pender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Reno Palombit</cp:lastModifiedBy>
  <cp:revision>13</cp:revision>
  <cp:lastPrinted>2018-03-13T17:50:26Z</cp:lastPrinted>
  <dcterms:created xsi:type="dcterms:W3CDTF">2018-02-05T00:41:30Z</dcterms:created>
  <dcterms:modified xsi:type="dcterms:W3CDTF">2018-03-13T17:50:31Z</dcterms:modified>
</cp:coreProperties>
</file>