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156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217A9-828E-2549-B085-73F78C804F27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20DE89-9A47-3E4F-BD4F-9C92BE488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745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Grandmont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Jean-Pol. </a:t>
            </a:r>
            <a:r>
              <a:rPr lang="en-US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Petit </a:t>
            </a:r>
            <a:r>
              <a:rPr lang="en-US" sz="12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Doudou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actors in the procession of the </a:t>
            </a:r>
            <a:r>
              <a:rPr lang="en-US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Golden Car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2006.</a:t>
            </a:r>
            <a:r>
              <a:rPr lang="en-US" sz="120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Web. 17 October 2013.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0DE89-9A47-3E4F-BD4F-9C92BE488B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590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Digital </a:t>
            </a:r>
            <a:r>
              <a:rPr lang="en-US" dirty="0" err="1"/>
              <a:t>Frayer</a:t>
            </a:r>
            <a:r>
              <a:rPr lang="en-US" dirty="0"/>
              <a:t> Model</a:t>
            </a:r>
            <a:br>
              <a:rPr lang="en-US" dirty="0"/>
            </a:br>
            <a:r>
              <a:rPr lang="en-US" dirty="0"/>
              <a:t>Template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Once you’ve opened this document, </a:t>
            </a:r>
            <a:br>
              <a:rPr lang="en-US" dirty="0"/>
            </a:br>
            <a:r>
              <a:rPr lang="en-US" dirty="0"/>
              <a:t>click “save as” and save under a new name </a:t>
            </a:r>
            <a:br>
              <a:rPr lang="en-US" dirty="0"/>
            </a:br>
            <a:r>
              <a:rPr lang="en-US" dirty="0"/>
              <a:t>to your drive.</a:t>
            </a:r>
          </a:p>
        </p:txBody>
      </p:sp>
    </p:spTree>
    <p:extLst>
      <p:ext uri="{BB962C8B-B14F-4D97-AF65-F5344CB8AC3E}">
        <p14:creationId xmlns:p14="http://schemas.microsoft.com/office/powerpoint/2010/main" val="146507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30291"/>
            <a:ext cx="8042276" cy="809493"/>
          </a:xfrm>
        </p:spPr>
        <p:txBody>
          <a:bodyPr/>
          <a:lstStyle/>
          <a:p>
            <a:r>
              <a:rPr lang="en-US" dirty="0"/>
              <a:t>Example Word: Procession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9731903"/>
              </p:ext>
            </p:extLst>
          </p:nvPr>
        </p:nvGraphicFramePr>
        <p:xfrm>
          <a:off x="549275" y="1232544"/>
          <a:ext cx="8042276" cy="548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1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1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76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Definition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Sentence using the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425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number of people or vehicles moving forward in an orderly fashion, esp. as part of a ceremony or festival. 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“In our parade we had a procession of many people.” 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Page 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88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FFFF"/>
                          </a:solidFill>
                        </a:rPr>
                        <a:t>Pictures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FFFF"/>
                          </a:solidFill>
                        </a:rPr>
                        <a:t>one antonym and one synonym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8946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Grandmont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Jean-Pol. </a:t>
                      </a:r>
                      <a:r>
                        <a:rPr lang="en-US" sz="12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Petit </a:t>
                      </a:r>
                      <a:r>
                        <a:rPr lang="en-US" sz="120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Doudou</a:t>
                      </a:r>
                      <a:r>
                        <a:rPr lang="en-US" sz="12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actors in the procession of the </a:t>
                      </a:r>
                      <a:r>
                        <a:rPr lang="en-US" sz="12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Car</a:t>
                      </a:r>
                      <a:r>
                        <a:rPr lang="en-US" sz="12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2006.</a:t>
                      </a:r>
                      <a:r>
                        <a:rPr lang="en-US" sz="1200" i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Web. 17 October 2013.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          antonym: chaotic crowd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          synonym: parade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 descr="procession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677" y="4197128"/>
            <a:ext cx="2572087" cy="192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60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30291"/>
            <a:ext cx="8042276" cy="809493"/>
          </a:xfrm>
        </p:spPr>
        <p:txBody>
          <a:bodyPr/>
          <a:lstStyle/>
          <a:p>
            <a:r>
              <a:rPr lang="en-US" dirty="0"/>
              <a:t>Word: 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1331305"/>
              </p:ext>
            </p:extLst>
          </p:nvPr>
        </p:nvGraphicFramePr>
        <p:xfrm>
          <a:off x="549275" y="1232544"/>
          <a:ext cx="8042276" cy="5279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1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1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76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Definition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A sentence using the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3654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88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FFFF"/>
                          </a:solidFill>
                        </a:rPr>
                        <a:t>Examples and/or Pictures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FFFF"/>
                          </a:solidFill>
                        </a:rPr>
                        <a:t>One synonym and one antonym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8946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705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30291"/>
            <a:ext cx="8042276" cy="809493"/>
          </a:xfrm>
        </p:spPr>
        <p:txBody>
          <a:bodyPr/>
          <a:lstStyle/>
          <a:p>
            <a:r>
              <a:rPr lang="en-US" dirty="0"/>
              <a:t>Word: 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549275" y="1232544"/>
          <a:ext cx="8042276" cy="5279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1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1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76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Definition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A sentence using the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3654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88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FFFF"/>
                          </a:solidFill>
                        </a:rPr>
                        <a:t>Examples and/or Pictures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FFFF"/>
                          </a:solidFill>
                        </a:rPr>
                        <a:t>One synonym and one antonym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8946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206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30291"/>
            <a:ext cx="8042276" cy="809493"/>
          </a:xfrm>
        </p:spPr>
        <p:txBody>
          <a:bodyPr/>
          <a:lstStyle/>
          <a:p>
            <a:r>
              <a:rPr lang="en-US" dirty="0"/>
              <a:t>Word: 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549275" y="1232544"/>
          <a:ext cx="8042276" cy="5279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1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1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76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Definition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A sentence using the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3654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88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FFFF"/>
                          </a:solidFill>
                        </a:rPr>
                        <a:t>Examples and/or Pictures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FFFF"/>
                          </a:solidFill>
                        </a:rPr>
                        <a:t>One synonym and one antonym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8946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039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30291"/>
            <a:ext cx="8042276" cy="809493"/>
          </a:xfrm>
        </p:spPr>
        <p:txBody>
          <a:bodyPr/>
          <a:lstStyle/>
          <a:p>
            <a:r>
              <a:rPr lang="en-US" dirty="0"/>
              <a:t>Word: 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549275" y="1232544"/>
          <a:ext cx="8042276" cy="5279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1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1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76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Definition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A sentence using the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3654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88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FFFF"/>
                          </a:solidFill>
                        </a:rPr>
                        <a:t>Examples and/or Pictures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FFFF"/>
                          </a:solidFill>
                        </a:rPr>
                        <a:t>One synonym and one antonym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8946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2317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30291"/>
            <a:ext cx="8042276" cy="809493"/>
          </a:xfrm>
        </p:spPr>
        <p:txBody>
          <a:bodyPr/>
          <a:lstStyle/>
          <a:p>
            <a:r>
              <a:rPr lang="en-US" dirty="0"/>
              <a:t>Word: 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549275" y="1232544"/>
          <a:ext cx="8042276" cy="5279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1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1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76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Definition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A sentence using the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3654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88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FFFF"/>
                          </a:solidFill>
                        </a:rPr>
                        <a:t>Examples and/or Pictures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FFFF"/>
                          </a:solidFill>
                        </a:rPr>
                        <a:t>One synonym and one antonym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8946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1027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30291"/>
            <a:ext cx="8042276" cy="809493"/>
          </a:xfrm>
        </p:spPr>
        <p:txBody>
          <a:bodyPr/>
          <a:lstStyle/>
          <a:p>
            <a:r>
              <a:rPr lang="en-US" dirty="0"/>
              <a:t>Word: 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549275" y="1232544"/>
          <a:ext cx="8042276" cy="5279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1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1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76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Definition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A sentence using the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3654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88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FFFF"/>
                          </a:solidFill>
                        </a:rPr>
                        <a:t>Examples and/or Pictures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FFFF"/>
                          </a:solidFill>
                        </a:rPr>
                        <a:t>One synonym and one antonym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8946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49213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119</TotalTime>
  <Words>227</Words>
  <Application>Microsoft Office PowerPoint</Application>
  <PresentationFormat>On-screen Show (4:3)</PresentationFormat>
  <Paragraphs>124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News Gothic MT</vt:lpstr>
      <vt:lpstr>Wingdings 2</vt:lpstr>
      <vt:lpstr>Breeze</vt:lpstr>
      <vt:lpstr>Digital Frayer Model Template</vt:lpstr>
      <vt:lpstr>Example Word: Procession</vt:lpstr>
      <vt:lpstr>Word: </vt:lpstr>
      <vt:lpstr>Word: </vt:lpstr>
      <vt:lpstr>Word: </vt:lpstr>
      <vt:lpstr>Word: </vt:lpstr>
      <vt:lpstr>Word: </vt:lpstr>
      <vt:lpstr>Word: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Frayer Models</dc:title>
  <dc:creator>Larry Harahus</dc:creator>
  <cp:lastModifiedBy>Virginia Campbell</cp:lastModifiedBy>
  <cp:revision>10</cp:revision>
  <dcterms:created xsi:type="dcterms:W3CDTF">2013-10-10T01:13:16Z</dcterms:created>
  <dcterms:modified xsi:type="dcterms:W3CDTF">2018-08-23T13:52:00Z</dcterms:modified>
</cp:coreProperties>
</file>