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43"/>
    <p:restoredTop sz="94599"/>
  </p:normalViewPr>
  <p:slideViewPr>
    <p:cSldViewPr snapToGrid="0" snapToObjects="1">
      <p:cViewPr varScale="1">
        <p:scale>
          <a:sx n="112" d="100"/>
          <a:sy n="112" d="100"/>
        </p:scale>
        <p:origin x="3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5546B-D895-2049-A66D-38FB42DED0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3C65C6-430B-7A4D-97D6-D188DAB579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5355E-D0AB-5540-AE7C-A8717FA80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9CAB-2FC1-F946-9CEE-E993812C832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CDEE5-D58D-C144-93BA-4D845756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621F3-48BA-C144-BCBC-FE30FD0CC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728F-6AC2-8942-A0FA-C44DE00C2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18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029C8-9D84-EA4D-9039-2F5D2AE5A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1A121-9C47-0242-8271-778954CB2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06CD6-AF06-CE4F-A751-71AF7319E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9CAB-2FC1-F946-9CEE-E993812C832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8CD15-BBEB-B448-8C06-48D760125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63C4F-7BDD-824E-9A75-20D47C83A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728F-6AC2-8942-A0FA-C44DE00C2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54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E7755-5E24-BC4C-A300-A629C17AE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2B9DB1-40DA-3742-A435-B1ED6C6BC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AC4AE-3CB7-9749-9FAE-415EF817A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9CAB-2FC1-F946-9CEE-E993812C832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7513B-25D2-8144-A72D-B3F0BC715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58A34-F488-CD47-908E-B85CF09F7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728F-6AC2-8942-A0FA-C44DE00C2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71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B282D-4661-F34A-B891-AC09E9CCA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2D10B-2CFF-E34B-87A7-9B38AAB5C9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CCDE7B-D163-4E4A-8FF0-61F56D0255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327B5-A537-E943-8220-5B36DBA62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9CAB-2FC1-F946-9CEE-E993812C832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26A26B-E5E0-9647-B034-A98B5EDDF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B00FFE-FA4B-8D4D-8CD7-B4B0F350C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728F-6AC2-8942-A0FA-C44DE00C2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902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0C32F-98A8-BB46-B97C-4CCD0C5D8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A22E2-0168-2444-8860-558C11E68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4D897D-C9CF-3F45-9872-9366DE00A1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891E2C-EABE-714D-B112-5F8BC4F8EC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1FD525-F6CF-A74E-A50B-3F6894691E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B35E49-3102-9747-A481-E35E5C5D4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9CAB-2FC1-F946-9CEE-E993812C832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C29951-A686-4F42-BCFE-BEC42504E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36766A-CBF3-AD43-8172-811BD00B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728F-6AC2-8942-A0FA-C44DE00C2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78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51424-7347-F14B-8767-866292F3A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3EE0DF-C3DC-AC4D-817C-B92E3AAF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9CAB-2FC1-F946-9CEE-E993812C832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BF7F61-787F-FD49-82BD-68339CCE2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26ED1D-2D7F-6641-AD51-552FE5D4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728F-6AC2-8942-A0FA-C44DE00C2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32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4DC6B6-91AD-344E-888D-A9DE3CBC7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9CAB-2FC1-F946-9CEE-E993812C832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D99603-1A92-C74D-B6B9-A9CC2F9CB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D7F92-8F74-D744-9D2E-FAB8DCEC3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728F-6AC2-8942-A0FA-C44DE00C2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204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C6F5A-FED8-7543-B90C-BAFE5AB11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2148A-8EB8-2F4C-A5FC-0DA3681CA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D9841-52CB-1A49-BE69-BDDD3B49AE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9006C-351C-424E-914D-FFA5758FC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9CAB-2FC1-F946-9CEE-E993812C832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52594-1E11-B249-866D-E9FDCEDB3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F8762-0FA3-FA4F-9932-DA6BF73C4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728F-6AC2-8942-A0FA-C44DE00C2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26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9738C-0731-A740-9ADB-0B73CF8AD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EE3E55-1604-9341-BE59-6CC104617F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4E1C5-AF62-9845-9825-F02D44E93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416DD6-2E95-6E4B-A15D-C6FB09CE5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9CAB-2FC1-F946-9CEE-E993812C832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AA5B5-751A-0A4B-A6D3-65B3D3F8B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A1EF3-85C4-DA4A-A9EB-E885032AE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728F-6AC2-8942-A0FA-C44DE00C2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729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327D9-F1A6-CC49-B32E-15CF6F3A4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40FD2E-8C39-F94F-B7AA-78A3B9524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F356A-82E0-3B46-B520-7EE97A8E2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9CAB-2FC1-F946-9CEE-E993812C832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9C26B-CF58-B144-98FB-F4FFB0623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00835-BC36-E94C-9543-2981A18E3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728F-6AC2-8942-A0FA-C44DE00C2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2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379CD5-764F-524C-866C-334F0417E6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716857-EBBE-1849-88F8-C4CD405621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D6A58-0CE7-9A4E-9907-075F78B70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9CAB-2FC1-F946-9CEE-E993812C832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D66B5-E3D3-C14C-9D9B-10160394E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49903-3E1C-D848-831C-7C6DE7121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728F-6AC2-8942-A0FA-C44DE00C2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454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116974-2588-104E-850C-1EB144F70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E2E11A-5E6B-FD4F-B710-025FCF7F3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0D76A-3FCC-A341-91B0-37941806C1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F9CAB-2FC1-F946-9CEE-E993812C832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9D4C6-E82C-6348-825A-850BD1FD6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96E71-351C-8A4F-A90B-8811F9A89F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2728F-6AC2-8942-A0FA-C44DE00C2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975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D41CC5-C2CA-8C45-9377-3E57E83F2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pic>
        <p:nvPicPr>
          <p:cNvPr id="1026" name="Picture 2" descr="https://lh4.googleusercontent.com/Q8xGsR9caJnj87ntyJw8UKp-cP55b6a52Yp4wTc42OK9uHN1aX-JV7IGwHc9X1k8B85oPRbi4sTyNN4O7oKnyicj0h8KY_PkttZndAbYIjHcVIfWfVAjJ5CMc0Ix6_j4Tc4NPXg2">
            <a:extLst>
              <a:ext uri="{FF2B5EF4-FFF2-40B4-BE49-F238E27FC236}">
                <a16:creationId xmlns:a16="http://schemas.microsoft.com/office/drawing/2014/main" id="{5672189A-D707-B445-92E4-768FA79B8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33198"/>
            <a:ext cx="12551702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597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102F9-21DB-4145-B111-F88FDDD3D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455" y="380891"/>
            <a:ext cx="10515600" cy="1325563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pic>
        <p:nvPicPr>
          <p:cNvPr id="2050" name="Picture 2" descr="https://lh4.googleusercontent.com/RwpQMPCai5FjjAeJIwFzylsuv3e29ku3Ej-BbGCe3b3v07MOEnJRY7ApJqWFTOKII82OI6qko1JKxRqUXmnLxEcmd73zBxZqU5RQ_l5XG8121S1MCtzNNS0mkoXMU_DAquxym76a">
            <a:extLst>
              <a:ext uri="{FF2B5EF4-FFF2-40B4-BE49-F238E27FC236}">
                <a16:creationId xmlns:a16="http://schemas.microsoft.com/office/drawing/2014/main" id="{A3B7C367-3049-DE47-99F1-C4B94353C3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179" y="0"/>
            <a:ext cx="11152909" cy="6824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478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1C08A-B0B9-C04D-97BA-8DAD689A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1BA4F-C1CF-F04B-B499-1580A5AA88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s://lh4.googleusercontent.com/WGnzQh6NrKxiZG7Oye6_kN1cynTGiYcfveG92fGaKXlqVyZpwYViJPm-N7vLO2qNYlNxvlxTTFuN47BegoqFoH4LXl3BRYP4rAuBlxuidY2Esu4RBKeQ2mOAg_ovfFd_2hUJVWUZ">
            <a:extLst>
              <a:ext uri="{FF2B5EF4-FFF2-40B4-BE49-F238E27FC236}">
                <a16:creationId xmlns:a16="http://schemas.microsoft.com/office/drawing/2014/main" id="{F87DF6DF-F9F9-894C-9030-BD303B4AD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0" y="1460501"/>
            <a:ext cx="12192348" cy="471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835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E5DBA-5F40-BB4E-9EB5-9EA1EB587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531" y="0"/>
            <a:ext cx="10515600" cy="1325563"/>
          </a:xfrm>
        </p:spPr>
        <p:txBody>
          <a:bodyPr/>
          <a:lstStyle/>
          <a:p>
            <a:r>
              <a:rPr lang="en-US" dirty="0"/>
              <a:t>4</a:t>
            </a:r>
          </a:p>
        </p:txBody>
      </p:sp>
      <p:pic>
        <p:nvPicPr>
          <p:cNvPr id="4098" name="Picture 2" descr="https://lh4.googleusercontent.com/4LCAuSzFT9aGY2PZkFm106kvTC7VF0aWNEyyYw3onAkH_EFMeGYC5KbKsHA7N_6vaDew_DcU_d7Z3kpBOfFv6mnBd9EfbA_xH2ZsXL3luz_E_IV90Ue2aUb4Ec0p-ZmnlwmX4gxz">
            <a:extLst>
              <a:ext uri="{FF2B5EF4-FFF2-40B4-BE49-F238E27FC236}">
                <a16:creationId xmlns:a16="http://schemas.microsoft.com/office/drawing/2014/main" id="{163F8E5B-093E-884D-8079-FDC673A180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7906"/>
            <a:ext cx="12360596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891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7D517-08F0-094F-AFB9-8FE0975C2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pic>
        <p:nvPicPr>
          <p:cNvPr id="5122" name="Picture 2" descr="https://lh6.googleusercontent.com/gXt-8tKc_MEHndOz6KDUHCRvqdcwzJuWdwzk5K36xHO91GTdRX7rH5ROOSfGovs7IdhRzTXyVj78oPzVDzyp2EU3Lg7PEFj4gbvnToQL53fPPW3tPozYG7SISitE30Lm9HNn4eHE">
            <a:extLst>
              <a:ext uri="{FF2B5EF4-FFF2-40B4-BE49-F238E27FC236}">
                <a16:creationId xmlns:a16="http://schemas.microsoft.com/office/drawing/2014/main" id="{0530B835-F764-CC47-ADD1-D4BACB2690C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54" y="1870480"/>
            <a:ext cx="11628292" cy="371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2634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</Words>
  <Application>Microsoft Macintosh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1</vt:lpstr>
      <vt:lpstr>2</vt:lpstr>
      <vt:lpstr>3</vt:lpstr>
      <vt:lpstr>4</vt:lpstr>
      <vt:lpstr>5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Robert Richter</cp:lastModifiedBy>
  <cp:revision>3</cp:revision>
  <dcterms:created xsi:type="dcterms:W3CDTF">2020-02-24T14:03:40Z</dcterms:created>
  <dcterms:modified xsi:type="dcterms:W3CDTF">2020-03-12T10:58:15Z</dcterms:modified>
</cp:coreProperties>
</file>