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6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F4AA6-3DF1-CC4E-AEDF-CB63F9C8E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5EE31-116A-8E48-A519-BD4262228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F6728-F3F9-E346-8C82-F36F1148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91319-7D31-504F-8A3B-74BBDC8F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FA27C-440C-3240-A417-44F0C360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6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626D-9A06-0647-8BF2-0624F04F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BADC4-E3AA-294E-A9DE-8CEB33FE8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67263-7DEF-CC41-8EC0-8FC1CE8AD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83BEC-607D-9648-8F66-D979ACB7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51F9-A34A-3846-92E3-8941135E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1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4E904-72DA-8A41-B77C-48EDDB18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D8386-97E8-244F-A617-32C54493D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F0C14-C2B4-CA43-A92F-EC1E4B18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41E9B-D574-9E4E-A870-5E9EBBC8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D3A2D-BFC8-7040-9E96-1D788EF6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0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A948-51EC-9447-96FB-DE33C5C0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71D7-9843-934C-B6F4-ACAF5CF15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DD165-3EC2-1C49-8B92-411BE19A2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1545F-88B5-074E-AC7D-2CA0392A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3B763-CA37-B34F-82F1-B18CA6C99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AC5D9-B8B6-8849-B321-4C88B611D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07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6F11A-44D2-8B4A-BA87-35FE1529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C5377-4E8B-3745-A761-0E9552B10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4179D-813E-0F44-8B31-ECAC90B9F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7D032-98E2-7B44-A149-2B5190303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6A63E-C1FB-4F44-BB56-E7AFC7014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0A27E-5177-6046-8718-83347B475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BACBB6-C507-6749-89C5-543A029DD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98977F-43F4-8F4F-B7B7-64A8C14C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6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0879-1421-2347-AB46-A150BA2D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B84C73-EAE7-8F41-82C2-832DA0098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55873-C5B2-BF48-BBF9-D04674D46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9CD9F-08E3-3B4A-91DA-E31F6AAD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3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0ABF5-E9D4-0142-986E-BA405C92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5C3A53-0A5B-3947-9994-0E6C2369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61348-E9E9-EC46-B1EC-A74F2BD59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0036-CEF4-2444-8086-AD6BFA8E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46805-78CC-944D-A335-A9EEE75A9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1A9B4-8541-EB45-BB79-23B938A8C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66554-057E-924E-9D47-1CACF3365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BEDE9-0079-DA45-AD74-A882810A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E7035-2413-1446-B227-774FC508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77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4867-8825-8D47-8D4D-3E39153C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8D1A5-4FE7-B243-B918-5BC22721E8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0AC7B-4D29-774C-8278-1D3DB1315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BE3C9-6D64-3F41-B02D-4AA7F33B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CBCDB-959D-444F-9AB4-54AA7156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B5CB-7A3A-8B4E-890D-5D545A47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7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18100-EA8C-F843-B64A-80C538ADE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930E9-01CE-A844-AC86-1BBD8830A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DA8F0-02AA-D549-87ED-CFC75BBF8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EB799-87A6-2C41-83E2-86A46AD09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F502B-379C-3747-8417-40BF648AF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8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E5E46-253A-F641-84A5-031094054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01B61F-BAB9-A94C-B252-BCB8ADDCD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9D849-3C21-9F4C-927F-029A9920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8F7AC-38DC-004B-8542-8F974107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AD431-80BE-D641-9F88-084A6E2C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1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F86E95-DFDF-4846-A691-DE5B58FD1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44532-0A24-4E4C-91BA-D29A53E71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390AE-B009-8A4F-9351-AB1C7C5CC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85C58-4B72-014A-81E6-4E588EA6F680}" type="datetimeFigureOut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5BF97-23CC-5647-AC7E-4BCC20C45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E5CF6-1A2C-794B-80FD-5AEF25A9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F7D4-9600-D240-AB1A-E500D65DE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5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6.googleusercontent.com/8RMSdl9SimOBiKJHHI00W3gGWGjUz7pUPV_DX9_WXptQ80dhtIzNzylelke_1hgxUVx-GqMxTXkzRNjgHGKYHOq_R4BW-QEPEMQJJRqaTBI9rznBOqEtNa6hsjJVQFEDNvs__Axt">
            <a:extLst>
              <a:ext uri="{FF2B5EF4-FFF2-40B4-BE49-F238E27FC236}">
                <a16:creationId xmlns:a16="http://schemas.microsoft.com/office/drawing/2014/main" id="{3939A0F0-3239-0A4B-A5A7-7DCE2B78B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6" y="854765"/>
            <a:ext cx="12047588" cy="60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AC74EE-3945-D14A-8E3C-00794871E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0243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985E-A269-154B-A636-AA897415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75" y="47780"/>
            <a:ext cx="10515600" cy="1325563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8DC8B-56C7-1649-8359-DE4CE6DA1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lh5.googleusercontent.com/pTBkWTrtQiV6h-UDnahFZODNWdQNvNhuB_w1sakmCdWFM6-5wMXdK6Jmy13QUhM19H_4RCD6vP50Cg6jsMTjqi0i3lYI9wpHz5a7iDqF8fXJIAw6OLHeh9UAvwll5nXSGhCEpeT3">
            <a:extLst>
              <a:ext uri="{FF2B5EF4-FFF2-40B4-BE49-F238E27FC236}">
                <a16:creationId xmlns:a16="http://schemas.microsoft.com/office/drawing/2014/main" id="{1EB37906-6EC3-2F44-BB02-07A537CC9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75" y="911622"/>
            <a:ext cx="11443602" cy="58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76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3405-C4A5-404B-98FF-608EB8BA5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3074" name="Picture 2" descr="https://lh3.googleusercontent.com/UT8KLToWdkWBc6uOXAs629R2pXN9mQSQgYNUYyIeNXBklSTMbBo5wp67L3pnoxZeG5n3h5gXZUov3ANi7yJ2Yd-WXS9RgqceG2zPcD2EptDa38sZHkAwNBYQlV98MMWz9CfrbrtR">
            <a:extLst>
              <a:ext uri="{FF2B5EF4-FFF2-40B4-BE49-F238E27FC236}">
                <a16:creationId xmlns:a16="http://schemas.microsoft.com/office/drawing/2014/main" id="{20C45C88-B263-1240-A046-268E4EBDB8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014"/>
            <a:ext cx="12197272" cy="490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47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7DA17-55B4-A544-B36C-68DA77A5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6AF2-E8F2-2342-9827-D664DA24D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lh3.googleusercontent.com/_Dm7qpHEIAYkeSte3xLaiSx9MXZSb-2KWK2KDKZKLzpnoDHtO-54eT5CI_9enPaS5ltUPYASubqUylZ07J3JCHSNPtDODbZ-aKWzGXcfDuMTomXZzq0-2aRiHUvOhHKwTfF4yVf8">
            <a:extLst>
              <a:ext uri="{FF2B5EF4-FFF2-40B4-BE49-F238E27FC236}">
                <a16:creationId xmlns:a16="http://schemas.microsoft.com/office/drawing/2014/main" id="{DBFFE1D2-E898-684F-9774-F7B5A4D85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9" y="1371496"/>
            <a:ext cx="11679670" cy="525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01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B4C8-489F-A040-8E15-01C7890C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B4072-7C38-6846-BACF-3D7E40D00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s://lh3.googleusercontent.com/oH_AK2Won3KhypZd3tRRONBs4yo_xOleYD-_tnal910-y7SCN3L6np9ePgMX1ydoufo__aSF_GWU5c4lTzeQHG-9sijIgkTy8Nn-ytl9K69qk4obBvB0aFL81YNnFDjQTuqZXx-Z">
            <a:extLst>
              <a:ext uri="{FF2B5EF4-FFF2-40B4-BE49-F238E27FC236}">
                <a16:creationId xmlns:a16="http://schemas.microsoft.com/office/drawing/2014/main" id="{02F2D3D7-B2C8-AD4C-B462-7BB7900FA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71" y="1427356"/>
            <a:ext cx="12014229" cy="494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40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1</vt:lpstr>
      <vt:lpstr>2</vt:lpstr>
      <vt:lpstr>3</vt:lpstr>
      <vt:lpstr>4</vt:lpstr>
      <vt:lpstr>5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Robert Richter</cp:lastModifiedBy>
  <cp:revision>3</cp:revision>
  <dcterms:created xsi:type="dcterms:W3CDTF">2020-02-24T13:59:08Z</dcterms:created>
  <dcterms:modified xsi:type="dcterms:W3CDTF">2020-03-11T10:45:50Z</dcterms:modified>
</cp:coreProperties>
</file>