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0EFFBB-CD98-4590-A8B5-98456C9B8E3C}" v="660" dt="2019-07-16T19:00:38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14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i Williams" userId="8fee6c439627fa3a" providerId="LiveId" clId="{350EFFBB-CD98-4590-A8B5-98456C9B8E3C}"/>
    <pc:docChg chg="custSel addSld delSld modSld">
      <pc:chgData name="Tori Williams" userId="8fee6c439627fa3a" providerId="LiveId" clId="{350EFFBB-CD98-4590-A8B5-98456C9B8E3C}" dt="2019-07-16T19:00:38.490" v="659" actId="2696"/>
      <pc:docMkLst>
        <pc:docMk/>
      </pc:docMkLst>
      <pc:sldChg chg="modSp">
        <pc:chgData name="Tori Williams" userId="8fee6c439627fa3a" providerId="LiveId" clId="{350EFFBB-CD98-4590-A8B5-98456C9B8E3C}" dt="2019-07-13T01:13:09.490" v="574" actId="20577"/>
        <pc:sldMkLst>
          <pc:docMk/>
          <pc:sldMk cId="2203006331" sldId="257"/>
        </pc:sldMkLst>
        <pc:spChg chg="mod">
          <ac:chgData name="Tori Williams" userId="8fee6c439627fa3a" providerId="LiveId" clId="{350EFFBB-CD98-4590-A8B5-98456C9B8E3C}" dt="2019-07-13T01:13:09.490" v="574" actId="20577"/>
          <ac:spMkLst>
            <pc:docMk/>
            <pc:sldMk cId="2203006331" sldId="257"/>
            <ac:spMk id="3" creationId="{E63E7A2C-CDF2-4676-8798-22691825DCB2}"/>
          </ac:spMkLst>
        </pc:spChg>
      </pc:sldChg>
      <pc:sldChg chg="modSp">
        <pc:chgData name="Tori Williams" userId="8fee6c439627fa3a" providerId="LiveId" clId="{350EFFBB-CD98-4590-A8B5-98456C9B8E3C}" dt="2019-07-16T18:01:29.860" v="658" actId="207"/>
        <pc:sldMkLst>
          <pc:docMk/>
          <pc:sldMk cId="1996693751" sldId="258"/>
        </pc:sldMkLst>
        <pc:spChg chg="mod">
          <ac:chgData name="Tori Williams" userId="8fee6c439627fa3a" providerId="LiveId" clId="{350EFFBB-CD98-4590-A8B5-98456C9B8E3C}" dt="2019-07-16T18:01:29.860" v="658" actId="207"/>
          <ac:spMkLst>
            <pc:docMk/>
            <pc:sldMk cId="1996693751" sldId="258"/>
            <ac:spMk id="3" creationId="{A7C4161A-F351-4F36-967E-A7B3FE98DB4F}"/>
          </ac:spMkLst>
        </pc:spChg>
      </pc:sldChg>
      <pc:sldChg chg="modSp modAnim">
        <pc:chgData name="Tori Williams" userId="8fee6c439627fa3a" providerId="LiveId" clId="{350EFFBB-CD98-4590-A8B5-98456C9B8E3C}" dt="2019-07-13T01:11:03.192" v="430" actId="14100"/>
        <pc:sldMkLst>
          <pc:docMk/>
          <pc:sldMk cId="617790801" sldId="259"/>
        </pc:sldMkLst>
        <pc:spChg chg="mod">
          <ac:chgData name="Tori Williams" userId="8fee6c439627fa3a" providerId="LiveId" clId="{350EFFBB-CD98-4590-A8B5-98456C9B8E3C}" dt="2019-07-13T01:11:03.192" v="430" actId="14100"/>
          <ac:spMkLst>
            <pc:docMk/>
            <pc:sldMk cId="617790801" sldId="259"/>
            <ac:spMk id="3" creationId="{64038E33-4628-43DE-A652-16D2896A02ED}"/>
          </ac:spMkLst>
        </pc:spChg>
      </pc:sldChg>
      <pc:sldChg chg="modSp modAnim">
        <pc:chgData name="Tori Williams" userId="8fee6c439627fa3a" providerId="LiveId" clId="{350EFFBB-CD98-4590-A8B5-98456C9B8E3C}" dt="2019-07-13T01:07:07.304" v="351" actId="403"/>
        <pc:sldMkLst>
          <pc:docMk/>
          <pc:sldMk cId="3974694883" sldId="260"/>
        </pc:sldMkLst>
        <pc:spChg chg="mod">
          <ac:chgData name="Tori Williams" userId="8fee6c439627fa3a" providerId="LiveId" clId="{350EFFBB-CD98-4590-A8B5-98456C9B8E3C}" dt="2019-07-13T01:07:07.304" v="351" actId="403"/>
          <ac:spMkLst>
            <pc:docMk/>
            <pc:sldMk cId="3974694883" sldId="260"/>
            <ac:spMk id="3" creationId="{8AB5DC9F-AB22-423E-AAF7-BD8492B451C6}"/>
          </ac:spMkLst>
        </pc:spChg>
      </pc:sldChg>
      <pc:sldChg chg="del">
        <pc:chgData name="Tori Williams" userId="8fee6c439627fa3a" providerId="LiveId" clId="{350EFFBB-CD98-4590-A8B5-98456C9B8E3C}" dt="2019-07-16T19:00:38.490" v="659" actId="2696"/>
        <pc:sldMkLst>
          <pc:docMk/>
          <pc:sldMk cId="3378861507" sldId="261"/>
        </pc:sldMkLst>
      </pc:sldChg>
      <pc:sldChg chg="modSp add">
        <pc:chgData name="Tori Williams" userId="8fee6c439627fa3a" providerId="LiveId" clId="{350EFFBB-CD98-4590-A8B5-98456C9B8E3C}" dt="2019-07-13T01:52:44.481" v="656" actId="20577"/>
        <pc:sldMkLst>
          <pc:docMk/>
          <pc:sldMk cId="3330983658" sldId="262"/>
        </pc:sldMkLst>
        <pc:spChg chg="mod">
          <ac:chgData name="Tori Williams" userId="8fee6c439627fa3a" providerId="LiveId" clId="{350EFFBB-CD98-4590-A8B5-98456C9B8E3C}" dt="2019-07-13T01:11:28.424" v="479" actId="20577"/>
          <ac:spMkLst>
            <pc:docMk/>
            <pc:sldMk cId="3330983658" sldId="262"/>
            <ac:spMk id="2" creationId="{797B78BD-5B8D-4A03-B5D3-EC6D59651EF8}"/>
          </ac:spMkLst>
        </pc:spChg>
        <pc:spChg chg="mod">
          <ac:chgData name="Tori Williams" userId="8fee6c439627fa3a" providerId="LiveId" clId="{350EFFBB-CD98-4590-A8B5-98456C9B8E3C}" dt="2019-07-13T01:52:44.481" v="656" actId="20577"/>
          <ac:spMkLst>
            <pc:docMk/>
            <pc:sldMk cId="3330983658" sldId="262"/>
            <ac:spMk id="3" creationId="{6847237C-4CED-4E8B-A7E5-C18B225B2E52}"/>
          </ac:spMkLst>
        </pc:spChg>
      </pc:sldChg>
      <pc:sldChg chg="modSp add">
        <pc:chgData name="Tori Williams" userId="8fee6c439627fa3a" providerId="LiveId" clId="{350EFFBB-CD98-4590-A8B5-98456C9B8E3C}" dt="2019-07-13T01:11:15.758" v="453" actId="20577"/>
        <pc:sldMkLst>
          <pc:docMk/>
          <pc:sldMk cId="4192362550" sldId="263"/>
        </pc:sldMkLst>
        <pc:spChg chg="mod">
          <ac:chgData name="Tori Williams" userId="8fee6c439627fa3a" providerId="LiveId" clId="{350EFFBB-CD98-4590-A8B5-98456C9B8E3C}" dt="2019-07-13T01:11:13.365" v="452" actId="20577"/>
          <ac:spMkLst>
            <pc:docMk/>
            <pc:sldMk cId="4192362550" sldId="263"/>
            <ac:spMk id="2" creationId="{DA86E302-B637-45D2-A9BA-DC322515EB53}"/>
          </ac:spMkLst>
        </pc:spChg>
        <pc:spChg chg="mod">
          <ac:chgData name="Tori Williams" userId="8fee6c439627fa3a" providerId="LiveId" clId="{350EFFBB-CD98-4590-A8B5-98456C9B8E3C}" dt="2019-07-13T01:11:15.758" v="453" actId="20577"/>
          <ac:spMkLst>
            <pc:docMk/>
            <pc:sldMk cId="4192362550" sldId="263"/>
            <ac:spMk id="3" creationId="{20D3DC61-B42A-4800-8F31-8EB37196382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8/16/19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E55F-AE2B-4B56-95AE-42E0F24DA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Forms of Government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08D4-4DB0-4CE4-9F7E-5F1F5E4B71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4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D9573-DBBA-4356-B37A-8FC7DAAC8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importance of government?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E7A2C-CDF2-4676-8798-22691825D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/>
              <a:t>Government is the ruling authority</a:t>
            </a:r>
          </a:p>
          <a:p>
            <a:pPr lvl="1"/>
            <a:r>
              <a:rPr lang="en-US" sz="3200" dirty="0"/>
              <a:t>Keep order and provide security</a:t>
            </a:r>
          </a:p>
          <a:p>
            <a:pPr lvl="1"/>
            <a:r>
              <a:rPr lang="en-US" sz="3200" dirty="0"/>
              <a:t>Provide services</a:t>
            </a:r>
          </a:p>
          <a:p>
            <a:pPr lvl="1"/>
            <a:r>
              <a:rPr lang="en-US" sz="3200" dirty="0"/>
              <a:t>Guide the community</a:t>
            </a:r>
          </a:p>
          <a:p>
            <a:pPr lvl="1"/>
            <a:endParaRPr lang="en-US" sz="3200" dirty="0"/>
          </a:p>
          <a:p>
            <a:r>
              <a:rPr lang="en-US" sz="3400" dirty="0">
                <a:solidFill>
                  <a:srgbClr val="FF0000"/>
                </a:solidFill>
              </a:rPr>
              <a:t>Popular sovereignty- the idea that government receives its power from the people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0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B361-DD45-4FAE-ACF1-5FF86D25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&amp; Types of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4161A-F351-4F36-967E-A7B3FE98D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20" y="1944210"/>
            <a:ext cx="9445841" cy="483832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Federal system- government divided between federal (national) govt and state govt</a:t>
            </a:r>
          </a:p>
          <a:p>
            <a:pPr lvl="1"/>
            <a:r>
              <a:rPr lang="en-US" sz="2400" dirty="0"/>
              <a:t>Local governments are underneath state governments</a:t>
            </a:r>
          </a:p>
          <a:p>
            <a:pPr lvl="1"/>
            <a:r>
              <a:rPr lang="en-US" sz="2400" dirty="0"/>
              <a:t>US uses this system</a:t>
            </a:r>
          </a:p>
          <a:p>
            <a:r>
              <a:rPr lang="en-US" sz="2800" dirty="0"/>
              <a:t>Types of Government</a:t>
            </a:r>
          </a:p>
          <a:p>
            <a:pPr lvl="1"/>
            <a:r>
              <a:rPr lang="en-US" sz="2400" dirty="0"/>
              <a:t>Democratic governments</a:t>
            </a:r>
          </a:p>
          <a:p>
            <a:pPr lvl="1"/>
            <a:r>
              <a:rPr lang="en-US" sz="2400" dirty="0"/>
              <a:t>Authoritarian governments</a:t>
            </a:r>
          </a:p>
        </p:txBody>
      </p:sp>
    </p:spTree>
    <p:extLst>
      <p:ext uri="{BB962C8B-B14F-4D97-AF65-F5344CB8AC3E}">
        <p14:creationId xmlns:p14="http://schemas.microsoft.com/office/powerpoint/2010/main" val="1996693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C7E0C-4A27-47C4-8187-A91045B8D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Democratic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38E33-4628-43DE-A652-16D2896A0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87" y="2222287"/>
            <a:ext cx="11035935" cy="463571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Democratic regimes = people rule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FFFF00"/>
                </a:solidFill>
              </a:rPr>
              <a:t>Representative Democracy- govt where citizens choose a smaller group to govern on their behalf</a:t>
            </a:r>
          </a:p>
          <a:p>
            <a:pPr lvl="1"/>
            <a:r>
              <a:rPr lang="en-US" sz="2800" dirty="0"/>
              <a:t>Republics- citizens choose leader of the country or government</a:t>
            </a:r>
          </a:p>
          <a:p>
            <a:pPr lvl="1"/>
            <a:r>
              <a:rPr lang="en-US" sz="2800" dirty="0">
                <a:solidFill>
                  <a:srgbClr val="FFFF00"/>
                </a:solidFill>
              </a:rPr>
              <a:t>Constitutional Monarchy- Monarchy where the power of the hereditary ruler is limited by the country’s constitution and laws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779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6E302-B637-45D2-A9BA-DC322515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Democratic Governments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3DC61-B42A-4800-8F31-8EB371963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Direct Democracy- people vote first hand</a:t>
            </a:r>
          </a:p>
          <a:p>
            <a:endParaRPr lang="en-US" sz="3200" dirty="0"/>
          </a:p>
          <a:p>
            <a:r>
              <a:rPr lang="en-US" sz="3200" dirty="0"/>
              <a:t>Democracy works on principle of </a:t>
            </a:r>
            <a:r>
              <a:rPr lang="en-US" sz="3200" dirty="0">
                <a:solidFill>
                  <a:srgbClr val="FF0000"/>
                </a:solidFill>
              </a:rPr>
              <a:t>majority rule- majority of members of a community has the power t o make laws binding upon all the people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362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0B79-2D60-4263-86D3-7C75C98AA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Authoritarian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5DC9F-AB22-423E-AAF7-BD8492B45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970843"/>
            <a:ext cx="11257876" cy="4722920"/>
          </a:xfrm>
        </p:spPr>
        <p:txBody>
          <a:bodyPr>
            <a:normAutofit/>
          </a:bodyPr>
          <a:lstStyle/>
          <a:p>
            <a:r>
              <a:rPr lang="en-US" sz="2800" dirty="0"/>
              <a:t>Authoritarian regimes = power held by person/group not accountable to the people</a:t>
            </a:r>
          </a:p>
          <a:p>
            <a:endParaRPr lang="en-US" sz="2800" dirty="0"/>
          </a:p>
          <a:p>
            <a:r>
              <a:rPr lang="en-US" sz="2800" dirty="0"/>
              <a:t>Autocracy/ </a:t>
            </a:r>
            <a:r>
              <a:rPr lang="en-US" sz="2800" dirty="0">
                <a:solidFill>
                  <a:srgbClr val="FFFF00"/>
                </a:solidFill>
              </a:rPr>
              <a:t>Absolute monarchy- monarchs with unlimited and absolute power</a:t>
            </a:r>
          </a:p>
          <a:p>
            <a:r>
              <a:rPr lang="en-US" sz="2800" dirty="0"/>
              <a:t>Dictatorship- Leaders (dictators) exercise complete control, often come into power by force</a:t>
            </a:r>
          </a:p>
        </p:txBody>
      </p:sp>
    </p:spTree>
    <p:extLst>
      <p:ext uri="{BB962C8B-B14F-4D97-AF65-F5344CB8AC3E}">
        <p14:creationId xmlns:p14="http://schemas.microsoft.com/office/powerpoint/2010/main" val="397469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78BD-5B8D-4A03-B5D3-EC6D5965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Authoritarian Governments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7237C-4CED-4E8B-A7E5-C18B225B2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Totalitarian- government control extends to almost all aspects of people’s lives</a:t>
            </a:r>
          </a:p>
          <a:p>
            <a:pPr lvl="1"/>
            <a:r>
              <a:rPr lang="en-US" sz="3000" dirty="0"/>
              <a:t>Socialism- systems where society, either directly or indirectly through the government, controls all aspects of the economy</a:t>
            </a:r>
          </a:p>
          <a:p>
            <a:pPr lvl="1"/>
            <a:r>
              <a:rPr lang="en-US" sz="3000" dirty="0"/>
              <a:t>Practiced by some totalitarian states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9836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650</TotalTime>
  <Words>231</Words>
  <Application>Microsoft Macintosh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Century Gothic</vt:lpstr>
      <vt:lpstr>Wingdings 2</vt:lpstr>
      <vt:lpstr>Quotable</vt:lpstr>
      <vt:lpstr>Forms of Government</vt:lpstr>
      <vt:lpstr>What is the importance of government?</vt:lpstr>
      <vt:lpstr>Levels &amp; Types of Government</vt:lpstr>
      <vt:lpstr>Democratic Government</vt:lpstr>
      <vt:lpstr>Democratic Governments</vt:lpstr>
      <vt:lpstr>Authoritarian Government</vt:lpstr>
      <vt:lpstr>Authoritarian Governments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Forms of Government</dc:title>
  <dc:creator>Tori Williams</dc:creator>
  <cp:lastModifiedBy>Microsoft Office User</cp:lastModifiedBy>
  <cp:revision>12</cp:revision>
  <dcterms:created xsi:type="dcterms:W3CDTF">2019-07-12T00:37:44Z</dcterms:created>
  <dcterms:modified xsi:type="dcterms:W3CDTF">2019-08-16T20:42:09Z</dcterms:modified>
</cp:coreProperties>
</file>