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599"/>
  </p:normalViewPr>
  <p:slideViewPr>
    <p:cSldViewPr snapToGrid="0" snapToObjects="1">
      <p:cViewPr varScale="1">
        <p:scale>
          <a:sx n="106" d="100"/>
          <a:sy n="106" d="100"/>
        </p:scale>
        <p:origin x="79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11/3/17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11/3/17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11/3/17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11/3/17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11/3/17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11/3/17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11/3/17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11/3/17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11/3/17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11/3/17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11/3/17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11/3/17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11/3/17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11/3/17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11/3/17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11/3/17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11/3/17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11/3/17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NULL" TargetMode="External"/><Relationship Id="rId4" Type="http://schemas.openxmlformats.org/officeDocument/2006/relationships/hyperlink" Target="NULL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shelleygrayteaching.com/the-9s-trick-for-multiplication/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Multiplication Facts memorized fast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Tricks and shortcuts to facts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84773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Commutative Property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1961147"/>
            <a:ext cx="10579767" cy="4600075"/>
          </a:xfrm>
        </p:spPr>
        <p:txBody>
          <a:bodyPr>
            <a:normAutofit/>
          </a:bodyPr>
          <a:lstStyle/>
          <a:p>
            <a:r>
              <a:rPr lang="en-US" sz="3200" dirty="0" smtClean="0"/>
              <a:t>The order of the factors doesn’t affect the product. </a:t>
            </a:r>
          </a:p>
          <a:p>
            <a:r>
              <a:rPr lang="en-US" sz="3200" dirty="0" smtClean="0"/>
              <a:t>So if you know 3 x 6 = 18,  then 6 x 3 = 18</a:t>
            </a:r>
          </a:p>
          <a:p>
            <a:r>
              <a:rPr lang="en-US" sz="3200" dirty="0" smtClean="0"/>
              <a:t>This means you only have to memorize half of them.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389988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Zero and Identity properties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Any number multiplied by zero equals a product of zero.</a:t>
            </a:r>
          </a:p>
          <a:p>
            <a:r>
              <a:rPr lang="en-US" sz="2800" dirty="0" smtClean="0"/>
              <a:t>6 x 0 = 0  Six sets of nothing is still nothing.</a:t>
            </a:r>
          </a:p>
          <a:p>
            <a:r>
              <a:rPr lang="en-US" sz="2800" dirty="0" smtClean="0"/>
              <a:t>0 x 1,000,000 = 0 No sets of 1,000,000 is nothing. </a:t>
            </a:r>
          </a:p>
          <a:p>
            <a:r>
              <a:rPr lang="en-US" sz="2800" dirty="0" smtClean="0"/>
              <a:t>Any number multiplied by one equals the other factor.</a:t>
            </a:r>
          </a:p>
          <a:p>
            <a:r>
              <a:rPr lang="en-US" sz="2800" dirty="0" smtClean="0"/>
              <a:t>1 x 7 = 7</a:t>
            </a:r>
          </a:p>
          <a:p>
            <a:r>
              <a:rPr lang="en-US" sz="2800" dirty="0" smtClean="0"/>
              <a:t>999 x 1 = 999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982895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Multiplying by ten and five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1768642"/>
            <a:ext cx="10844461" cy="4684295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8 x 10 = 80 because it is having eight sets of ten.</a:t>
            </a:r>
          </a:p>
          <a:p>
            <a:r>
              <a:rPr lang="en-US" dirty="0" smtClean="0"/>
              <a:t>Or you can just count by 10. </a:t>
            </a:r>
          </a:p>
          <a:p>
            <a:r>
              <a:rPr lang="en-US" dirty="0" smtClean="0"/>
              <a:t>10, 20, 30, 40, 50, 60, 70 , 80</a:t>
            </a:r>
          </a:p>
          <a:p>
            <a:r>
              <a:rPr lang="en-US" dirty="0" smtClean="0"/>
              <a:t>Multiplying by ten is like getting that many tens in base ten blocks.</a:t>
            </a:r>
          </a:p>
          <a:p>
            <a:r>
              <a:rPr lang="en-US" dirty="0" smtClean="0"/>
              <a:t>To multiply by five just count by fives</a:t>
            </a:r>
          </a:p>
          <a:p>
            <a:r>
              <a:rPr lang="en-US" dirty="0" smtClean="0"/>
              <a:t>5 x 9=</a:t>
            </a:r>
          </a:p>
          <a:p>
            <a:r>
              <a:rPr lang="en-US" dirty="0" smtClean="0"/>
              <a:t>5, 10, 15, 20, 25, 30, 35, 40, 45</a:t>
            </a:r>
          </a:p>
          <a:p>
            <a:r>
              <a:rPr lang="en-US" dirty="0" smtClean="0"/>
              <a:t>Or you can multiply by 10 and split the product in half.</a:t>
            </a:r>
          </a:p>
          <a:p>
            <a:r>
              <a:rPr lang="en-US" dirty="0" smtClean="0"/>
              <a:t>5 x 6 =</a:t>
            </a:r>
          </a:p>
          <a:p>
            <a:r>
              <a:rPr lang="en-US" dirty="0" smtClean="0"/>
              <a:t>6 x 10 = 60</a:t>
            </a:r>
          </a:p>
          <a:p>
            <a:r>
              <a:rPr lang="en-US" dirty="0" smtClean="0"/>
              <a:t>60 split is 30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5952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Doubles, doubles, and more doubles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744579"/>
            <a:ext cx="12382918" cy="4973054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To multiply by 2 just double the other factor.</a:t>
            </a:r>
          </a:p>
          <a:p>
            <a:r>
              <a:rPr lang="en-US" dirty="0" smtClean="0"/>
              <a:t>2 x 8 = </a:t>
            </a:r>
          </a:p>
          <a:p>
            <a:r>
              <a:rPr lang="en-US" dirty="0" smtClean="0"/>
              <a:t>8 + 8 = 16</a:t>
            </a:r>
          </a:p>
          <a:p>
            <a:r>
              <a:rPr lang="en-US" dirty="0" smtClean="0"/>
              <a:t>To multiply by 4 just double then double again.</a:t>
            </a:r>
          </a:p>
          <a:p>
            <a:r>
              <a:rPr lang="en-US" dirty="0" smtClean="0"/>
              <a:t>4 x 6 = </a:t>
            </a:r>
          </a:p>
          <a:p>
            <a:r>
              <a:rPr lang="en-US" dirty="0" smtClean="0"/>
              <a:t>6 + 6 = 12</a:t>
            </a:r>
          </a:p>
          <a:p>
            <a:r>
              <a:rPr lang="en-US" dirty="0" smtClean="0"/>
              <a:t>12 + 12 = 24</a:t>
            </a:r>
          </a:p>
          <a:p>
            <a:r>
              <a:rPr lang="en-US" dirty="0" smtClean="0"/>
              <a:t>To multiply by 8 just double then double then double again.</a:t>
            </a:r>
          </a:p>
          <a:p>
            <a:r>
              <a:rPr lang="en-US" dirty="0" smtClean="0"/>
              <a:t>8 x 3= </a:t>
            </a:r>
          </a:p>
          <a:p>
            <a:r>
              <a:rPr lang="en-US" dirty="0" smtClean="0"/>
              <a:t>3 + 3= 6 </a:t>
            </a:r>
          </a:p>
          <a:p>
            <a:r>
              <a:rPr lang="en-US" dirty="0" smtClean="0"/>
              <a:t>6 + 6 = 12 </a:t>
            </a:r>
          </a:p>
          <a:p>
            <a:r>
              <a:rPr lang="en-US" dirty="0" smtClean="0"/>
              <a:t>12 + 12= 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88911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Multiplying by 3 and 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1858" y="1812757"/>
            <a:ext cx="11145250" cy="504524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To multiply by 3 just double the other factor and then add it again.</a:t>
            </a:r>
          </a:p>
          <a:p>
            <a:r>
              <a:rPr lang="en-US" dirty="0" smtClean="0"/>
              <a:t>3 x 6 = </a:t>
            </a:r>
          </a:p>
          <a:p>
            <a:r>
              <a:rPr lang="en-US" dirty="0" smtClean="0"/>
              <a:t>6 + 6 = 12 </a:t>
            </a:r>
          </a:p>
          <a:p>
            <a:r>
              <a:rPr lang="en-US" dirty="0" smtClean="0"/>
              <a:t>12 + 6 = 18</a:t>
            </a:r>
          </a:p>
          <a:p>
            <a:endParaRPr lang="en-US" dirty="0"/>
          </a:p>
          <a:p>
            <a:r>
              <a:rPr lang="en-US" dirty="0" smtClean="0"/>
              <a:t>To multiply by 6 first multiply by 3 then double that product.</a:t>
            </a:r>
          </a:p>
          <a:p>
            <a:r>
              <a:rPr lang="en-US" dirty="0" smtClean="0"/>
              <a:t>6 x 8 = </a:t>
            </a:r>
          </a:p>
          <a:p>
            <a:r>
              <a:rPr lang="en-US" dirty="0" smtClean="0"/>
              <a:t>3 x 8 = </a:t>
            </a:r>
          </a:p>
          <a:p>
            <a:r>
              <a:rPr lang="en-US" dirty="0" smtClean="0"/>
              <a:t>8 + 8 = 16 then 16 + 8 = 24</a:t>
            </a:r>
          </a:p>
          <a:p>
            <a:r>
              <a:rPr lang="en-US" dirty="0" smtClean="0"/>
              <a:t>24 + 24 = 48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502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Multiply by 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Several strategies.</a:t>
            </a:r>
          </a:p>
          <a:p>
            <a:r>
              <a:rPr lang="en-US" dirty="0">
                <a:hlinkClick r:id="rId2"/>
              </a:rPr>
              <a:t>http://shelleygrayteaching.com/the-9s-trick-for-multiplication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r>
              <a:rPr lang="en-US" dirty="0">
                <a:hlinkClick r:id="rId3" invalidUrl="http://www.multiplication.com/sites/default/files/files/the Nines Hand Trick-key.pdf"/>
              </a:rPr>
              <a:t>http://</a:t>
            </a:r>
            <a:r>
              <a:rPr lang="en-US" dirty="0" smtClean="0">
                <a:hlinkClick r:id="rId4" invalidUrl="http://www.multiplication.com/sites/default/files/files/the Nines Hand Trick-key.pdf"/>
              </a:rPr>
              <a:t>www.multiplication.com/sites/default/files/files/the%20Nines%20Hand%20Trick-key.pdf</a:t>
            </a:r>
            <a:endParaRPr lang="en-US" dirty="0" smtClean="0"/>
          </a:p>
          <a:p>
            <a:r>
              <a:rPr lang="en-US" dirty="0" smtClean="0"/>
              <a:t>Or multiply the other factor by 10 and then subtract one set of the other factor</a:t>
            </a:r>
          </a:p>
          <a:p>
            <a:r>
              <a:rPr lang="en-US" dirty="0" smtClean="0"/>
              <a:t>9 x 6 =</a:t>
            </a:r>
          </a:p>
          <a:p>
            <a:r>
              <a:rPr lang="en-US" dirty="0" smtClean="0"/>
              <a:t>6 x 10 = 60</a:t>
            </a:r>
          </a:p>
          <a:p>
            <a:r>
              <a:rPr lang="en-US" dirty="0" smtClean="0"/>
              <a:t>60 </a:t>
            </a:r>
            <a:r>
              <a:rPr lang="mr-IN" dirty="0" smtClean="0"/>
              <a:t>–</a:t>
            </a:r>
            <a:r>
              <a:rPr lang="en-US" dirty="0" smtClean="0"/>
              <a:t> 6 = 54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97778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1064" y="326167"/>
            <a:ext cx="9905998" cy="1478570"/>
          </a:xfrm>
        </p:spPr>
        <p:txBody>
          <a:bodyPr/>
          <a:lstStyle/>
          <a:p>
            <a:r>
              <a:rPr lang="en-US" dirty="0" smtClean="0"/>
              <a:t>Multiply by 7, 11, and 12 </a:t>
            </a:r>
            <a:br>
              <a:rPr lang="en-US" dirty="0" smtClean="0"/>
            </a:br>
            <a:r>
              <a:rPr lang="en-US" dirty="0" smtClean="0"/>
              <a:t>using distributive property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4084" y="1804737"/>
            <a:ext cx="10891001" cy="4780548"/>
          </a:xfrm>
        </p:spPr>
        <p:txBody>
          <a:bodyPr>
            <a:normAutofit/>
          </a:bodyPr>
          <a:lstStyle/>
          <a:p>
            <a:endParaRPr lang="en-US" dirty="0" smtClean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237690"/>
              </p:ext>
            </p:extLst>
          </p:nvPr>
        </p:nvGraphicFramePr>
        <p:xfrm>
          <a:off x="794084" y="1804737"/>
          <a:ext cx="10532979" cy="45695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10993"/>
                <a:gridCol w="3510993"/>
                <a:gridCol w="3510993"/>
              </a:tblGrid>
              <a:tr h="1269332">
                <a:tc>
                  <a:txBody>
                    <a:bodyPr/>
                    <a:lstStyle/>
                    <a:p>
                      <a:pPr lvl="1"/>
                      <a:r>
                        <a:rPr lang="en-US" dirty="0" smtClean="0"/>
                        <a:t>7</a:t>
                      </a:r>
                      <a:r>
                        <a:rPr lang="en-US" baseline="0" dirty="0" smtClean="0"/>
                        <a:t> x 8 =</a:t>
                      </a:r>
                    </a:p>
                    <a:p>
                      <a:pPr lvl="1"/>
                      <a:r>
                        <a:rPr lang="en-US" dirty="0" smtClean="0"/>
                        <a:t>Split 7 into 5 + 2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 x 3 = </a:t>
                      </a:r>
                    </a:p>
                    <a:p>
                      <a:r>
                        <a:rPr lang="en-US" dirty="0" smtClean="0"/>
                        <a:t>Split 11 into 10 and 1 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 x 9=</a:t>
                      </a:r>
                    </a:p>
                    <a:p>
                      <a:r>
                        <a:rPr lang="en-US" dirty="0" smtClean="0"/>
                        <a:t>Split 12 into 10 and 2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  <a:tr h="1650131">
                <a:tc>
                  <a:txBody>
                    <a:bodyPr/>
                    <a:lstStyle/>
                    <a:p>
                      <a:r>
                        <a:rPr lang="en-US" dirty="0" smtClean="0"/>
                        <a:t>Multiply by each </a:t>
                      </a:r>
                    </a:p>
                    <a:p>
                      <a:r>
                        <a:rPr lang="en-US" dirty="0" smtClean="0"/>
                        <a:t>piece of 7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5 x 8 = 40 and 2 x 8 = 16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 x 3 =30 and 1 x 3 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10 x 9 = 90 and 2 x9 = 18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  <a:tr h="1650131">
                <a:tc>
                  <a:txBody>
                    <a:bodyPr/>
                    <a:lstStyle/>
                    <a:p>
                      <a:r>
                        <a:rPr lang="en-US" dirty="0" smtClean="0"/>
                        <a:t>Then add the totals together</a:t>
                      </a:r>
                    </a:p>
                    <a:p>
                      <a:r>
                        <a:rPr lang="en-US" dirty="0" smtClean="0"/>
                        <a:t>40 + 16 = 56 so 7 x 8 = 56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Then add the totals together </a:t>
                      </a:r>
                    </a:p>
                    <a:p>
                      <a:r>
                        <a:rPr lang="en-US" dirty="0" smtClean="0"/>
                        <a:t>30 + 3 = 33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Then add</a:t>
                      </a:r>
                    </a:p>
                    <a:p>
                      <a:r>
                        <a:rPr lang="en-US" dirty="0" smtClean="0"/>
                        <a:t>90= 18 = 108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3525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Circuit</Template>
  <TotalTime>198</TotalTime>
  <Words>521</Words>
  <Application>Microsoft Macintosh PowerPoint</Application>
  <PresentationFormat>Widescreen</PresentationFormat>
  <Paragraphs>75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Mangal</vt:lpstr>
      <vt:lpstr>Trebuchet MS</vt:lpstr>
      <vt:lpstr>Tw Cen MT</vt:lpstr>
      <vt:lpstr>Arial</vt:lpstr>
      <vt:lpstr>Circuit</vt:lpstr>
      <vt:lpstr>Multiplication Facts memorized fast</vt:lpstr>
      <vt:lpstr>Commutative Property </vt:lpstr>
      <vt:lpstr>Zero and Identity properties</vt:lpstr>
      <vt:lpstr>Multiplying by ten and five</vt:lpstr>
      <vt:lpstr>Doubles, doubles, and more doubles</vt:lpstr>
      <vt:lpstr>Multiplying by 3 and 6</vt:lpstr>
      <vt:lpstr>Multiply by 9</vt:lpstr>
      <vt:lpstr>Multiply by 7, 11, and 12  using distributive property</vt:lpstr>
    </vt:vector>
  </TitlesOfParts>
  <Company/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Multiplication Facts memorized fast</dc:title>
  <dc:creator>Microsoft Office User</dc:creator>
  <cp:lastModifiedBy>Microsoft Office User</cp:lastModifiedBy>
  <cp:revision>8</cp:revision>
  <dcterms:created xsi:type="dcterms:W3CDTF">2017-10-20T17:10:48Z</dcterms:created>
  <dcterms:modified xsi:type="dcterms:W3CDTF">2017-11-03T13:15:11Z</dcterms:modified>
</cp:coreProperties>
</file>