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6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144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Shape 4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Shape 5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Shape 8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Shape 8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Shape 9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Shape 10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Shape 10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Shape 11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Shape 11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Shape 12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Shape 12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Shape 13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Shape 13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Shape 13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Shape 14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Shape 14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Shape 15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" name="Shape 15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Shape 15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Shape 15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Shape 16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" name="Shape 16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Shape 17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Shape 17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hape 17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" name="Shape 17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Shape 18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" name="Shape 18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Shape 19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" name="Shape 19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Shape 20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" name="Shape 20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Shape 20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0" name="Shape 21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Shape 22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2" name="Shape 22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Shape 23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1" name="Shape 23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Shape 23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8" name="Shape 23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Shape 24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6" name="Shape 24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Shape 25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3" name="Shape 25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Shape 25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0" name="Shape 26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Shape 26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7" name="Shape 26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Shape 27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4" name="Shape 27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Shape 28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1" name="Shape 28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Shape 28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9" name="Shape 28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Shape 29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6" name="Shape 29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Shape 30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3" name="Shape 30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Shape 30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0" name="Shape 31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Shape 31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7" name="Shape 31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Shape 32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4" name="Shape 32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Shape 33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2" name="Shape 33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Shape 33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0" name="Shape 34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Shape 34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8" name="Shape 34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Shape 35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6" name="Shape 35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Shape 36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3" name="Shape 36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Shape 36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0" name="Shape 37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Shape 37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7" name="Shape 37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Shape 38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4" name="Shape 38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Shape 39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2" name="Shape 39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Shape 39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0" name="Shape 40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Shape 41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1" name="Shape 41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Shape 42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1" name="Shape 42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Shape 42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8" name="Shape 42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Shape 43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5" name="Shape 43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Shape 44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5" name="Shape 44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Shape 45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2" name="Shape 45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Shape 45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9" name="Shape 45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Shape 46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6" name="Shape 46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Shape 47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3" name="Shape 47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Shape 47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0" name="Shape 48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Shape 48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7" name="Shape 48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Shape 49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4" name="Shape 49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Shape 50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2" name="Shape 50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Shape 50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9" name="Shape 50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" name="Shape 51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6" name="Shape 51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Shape 52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3" name="Shape 52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Shape 52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0" name="Shape 53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 txBox="1">
            <a:spLocks noGrp="1"/>
          </p:cNvSpPr>
          <p:nvPr>
            <p:ph type="ctrTitle"/>
          </p:nvPr>
        </p:nvSpPr>
        <p:spPr>
          <a:xfrm>
            <a:off x="914400" y="2516624"/>
            <a:ext cx="7315200" cy="2595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None/>
              <a:defRPr sz="48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5pPr>
            <a:lvl6pPr marL="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6pPr>
            <a:lvl7pPr marL="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7pPr>
            <a:lvl8pPr marL="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8pPr>
            <a:lvl9pPr marL="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subTitle" idx="1"/>
          </p:nvPr>
        </p:nvSpPr>
        <p:spPr>
          <a:xfrm>
            <a:off x="914400" y="5166530"/>
            <a:ext cx="7315200" cy="11446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l" rtl="0">
              <a:spcBef>
                <a:spcPts val="44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None/>
              <a:defRPr sz="2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ctr" rtl="0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Noto Sans Symbols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ctr" rtl="0"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ctr" rtl="0">
              <a:spcBef>
                <a:spcPts val="28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Noto Sans Symbols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ctr" rtl="0">
              <a:spcBef>
                <a:spcPts val="28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Noto Sans Symbols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ctr" rtl="0">
              <a:spcBef>
                <a:spcPts val="28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Noto Sans Symbols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ctr" rtl="0">
              <a:spcBef>
                <a:spcPts val="28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Noto Sans Symbols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ctr" rtl="0">
              <a:spcBef>
                <a:spcPts val="28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Noto Sans Symbols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ctr" rtl="0">
              <a:spcBef>
                <a:spcPts val="28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Noto Sans Symbols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0" name="Shape 20"/>
          <p:cNvSpPr txBox="1">
            <a:spLocks noGrp="1"/>
          </p:cNvSpPr>
          <p:nvPr>
            <p:ph type="dt" idx="10"/>
          </p:nvPr>
        </p:nvSpPr>
        <p:spPr>
          <a:xfrm>
            <a:off x="6007690" y="548797"/>
            <a:ext cx="1189132" cy="2979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sldNum" idx="12"/>
          </p:nvPr>
        </p:nvSpPr>
        <p:spPr>
          <a:xfrm>
            <a:off x="7314415" y="548797"/>
            <a:ext cx="941203" cy="3017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ftr" idx="11"/>
          </p:nvPr>
        </p:nvSpPr>
        <p:spPr>
          <a:xfrm>
            <a:off x="6008688" y="855956"/>
            <a:ext cx="2246489" cy="3012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 txBox="1">
            <a:spLocks noGrp="1"/>
          </p:cNvSpPr>
          <p:nvPr>
            <p:ph type="dt" idx="10"/>
          </p:nvPr>
        </p:nvSpPr>
        <p:spPr>
          <a:xfrm>
            <a:off x="6007690" y="548797"/>
            <a:ext cx="1189132" cy="2979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5" name="Shape 25"/>
          <p:cNvSpPr txBox="1">
            <a:spLocks noGrp="1"/>
          </p:cNvSpPr>
          <p:nvPr>
            <p:ph type="ftr" idx="11"/>
          </p:nvPr>
        </p:nvSpPr>
        <p:spPr>
          <a:xfrm>
            <a:off x="6008688" y="855956"/>
            <a:ext cx="2246489" cy="3012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sldNum" idx="12"/>
          </p:nvPr>
        </p:nvSpPr>
        <p:spPr>
          <a:xfrm>
            <a:off x="7314415" y="548797"/>
            <a:ext cx="941203" cy="3017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 txBox="1"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None/>
              <a:defRPr sz="4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5pPr>
            <a:lvl6pPr marL="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6pPr>
            <a:lvl7pPr marL="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7pPr>
            <a:lvl8pPr marL="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8pPr>
            <a:lvl9pPr marL="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body" idx="1"/>
          </p:nvPr>
        </p:nvSpPr>
        <p:spPr>
          <a:xfrm>
            <a:off x="914400" y="2769833"/>
            <a:ext cx="7315200" cy="35395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55600" algn="l" rtl="0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Char char="▪"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spcBef>
                <a:spcPts val="28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Noto Sans Symbols"/>
              <a:buChar char="▪"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spcBef>
                <a:spcPts val="28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Noto Sans Symbols"/>
              <a:buChar char="▪"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spcBef>
                <a:spcPts val="28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Noto Sans Symbols"/>
              <a:buChar char="▪"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spcBef>
                <a:spcPts val="28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Noto Sans Symbols"/>
              <a:buChar char="▪"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spcBef>
                <a:spcPts val="28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Noto Sans Symbols"/>
              <a:buChar char="▪"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spcBef>
                <a:spcPts val="28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Noto Sans Symbols"/>
              <a:buChar char="▪"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dt" idx="10"/>
          </p:nvPr>
        </p:nvSpPr>
        <p:spPr>
          <a:xfrm>
            <a:off x="6007690" y="548797"/>
            <a:ext cx="1189132" cy="2979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ftr" idx="11"/>
          </p:nvPr>
        </p:nvSpPr>
        <p:spPr>
          <a:xfrm>
            <a:off x="6008688" y="855956"/>
            <a:ext cx="2246489" cy="3012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2" name="Shape 32"/>
          <p:cNvSpPr txBox="1">
            <a:spLocks noGrp="1"/>
          </p:cNvSpPr>
          <p:nvPr>
            <p:ph type="sldNum" idx="12"/>
          </p:nvPr>
        </p:nvSpPr>
        <p:spPr>
          <a:xfrm>
            <a:off x="7314415" y="548797"/>
            <a:ext cx="941203" cy="3017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 txBox="1">
            <a:spLocks noGrp="1"/>
          </p:cNvSpPr>
          <p:nvPr>
            <p:ph type="title"/>
          </p:nvPr>
        </p:nvSpPr>
        <p:spPr>
          <a:xfrm>
            <a:off x="914400" y="5017572"/>
            <a:ext cx="7315200" cy="12935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None/>
              <a:defRPr sz="4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5pPr>
            <a:lvl6pPr marL="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6pPr>
            <a:lvl7pPr marL="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7pPr>
            <a:lvl8pPr marL="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8pPr>
            <a:lvl9pPr marL="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body" idx="1"/>
          </p:nvPr>
        </p:nvSpPr>
        <p:spPr>
          <a:xfrm>
            <a:off x="914400" y="3865097"/>
            <a:ext cx="7315200" cy="1098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457200" marR="0" lvl="0" indent="-228600" algn="l" rtl="0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None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Noto Sans Symbols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28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Noto Sans Symbols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28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Noto Sans Symbols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28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Noto Sans Symbols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28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Noto Sans Symbols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28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Noto Sans Symbols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28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Noto Sans Symbols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6" name="Shape 36"/>
          <p:cNvSpPr txBox="1">
            <a:spLocks noGrp="1"/>
          </p:cNvSpPr>
          <p:nvPr>
            <p:ph type="dt" idx="10"/>
          </p:nvPr>
        </p:nvSpPr>
        <p:spPr>
          <a:xfrm>
            <a:off x="6007690" y="548797"/>
            <a:ext cx="1189132" cy="2979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ftr" idx="11"/>
          </p:nvPr>
        </p:nvSpPr>
        <p:spPr>
          <a:xfrm>
            <a:off x="6008688" y="855956"/>
            <a:ext cx="2246489" cy="3012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sldNum" idx="12"/>
          </p:nvPr>
        </p:nvSpPr>
        <p:spPr>
          <a:xfrm>
            <a:off x="7314415" y="548797"/>
            <a:ext cx="941203" cy="3017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hape 40"/>
          <p:cNvSpPr txBox="1">
            <a:spLocks noGrp="1"/>
          </p:cNvSpPr>
          <p:nvPr>
            <p:ph type="dt" idx="10"/>
          </p:nvPr>
        </p:nvSpPr>
        <p:spPr>
          <a:xfrm>
            <a:off x="6007690" y="548797"/>
            <a:ext cx="1189132" cy="2979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1" name="Shape 41"/>
          <p:cNvSpPr txBox="1">
            <a:spLocks noGrp="1"/>
          </p:cNvSpPr>
          <p:nvPr>
            <p:ph type="ftr" idx="11"/>
          </p:nvPr>
        </p:nvSpPr>
        <p:spPr>
          <a:xfrm>
            <a:off x="6008688" y="855956"/>
            <a:ext cx="2246489" cy="3012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sldNum" idx="12"/>
          </p:nvPr>
        </p:nvSpPr>
        <p:spPr>
          <a:xfrm>
            <a:off x="7314415" y="548797"/>
            <a:ext cx="941203" cy="3017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None/>
              <a:defRPr sz="4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5pPr>
            <a:lvl6pPr marL="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6pPr>
            <a:lvl7pPr marL="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7pPr>
            <a:lvl8pPr marL="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8pPr>
            <a:lvl9pPr marL="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44" name="Shape 44"/>
          <p:cNvSpPr txBox="1">
            <a:spLocks noGrp="1"/>
          </p:cNvSpPr>
          <p:nvPr>
            <p:ph type="body" idx="1"/>
          </p:nvPr>
        </p:nvSpPr>
        <p:spPr>
          <a:xfrm>
            <a:off x="914400" y="2743200"/>
            <a:ext cx="3566160" cy="35935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55600" algn="l" rtl="0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Char char="▪"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spcBef>
                <a:spcPts val="28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Noto Sans Symbols"/>
              <a:buChar char="▪"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spcBef>
                <a:spcPts val="28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Noto Sans Symbols"/>
              <a:buChar char="▪"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spcBef>
                <a:spcPts val="28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Noto Sans Symbols"/>
              <a:buChar char="▪"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spcBef>
                <a:spcPts val="28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Noto Sans Symbols"/>
              <a:buChar char="▪"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spcBef>
                <a:spcPts val="28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Noto Sans Symbols"/>
              <a:buChar char="▪"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spcBef>
                <a:spcPts val="28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Noto Sans Symbols"/>
              <a:buChar char="▪"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5" name="Shape 45"/>
          <p:cNvSpPr txBox="1">
            <a:spLocks noGrp="1"/>
          </p:cNvSpPr>
          <p:nvPr>
            <p:ph type="body" idx="2"/>
          </p:nvPr>
        </p:nvSpPr>
        <p:spPr>
          <a:xfrm>
            <a:off x="4681728" y="2743200"/>
            <a:ext cx="3566160" cy="3595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55600" algn="l" rtl="0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Char char="▪"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spcBef>
                <a:spcPts val="28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Noto Sans Symbols"/>
              <a:buChar char="▪"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spcBef>
                <a:spcPts val="28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Noto Sans Symbols"/>
              <a:buChar char="▪"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spcBef>
                <a:spcPts val="28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Noto Sans Symbols"/>
              <a:buChar char="▪"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spcBef>
                <a:spcPts val="28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Noto Sans Symbols"/>
              <a:buChar char="▪"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spcBef>
                <a:spcPts val="28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Noto Sans Symbols"/>
              <a:buChar char="▪"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spcBef>
                <a:spcPts val="28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Noto Sans Symbols"/>
              <a:buChar char="▪"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 txBox="1">
            <a:spLocks noGrp="1"/>
          </p:cNvSpPr>
          <p:nvPr>
            <p:ph type="body" idx="1"/>
          </p:nvPr>
        </p:nvSpPr>
        <p:spPr>
          <a:xfrm>
            <a:off x="1116348" y="2743200"/>
            <a:ext cx="3364992" cy="6217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457200" marR="0" lvl="0" indent="-228600" algn="l" rtl="0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None/>
              <a:defRPr sz="20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Noto Sans Symbols"/>
              <a:buNone/>
              <a:defRPr sz="2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None/>
              <a:defRPr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Noto Sans Symbols"/>
              <a:buNone/>
              <a:defRPr sz="16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Noto Sans Symbols"/>
              <a:buNone/>
              <a:defRPr sz="16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Noto Sans Symbols"/>
              <a:buNone/>
              <a:defRPr sz="16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Noto Sans Symbols"/>
              <a:buNone/>
              <a:defRPr sz="16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Noto Sans Symbols"/>
              <a:buNone/>
              <a:defRPr sz="16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Noto Sans Symbols"/>
              <a:buNone/>
              <a:defRPr sz="16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body" idx="2"/>
          </p:nvPr>
        </p:nvSpPr>
        <p:spPr>
          <a:xfrm>
            <a:off x="4885144" y="2743200"/>
            <a:ext cx="3362062" cy="6217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457200" marR="0" lvl="0" indent="-228600" algn="l" rtl="0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None/>
              <a:defRPr sz="20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Noto Sans Symbols"/>
              <a:buNone/>
              <a:defRPr sz="2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None/>
              <a:defRPr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Noto Sans Symbols"/>
              <a:buNone/>
              <a:defRPr sz="16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Noto Sans Symbols"/>
              <a:buNone/>
              <a:defRPr sz="16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Noto Sans Symbols"/>
              <a:buNone/>
              <a:defRPr sz="16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Noto Sans Symbols"/>
              <a:buNone/>
              <a:defRPr sz="16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Noto Sans Symbols"/>
              <a:buNone/>
              <a:defRPr sz="16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Noto Sans Symbols"/>
              <a:buNone/>
              <a:defRPr sz="16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9" name="Shape 49"/>
          <p:cNvSpPr txBox="1">
            <a:spLocks noGrp="1"/>
          </p:cNvSpPr>
          <p:nvPr>
            <p:ph type="dt" idx="10"/>
          </p:nvPr>
        </p:nvSpPr>
        <p:spPr>
          <a:xfrm>
            <a:off x="6007690" y="548797"/>
            <a:ext cx="1189132" cy="2979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0" name="Shape 50"/>
          <p:cNvSpPr txBox="1">
            <a:spLocks noGrp="1"/>
          </p:cNvSpPr>
          <p:nvPr>
            <p:ph type="ftr" idx="11"/>
          </p:nvPr>
        </p:nvSpPr>
        <p:spPr>
          <a:xfrm>
            <a:off x="6008688" y="855956"/>
            <a:ext cx="2246489" cy="3012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1" name="Shape 51"/>
          <p:cNvSpPr txBox="1">
            <a:spLocks noGrp="1"/>
          </p:cNvSpPr>
          <p:nvPr>
            <p:ph type="sldNum" idx="12"/>
          </p:nvPr>
        </p:nvSpPr>
        <p:spPr>
          <a:xfrm>
            <a:off x="7314415" y="548797"/>
            <a:ext cx="941203" cy="3017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  <p:sp>
        <p:nvSpPr>
          <p:cNvPr id="52" name="Shape 52"/>
          <p:cNvSpPr txBox="1"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None/>
              <a:defRPr sz="4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5pPr>
            <a:lvl6pPr marL="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6pPr>
            <a:lvl7pPr marL="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7pPr>
            <a:lvl8pPr marL="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8pPr>
            <a:lvl9pPr marL="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53" name="Shape 53"/>
          <p:cNvSpPr txBox="1">
            <a:spLocks noGrp="1"/>
          </p:cNvSpPr>
          <p:nvPr>
            <p:ph type="body" idx="3"/>
          </p:nvPr>
        </p:nvSpPr>
        <p:spPr>
          <a:xfrm>
            <a:off x="914400" y="3383280"/>
            <a:ext cx="3566160" cy="29535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55600" algn="l" rtl="0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Char char="▪"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spcBef>
                <a:spcPts val="28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Noto Sans Symbols"/>
              <a:buChar char="▪"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spcBef>
                <a:spcPts val="28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Noto Sans Symbols"/>
              <a:buChar char="▪"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spcBef>
                <a:spcPts val="28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Noto Sans Symbols"/>
              <a:buChar char="▪"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spcBef>
                <a:spcPts val="28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Noto Sans Symbols"/>
              <a:buChar char="▪"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spcBef>
                <a:spcPts val="28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Noto Sans Symbols"/>
              <a:buChar char="▪"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spcBef>
                <a:spcPts val="28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Noto Sans Symbols"/>
              <a:buChar char="▪"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4" name="Shape 54"/>
          <p:cNvSpPr txBox="1">
            <a:spLocks noGrp="1"/>
          </p:cNvSpPr>
          <p:nvPr>
            <p:ph type="body" idx="4"/>
          </p:nvPr>
        </p:nvSpPr>
        <p:spPr>
          <a:xfrm>
            <a:off x="4681727" y="3383280"/>
            <a:ext cx="3566160" cy="29535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55600" algn="l" rtl="0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Char char="▪"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spcBef>
                <a:spcPts val="28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Noto Sans Symbols"/>
              <a:buChar char="▪"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spcBef>
                <a:spcPts val="28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Noto Sans Symbols"/>
              <a:buChar char="▪"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spcBef>
                <a:spcPts val="28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Noto Sans Symbols"/>
              <a:buChar char="▪"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spcBef>
                <a:spcPts val="28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Noto Sans Symbols"/>
              <a:buChar char="▪"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spcBef>
                <a:spcPts val="28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Noto Sans Symbols"/>
              <a:buChar char="▪"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spcBef>
                <a:spcPts val="28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Noto Sans Symbols"/>
              <a:buChar char="▪"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 txBox="1"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None/>
              <a:defRPr sz="4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5pPr>
            <a:lvl6pPr marL="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6pPr>
            <a:lvl7pPr marL="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7pPr>
            <a:lvl8pPr marL="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8pPr>
            <a:lvl9pPr marL="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57" name="Shape 57"/>
          <p:cNvSpPr txBox="1">
            <a:spLocks noGrp="1"/>
          </p:cNvSpPr>
          <p:nvPr>
            <p:ph type="dt" idx="10"/>
          </p:nvPr>
        </p:nvSpPr>
        <p:spPr>
          <a:xfrm>
            <a:off x="6007690" y="548797"/>
            <a:ext cx="1189132" cy="2979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8" name="Shape 58"/>
          <p:cNvSpPr txBox="1">
            <a:spLocks noGrp="1"/>
          </p:cNvSpPr>
          <p:nvPr>
            <p:ph type="ftr" idx="11"/>
          </p:nvPr>
        </p:nvSpPr>
        <p:spPr>
          <a:xfrm>
            <a:off x="6008688" y="855956"/>
            <a:ext cx="2246489" cy="3012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9" name="Shape 59"/>
          <p:cNvSpPr txBox="1">
            <a:spLocks noGrp="1"/>
          </p:cNvSpPr>
          <p:nvPr>
            <p:ph type="sldNum" idx="12"/>
          </p:nvPr>
        </p:nvSpPr>
        <p:spPr>
          <a:xfrm>
            <a:off x="7314415" y="548797"/>
            <a:ext cx="941203" cy="3017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hape 61"/>
          <p:cNvSpPr txBox="1">
            <a:spLocks noGrp="1"/>
          </p:cNvSpPr>
          <p:nvPr>
            <p:ph type="title"/>
          </p:nvPr>
        </p:nvSpPr>
        <p:spPr>
          <a:xfrm>
            <a:off x="914400" y="1825362"/>
            <a:ext cx="2950936" cy="21730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None/>
              <a:defRPr sz="28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5pPr>
            <a:lvl6pPr marL="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6pPr>
            <a:lvl7pPr marL="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7pPr>
            <a:lvl8pPr marL="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8pPr>
            <a:lvl9pPr marL="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62" name="Shape 62"/>
          <p:cNvSpPr txBox="1">
            <a:spLocks noGrp="1"/>
          </p:cNvSpPr>
          <p:nvPr>
            <p:ph type="body" idx="1"/>
          </p:nvPr>
        </p:nvSpPr>
        <p:spPr>
          <a:xfrm>
            <a:off x="4021752" y="1826709"/>
            <a:ext cx="4207848" cy="4476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457200" marR="0" lvl="0" indent="-355600" algn="l" rtl="0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Char char="▪"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spcBef>
                <a:spcPts val="28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Noto Sans Symbols"/>
              <a:buChar char="▪"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spcBef>
                <a:spcPts val="28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Noto Sans Symbols"/>
              <a:buChar char="▪"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3" name="Shape 63"/>
          <p:cNvSpPr txBox="1">
            <a:spLocks noGrp="1"/>
          </p:cNvSpPr>
          <p:nvPr>
            <p:ph type="body" idx="2"/>
          </p:nvPr>
        </p:nvSpPr>
        <p:spPr>
          <a:xfrm>
            <a:off x="914400" y="4061095"/>
            <a:ext cx="2950936" cy="2245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spcBef>
                <a:spcPts val="28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24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Noto Sans Symbols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20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18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Noto Sans Symbols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18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Noto Sans Symbols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18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Noto Sans Symbols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18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Noto Sans Symbols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18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Noto Sans Symbols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18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Noto Sans Symbols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4" name="Shape 64"/>
          <p:cNvSpPr txBox="1">
            <a:spLocks noGrp="1"/>
          </p:cNvSpPr>
          <p:nvPr>
            <p:ph type="dt" idx="10"/>
          </p:nvPr>
        </p:nvSpPr>
        <p:spPr>
          <a:xfrm>
            <a:off x="6007690" y="548797"/>
            <a:ext cx="1189132" cy="2979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5" name="Shape 65"/>
          <p:cNvSpPr txBox="1">
            <a:spLocks noGrp="1"/>
          </p:cNvSpPr>
          <p:nvPr>
            <p:ph type="ftr" idx="11"/>
          </p:nvPr>
        </p:nvSpPr>
        <p:spPr>
          <a:xfrm>
            <a:off x="6008688" y="855956"/>
            <a:ext cx="2246489" cy="3012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6" name="Shape 66"/>
          <p:cNvSpPr txBox="1">
            <a:spLocks noGrp="1"/>
          </p:cNvSpPr>
          <p:nvPr>
            <p:ph type="sldNum" idx="12"/>
          </p:nvPr>
        </p:nvSpPr>
        <p:spPr>
          <a:xfrm>
            <a:off x="7314415" y="548797"/>
            <a:ext cx="941203" cy="3017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hape 68"/>
          <p:cNvSpPr txBox="1">
            <a:spLocks noGrp="1"/>
          </p:cNvSpPr>
          <p:nvPr>
            <p:ph type="title"/>
          </p:nvPr>
        </p:nvSpPr>
        <p:spPr>
          <a:xfrm>
            <a:off x="914400" y="1828800"/>
            <a:ext cx="2953512" cy="21762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None/>
              <a:defRPr sz="28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5pPr>
            <a:lvl6pPr marL="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6pPr>
            <a:lvl7pPr marL="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7pPr>
            <a:lvl8pPr marL="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8pPr>
            <a:lvl9pPr marL="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69" name="Shape 69"/>
          <p:cNvSpPr>
            <a:spLocks noGrp="1"/>
          </p:cNvSpPr>
          <p:nvPr>
            <p:ph type="pic" idx="2"/>
          </p:nvPr>
        </p:nvSpPr>
        <p:spPr>
          <a:xfrm>
            <a:off x="4191000" y="2286000"/>
            <a:ext cx="4038600" cy="3352800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reflection stA="30000" endPos="30000" dist="31750" dir="5400000" sy="-100000" algn="bl" rotWithShape="0"/>
          </a:effectLst>
        </p:spPr>
        <p:txBody>
          <a:bodyPr spcFirstLastPara="1" wrap="square" lIns="91425" tIns="91425" rIns="91425" bIns="91425" anchor="t" anchorCtr="0"/>
          <a:lstStyle>
            <a:lvl1pPr marL="0" marR="0" lvl="0" indent="0" algn="l" rtl="0">
              <a:spcBef>
                <a:spcPts val="64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Noto Sans Symbols"/>
              <a:buNone/>
              <a:defRPr sz="3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56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Noto Sans Symbols"/>
              <a:buNone/>
              <a:defRPr sz="2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Noto Sans Symbols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Noto Sans Symbols"/>
              <a:buNone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Noto Sans Symbols"/>
              <a:buNone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Noto Sans Symbols"/>
              <a:buNone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Noto Sans Symbols"/>
              <a:buNone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Noto Sans Symbols"/>
              <a:buNone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Noto Sans Symbols"/>
              <a:buNone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0" name="Shape 70"/>
          <p:cNvSpPr txBox="1">
            <a:spLocks noGrp="1"/>
          </p:cNvSpPr>
          <p:nvPr>
            <p:ph type="body" idx="1"/>
          </p:nvPr>
        </p:nvSpPr>
        <p:spPr>
          <a:xfrm>
            <a:off x="914400" y="4059936"/>
            <a:ext cx="2953512" cy="22494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spcBef>
                <a:spcPts val="28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24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Noto Sans Symbols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20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18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Noto Sans Symbols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18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Noto Sans Symbols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18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Noto Sans Symbols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18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Noto Sans Symbols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18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Noto Sans Symbols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18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Noto Sans Symbols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1" name="Shape 71"/>
          <p:cNvSpPr txBox="1">
            <a:spLocks noGrp="1"/>
          </p:cNvSpPr>
          <p:nvPr>
            <p:ph type="dt" idx="10"/>
          </p:nvPr>
        </p:nvSpPr>
        <p:spPr>
          <a:xfrm>
            <a:off x="6007690" y="548797"/>
            <a:ext cx="1189132" cy="2979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2" name="Shape 72"/>
          <p:cNvSpPr txBox="1">
            <a:spLocks noGrp="1"/>
          </p:cNvSpPr>
          <p:nvPr>
            <p:ph type="ftr" idx="11"/>
          </p:nvPr>
        </p:nvSpPr>
        <p:spPr>
          <a:xfrm>
            <a:off x="6008688" y="855956"/>
            <a:ext cx="2246489" cy="3012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3" name="Shape 73"/>
          <p:cNvSpPr txBox="1">
            <a:spLocks noGrp="1"/>
          </p:cNvSpPr>
          <p:nvPr>
            <p:ph type="sldNum" idx="12"/>
          </p:nvPr>
        </p:nvSpPr>
        <p:spPr>
          <a:xfrm>
            <a:off x="7314415" y="548797"/>
            <a:ext cx="941203" cy="3017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 txBox="1"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None/>
              <a:defRPr sz="4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5pPr>
            <a:lvl6pPr marL="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6pPr>
            <a:lvl7pPr marL="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7pPr>
            <a:lvl8pPr marL="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8pPr>
            <a:lvl9pPr marL="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76" name="Shape 76"/>
          <p:cNvSpPr txBox="1">
            <a:spLocks noGrp="1"/>
          </p:cNvSpPr>
          <p:nvPr>
            <p:ph type="body" idx="1"/>
          </p:nvPr>
        </p:nvSpPr>
        <p:spPr>
          <a:xfrm rot="5400000">
            <a:off x="2802236" y="881996"/>
            <a:ext cx="3539527" cy="731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55600" algn="l" rtl="0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Char char="▪"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spcBef>
                <a:spcPts val="28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Noto Sans Symbols"/>
              <a:buChar char="▪"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spcBef>
                <a:spcPts val="28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Noto Sans Symbols"/>
              <a:buChar char="▪"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spcBef>
                <a:spcPts val="28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Noto Sans Symbols"/>
              <a:buChar char="▪"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spcBef>
                <a:spcPts val="28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Noto Sans Symbols"/>
              <a:buChar char="▪"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spcBef>
                <a:spcPts val="28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Noto Sans Symbols"/>
              <a:buChar char="▪"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spcBef>
                <a:spcPts val="28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Noto Sans Symbols"/>
              <a:buChar char="▪"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7" name="Shape 77"/>
          <p:cNvSpPr txBox="1">
            <a:spLocks noGrp="1"/>
          </p:cNvSpPr>
          <p:nvPr>
            <p:ph type="dt" idx="10"/>
          </p:nvPr>
        </p:nvSpPr>
        <p:spPr>
          <a:xfrm>
            <a:off x="6007690" y="548797"/>
            <a:ext cx="1189132" cy="2979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8" name="Shape 78"/>
          <p:cNvSpPr txBox="1">
            <a:spLocks noGrp="1"/>
          </p:cNvSpPr>
          <p:nvPr>
            <p:ph type="ftr" idx="11"/>
          </p:nvPr>
        </p:nvSpPr>
        <p:spPr>
          <a:xfrm>
            <a:off x="6008688" y="855956"/>
            <a:ext cx="2246489" cy="3012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9" name="Shape 79"/>
          <p:cNvSpPr txBox="1">
            <a:spLocks noGrp="1"/>
          </p:cNvSpPr>
          <p:nvPr>
            <p:ph type="sldNum" idx="12"/>
          </p:nvPr>
        </p:nvSpPr>
        <p:spPr>
          <a:xfrm>
            <a:off x="7314415" y="548797"/>
            <a:ext cx="941203" cy="3017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 txBox="1">
            <a:spLocks noGrp="1"/>
          </p:cNvSpPr>
          <p:nvPr>
            <p:ph type="title"/>
          </p:nvPr>
        </p:nvSpPr>
        <p:spPr>
          <a:xfrm rot="5400000">
            <a:off x="4752423" y="3322686"/>
            <a:ext cx="4484454" cy="1492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None/>
              <a:defRPr sz="4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5pPr>
            <a:lvl6pPr marL="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6pPr>
            <a:lvl7pPr marL="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7pPr>
            <a:lvl8pPr marL="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8pPr>
            <a:lvl9pPr marL="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82" name="Shape 82"/>
          <p:cNvSpPr txBox="1">
            <a:spLocks noGrp="1"/>
          </p:cNvSpPr>
          <p:nvPr>
            <p:ph type="body" idx="1"/>
          </p:nvPr>
        </p:nvSpPr>
        <p:spPr>
          <a:xfrm rot="5400000">
            <a:off x="1233035" y="1448198"/>
            <a:ext cx="4484454" cy="52414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55600" algn="l" rtl="0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Char char="▪"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spcBef>
                <a:spcPts val="28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Noto Sans Symbols"/>
              <a:buChar char="▪"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spcBef>
                <a:spcPts val="28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Noto Sans Symbols"/>
              <a:buChar char="▪"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spcBef>
                <a:spcPts val="28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Noto Sans Symbols"/>
              <a:buChar char="▪"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spcBef>
                <a:spcPts val="28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Noto Sans Symbols"/>
              <a:buChar char="▪"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spcBef>
                <a:spcPts val="28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Noto Sans Symbols"/>
              <a:buChar char="▪"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spcBef>
                <a:spcPts val="28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Noto Sans Symbols"/>
              <a:buChar char="▪"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3" name="Shape 83"/>
          <p:cNvSpPr txBox="1">
            <a:spLocks noGrp="1"/>
          </p:cNvSpPr>
          <p:nvPr>
            <p:ph type="dt" idx="10"/>
          </p:nvPr>
        </p:nvSpPr>
        <p:spPr>
          <a:xfrm>
            <a:off x="6007690" y="548797"/>
            <a:ext cx="1189132" cy="2979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4" name="Shape 84"/>
          <p:cNvSpPr txBox="1">
            <a:spLocks noGrp="1"/>
          </p:cNvSpPr>
          <p:nvPr>
            <p:ph type="ftr" idx="11"/>
          </p:nvPr>
        </p:nvSpPr>
        <p:spPr>
          <a:xfrm>
            <a:off x="6008688" y="855956"/>
            <a:ext cx="2246489" cy="3012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5" name="Shape 85"/>
          <p:cNvSpPr txBox="1">
            <a:spLocks noGrp="1"/>
          </p:cNvSpPr>
          <p:nvPr>
            <p:ph type="sldNum" idx="12"/>
          </p:nvPr>
        </p:nvSpPr>
        <p:spPr>
          <a:xfrm>
            <a:off x="7314415" y="548797"/>
            <a:ext cx="941203" cy="3017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242C32"/>
            </a:gs>
            <a:gs pos="65000">
              <a:srgbClr val="272F36"/>
            </a:gs>
            <a:gs pos="100000">
              <a:srgbClr val="5F6773"/>
            </a:gs>
          </a:gsLst>
          <a:lin ang="5400000" scaled="0"/>
        </a:gra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/>
        </p:nvSpPr>
        <p:spPr>
          <a:xfrm>
            <a:off x="8435268" y="573807"/>
            <a:ext cx="86236" cy="572316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Shape 11"/>
          <p:cNvSpPr/>
          <p:nvPr/>
        </p:nvSpPr>
        <p:spPr>
          <a:xfrm>
            <a:off x="8569419" y="573807"/>
            <a:ext cx="576072" cy="572316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Shape 12"/>
          <p:cNvSpPr txBox="1"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None/>
              <a:defRPr sz="4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5pPr>
            <a:lvl6pPr marL="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6pPr>
            <a:lvl7pPr marL="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7pPr>
            <a:lvl8pPr marL="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8pPr>
            <a:lvl9pPr marL="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13" name="Shape 13"/>
          <p:cNvSpPr txBox="1">
            <a:spLocks noGrp="1"/>
          </p:cNvSpPr>
          <p:nvPr>
            <p:ph type="body" idx="1"/>
          </p:nvPr>
        </p:nvSpPr>
        <p:spPr>
          <a:xfrm>
            <a:off x="914400" y="2769833"/>
            <a:ext cx="7315200" cy="35395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55600" algn="l" rtl="0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Char char="▪"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spcBef>
                <a:spcPts val="28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Noto Sans Symbols"/>
              <a:buChar char="▪"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spcBef>
                <a:spcPts val="28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Noto Sans Symbols"/>
              <a:buChar char="▪"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spcBef>
                <a:spcPts val="28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Noto Sans Symbols"/>
              <a:buChar char="▪"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spcBef>
                <a:spcPts val="28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Noto Sans Symbols"/>
              <a:buChar char="▪"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spcBef>
                <a:spcPts val="28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Noto Sans Symbols"/>
              <a:buChar char="▪"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spcBef>
                <a:spcPts val="28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Noto Sans Symbols"/>
              <a:buChar char="▪"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dt" idx="10"/>
          </p:nvPr>
        </p:nvSpPr>
        <p:spPr>
          <a:xfrm>
            <a:off x="6007690" y="548797"/>
            <a:ext cx="1189132" cy="2979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ldNum" idx="12"/>
          </p:nvPr>
        </p:nvSpPr>
        <p:spPr>
          <a:xfrm>
            <a:off x="7314415" y="548797"/>
            <a:ext cx="941203" cy="3017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ftr" idx="11"/>
          </p:nvPr>
        </p:nvSpPr>
        <p:spPr>
          <a:xfrm>
            <a:off x="6008688" y="855956"/>
            <a:ext cx="2246489" cy="3012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7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2.jp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4.jp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7" Type="http://schemas.openxmlformats.org/officeDocument/2006/relationships/image" Target="../media/image59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9.png"/><Relationship Id="rId5" Type="http://schemas.openxmlformats.org/officeDocument/2006/relationships/image" Target="../media/image68.jpg"/><Relationship Id="rId4" Type="http://schemas.openxmlformats.org/officeDocument/2006/relationships/image" Target="../media/image67.jp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8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3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3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3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Shape 90"/>
          <p:cNvSpPr txBox="1">
            <a:spLocks noGrp="1"/>
          </p:cNvSpPr>
          <p:nvPr>
            <p:ph type="ctrTitle"/>
          </p:nvPr>
        </p:nvSpPr>
        <p:spPr>
          <a:xfrm>
            <a:off x="914400" y="2516624"/>
            <a:ext cx="7315200" cy="2595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Arial"/>
              <a:buNone/>
            </a:pPr>
            <a:r>
              <a:rPr lang="en-AU" sz="48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FATIGUE &amp; RECOVERY</a:t>
            </a:r>
            <a:endParaRPr sz="4800" b="0" i="0" u="none" strike="noStrike" cap="none">
              <a:solidFill>
                <a:schemeClr val="l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Shape 91"/>
          <p:cNvSpPr txBox="1">
            <a:spLocks noGrp="1"/>
          </p:cNvSpPr>
          <p:nvPr>
            <p:ph type="subTitle" idx="1"/>
          </p:nvPr>
        </p:nvSpPr>
        <p:spPr>
          <a:xfrm>
            <a:off x="914400" y="5166530"/>
            <a:ext cx="7315200" cy="11446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Noto Sans Symbols"/>
              <a:buNone/>
            </a:pPr>
            <a:r>
              <a:rPr lang="en-AU" sz="2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Chapter6</a:t>
            </a:r>
            <a:endParaRPr sz="22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Shape 92"/>
          <p:cNvSpPr txBox="1">
            <a:spLocks noGrp="1"/>
          </p:cNvSpPr>
          <p:nvPr>
            <p:ph type="dt" idx="10"/>
          </p:nvPr>
        </p:nvSpPr>
        <p:spPr>
          <a:xfrm>
            <a:off x="0" y="6560082"/>
            <a:ext cx="1189132" cy="2979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9:09 AM</a:t>
            </a:r>
            <a:endParaRPr sz="12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3" name="Shape 9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5536" y="332656"/>
            <a:ext cx="3440683" cy="22322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 txBox="1">
            <a:spLocks noGrp="1"/>
          </p:cNvSpPr>
          <p:nvPr>
            <p:ph type="dt" idx="10"/>
          </p:nvPr>
        </p:nvSpPr>
        <p:spPr>
          <a:xfrm>
            <a:off x="0" y="6560082"/>
            <a:ext cx="1189132" cy="2979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9:09 AM</a:t>
            </a:r>
            <a:endParaRPr sz="12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9" name="Shape 99"/>
          <p:cNvPicPr preferRelativeResize="0"/>
          <p:nvPr/>
        </p:nvPicPr>
        <p:blipFill rotWithShape="1">
          <a:blip r:embed="rId3">
            <a:alphaModFix/>
          </a:blip>
          <a:srcRect l="4452" t="7142" r="5149" b="6519"/>
          <a:stretch/>
        </p:blipFill>
        <p:spPr>
          <a:xfrm>
            <a:off x="0" y="1696518"/>
            <a:ext cx="9144000" cy="34649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hape 104"/>
          <p:cNvSpPr txBox="1">
            <a:spLocks noGrp="1"/>
          </p:cNvSpPr>
          <p:nvPr>
            <p:ph type="title"/>
          </p:nvPr>
        </p:nvSpPr>
        <p:spPr>
          <a:xfrm>
            <a:off x="914400" y="28438"/>
            <a:ext cx="7315200" cy="1154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Arial"/>
              <a:buNone/>
            </a:pPr>
            <a:r>
              <a:rPr lang="en-AU" sz="4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Key Knowledge &amp; Skills</a:t>
            </a:r>
            <a:endParaRPr sz="4000" b="0" i="0" u="none" strike="noStrike" cap="none">
              <a:solidFill>
                <a:schemeClr val="l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" name="Shape 105"/>
          <p:cNvSpPr txBox="1">
            <a:spLocks noGrp="1"/>
          </p:cNvSpPr>
          <p:nvPr>
            <p:ph type="dt" idx="10"/>
          </p:nvPr>
        </p:nvSpPr>
        <p:spPr>
          <a:xfrm>
            <a:off x="3895" y="6560082"/>
            <a:ext cx="1189132" cy="2979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9:09 AM</a:t>
            </a:r>
            <a:endParaRPr sz="12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6" name="Shape 10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052" y="1895474"/>
            <a:ext cx="9031897" cy="362175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Shape 111"/>
          <p:cNvSpPr txBox="1">
            <a:spLocks noGrp="1"/>
          </p:cNvSpPr>
          <p:nvPr>
            <p:ph type="title"/>
          </p:nvPr>
        </p:nvSpPr>
        <p:spPr>
          <a:xfrm>
            <a:off x="899592" y="28438"/>
            <a:ext cx="7315200" cy="1154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Arial"/>
              <a:buNone/>
            </a:pPr>
            <a:r>
              <a:rPr lang="en-AU" sz="4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Chapter preview</a:t>
            </a:r>
            <a:endParaRPr sz="4000" b="0" i="0" u="none" strike="noStrike" cap="none">
              <a:solidFill>
                <a:schemeClr val="l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Shape 112"/>
          <p:cNvSpPr txBox="1">
            <a:spLocks noGrp="1"/>
          </p:cNvSpPr>
          <p:nvPr>
            <p:ph type="dt" idx="10"/>
          </p:nvPr>
        </p:nvSpPr>
        <p:spPr>
          <a:xfrm>
            <a:off x="3895" y="6560082"/>
            <a:ext cx="1189132" cy="2979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9:09 AM</a:t>
            </a:r>
            <a:endParaRPr sz="12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3" name="Shape 1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8812" y="1523999"/>
            <a:ext cx="8426376" cy="49713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Shape 118"/>
          <p:cNvSpPr txBox="1">
            <a:spLocks noGrp="1"/>
          </p:cNvSpPr>
          <p:nvPr>
            <p:ph type="title"/>
          </p:nvPr>
        </p:nvSpPr>
        <p:spPr>
          <a:xfrm>
            <a:off x="899592" y="28438"/>
            <a:ext cx="7315200" cy="1154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Arial"/>
              <a:buNone/>
            </a:pPr>
            <a:r>
              <a:rPr lang="en-AU" sz="4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Chapter preview</a:t>
            </a:r>
            <a:endParaRPr sz="4000" b="0" i="0" u="none" strike="noStrike" cap="none">
              <a:solidFill>
                <a:schemeClr val="l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" name="Shape 119"/>
          <p:cNvSpPr txBox="1">
            <a:spLocks noGrp="1"/>
          </p:cNvSpPr>
          <p:nvPr>
            <p:ph type="dt" idx="10"/>
          </p:nvPr>
        </p:nvSpPr>
        <p:spPr>
          <a:xfrm>
            <a:off x="3895" y="6560082"/>
            <a:ext cx="1189132" cy="2979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9:09 AM</a:t>
            </a:r>
            <a:endParaRPr sz="12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0" name="Shape 1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55915" y="1099145"/>
            <a:ext cx="7432170" cy="55766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 txBox="1">
            <a:spLocks noGrp="1"/>
          </p:cNvSpPr>
          <p:nvPr>
            <p:ph type="title"/>
          </p:nvPr>
        </p:nvSpPr>
        <p:spPr>
          <a:xfrm>
            <a:off x="914400" y="28438"/>
            <a:ext cx="7315200" cy="1154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Arial"/>
              <a:buNone/>
            </a:pPr>
            <a:r>
              <a:rPr lang="en-AU" sz="4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Fatigue</a:t>
            </a:r>
            <a:endParaRPr sz="4000" b="0" i="0" u="none" strike="noStrike" cap="none">
              <a:solidFill>
                <a:schemeClr val="l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" name="Shape 126"/>
          <p:cNvSpPr txBox="1">
            <a:spLocks noGrp="1"/>
          </p:cNvSpPr>
          <p:nvPr>
            <p:ph type="dt" idx="10"/>
          </p:nvPr>
        </p:nvSpPr>
        <p:spPr>
          <a:xfrm>
            <a:off x="3895" y="6560082"/>
            <a:ext cx="1189132" cy="2979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9:09 AM</a:t>
            </a:r>
            <a:endParaRPr sz="12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7" name="Shape 1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0540" y="1885950"/>
            <a:ext cx="8742921" cy="41353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Shape 132"/>
          <p:cNvSpPr txBox="1">
            <a:spLocks noGrp="1"/>
          </p:cNvSpPr>
          <p:nvPr>
            <p:ph type="title"/>
          </p:nvPr>
        </p:nvSpPr>
        <p:spPr>
          <a:xfrm>
            <a:off x="914400" y="28438"/>
            <a:ext cx="7315200" cy="1154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Arial"/>
              <a:buNone/>
            </a:pPr>
            <a:r>
              <a:rPr lang="en-AU" sz="4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Fatigue Mechanisms</a:t>
            </a:r>
            <a:endParaRPr sz="4000" b="0" i="0" u="none" strike="noStrike" cap="none">
              <a:solidFill>
                <a:schemeClr val="l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" name="Shape 133"/>
          <p:cNvSpPr txBox="1">
            <a:spLocks noGrp="1"/>
          </p:cNvSpPr>
          <p:nvPr>
            <p:ph type="dt" idx="10"/>
          </p:nvPr>
        </p:nvSpPr>
        <p:spPr>
          <a:xfrm>
            <a:off x="3895" y="6560082"/>
            <a:ext cx="1189132" cy="2979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9:09 AM</a:t>
            </a:r>
            <a:endParaRPr sz="12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4" name="Shape 13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21597" y="2171700"/>
            <a:ext cx="8100806" cy="32015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Shape 139"/>
          <p:cNvSpPr txBox="1">
            <a:spLocks noGrp="1"/>
          </p:cNvSpPr>
          <p:nvPr>
            <p:ph type="title"/>
          </p:nvPr>
        </p:nvSpPr>
        <p:spPr>
          <a:xfrm>
            <a:off x="914400" y="28438"/>
            <a:ext cx="7315200" cy="1154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Arial"/>
              <a:buNone/>
            </a:pPr>
            <a:r>
              <a:rPr lang="en-AU" sz="4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Central &amp; Peripheral Fatigue</a:t>
            </a:r>
            <a:endParaRPr sz="4000" b="0" i="0" u="none" strike="noStrike" cap="none">
              <a:solidFill>
                <a:schemeClr val="l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" name="Shape 140"/>
          <p:cNvSpPr txBox="1">
            <a:spLocks noGrp="1"/>
          </p:cNvSpPr>
          <p:nvPr>
            <p:ph type="dt" idx="10"/>
          </p:nvPr>
        </p:nvSpPr>
        <p:spPr>
          <a:xfrm>
            <a:off x="3895" y="6560082"/>
            <a:ext cx="1189132" cy="2979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9:09 AM</a:t>
            </a:r>
            <a:endParaRPr sz="12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1" name="Shape 14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1975" y="2205038"/>
            <a:ext cx="8020050" cy="2447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Shape 146"/>
          <p:cNvSpPr txBox="1">
            <a:spLocks noGrp="1"/>
          </p:cNvSpPr>
          <p:nvPr>
            <p:ph type="title"/>
          </p:nvPr>
        </p:nvSpPr>
        <p:spPr>
          <a:xfrm>
            <a:off x="914400" y="28438"/>
            <a:ext cx="7315200" cy="1154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Arial"/>
              <a:buNone/>
            </a:pPr>
            <a:r>
              <a:rPr lang="en-AU" sz="4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Levels of Fatigue</a:t>
            </a:r>
            <a:endParaRPr sz="4000" b="0" i="0" u="none" strike="noStrike" cap="none">
              <a:solidFill>
                <a:schemeClr val="l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Shape 147"/>
          <p:cNvSpPr txBox="1">
            <a:spLocks noGrp="1"/>
          </p:cNvSpPr>
          <p:nvPr>
            <p:ph type="dt" idx="10"/>
          </p:nvPr>
        </p:nvSpPr>
        <p:spPr>
          <a:xfrm>
            <a:off x="3895" y="6560082"/>
            <a:ext cx="1189132" cy="2979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9:09 AM</a:t>
            </a:r>
            <a:endParaRPr sz="12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8" name="Shape 14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81038" y="1041226"/>
            <a:ext cx="7781925" cy="5772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Shape 153"/>
          <p:cNvSpPr txBox="1">
            <a:spLocks noGrp="1"/>
          </p:cNvSpPr>
          <p:nvPr>
            <p:ph type="title"/>
          </p:nvPr>
        </p:nvSpPr>
        <p:spPr>
          <a:xfrm>
            <a:off x="914400" y="28438"/>
            <a:ext cx="7315200" cy="1154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Arial"/>
              <a:buNone/>
            </a:pPr>
            <a:r>
              <a:rPr lang="en-AU" sz="4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Multifactorial Mechanisms</a:t>
            </a:r>
            <a:endParaRPr sz="4000" b="0" i="0" u="none" strike="noStrike" cap="none">
              <a:solidFill>
                <a:schemeClr val="l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" name="Shape 154"/>
          <p:cNvSpPr txBox="1">
            <a:spLocks noGrp="1"/>
          </p:cNvSpPr>
          <p:nvPr>
            <p:ph type="dt" idx="10"/>
          </p:nvPr>
        </p:nvSpPr>
        <p:spPr>
          <a:xfrm>
            <a:off x="3895" y="6560082"/>
            <a:ext cx="1189132" cy="2979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9:09 AM</a:t>
            </a:r>
            <a:endParaRPr sz="12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5" name="Shape 15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9827" y="2095500"/>
            <a:ext cx="8444346" cy="34217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Shape 160"/>
          <p:cNvSpPr txBox="1">
            <a:spLocks noGrp="1"/>
          </p:cNvSpPr>
          <p:nvPr>
            <p:ph type="title"/>
          </p:nvPr>
        </p:nvSpPr>
        <p:spPr>
          <a:xfrm>
            <a:off x="914400" y="28438"/>
            <a:ext cx="7315200" cy="1154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Arial"/>
              <a:buNone/>
            </a:pPr>
            <a:r>
              <a:rPr lang="en-AU" sz="4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Fatigue Mechanisms</a:t>
            </a:r>
            <a:endParaRPr sz="4000" b="0" i="0" u="none" strike="noStrike" cap="none">
              <a:solidFill>
                <a:schemeClr val="l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Shape 161"/>
          <p:cNvSpPr txBox="1">
            <a:spLocks noGrp="1"/>
          </p:cNvSpPr>
          <p:nvPr>
            <p:ph type="dt" idx="10"/>
          </p:nvPr>
        </p:nvSpPr>
        <p:spPr>
          <a:xfrm>
            <a:off x="3895" y="6560082"/>
            <a:ext cx="1189132" cy="2979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9:09 AM</a:t>
            </a:r>
            <a:endParaRPr sz="12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2" name="Shape 16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8810" y="2100263"/>
            <a:ext cx="8826380" cy="29849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Shape 167"/>
          <p:cNvSpPr txBox="1">
            <a:spLocks noGrp="1"/>
          </p:cNvSpPr>
          <p:nvPr>
            <p:ph type="title"/>
          </p:nvPr>
        </p:nvSpPr>
        <p:spPr>
          <a:xfrm>
            <a:off x="914400" y="28438"/>
            <a:ext cx="7315200" cy="1154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Arial"/>
              <a:buNone/>
            </a:pPr>
            <a:r>
              <a:rPr lang="en-AU" sz="4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Lactic Acid</a:t>
            </a:r>
            <a:endParaRPr sz="4000" b="0" i="0" u="none" strike="noStrike" cap="none">
              <a:solidFill>
                <a:schemeClr val="l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" name="Shape 168"/>
          <p:cNvSpPr txBox="1">
            <a:spLocks noGrp="1"/>
          </p:cNvSpPr>
          <p:nvPr>
            <p:ph type="dt" idx="10"/>
          </p:nvPr>
        </p:nvSpPr>
        <p:spPr>
          <a:xfrm>
            <a:off x="3895" y="6560082"/>
            <a:ext cx="1189132" cy="2979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9:09 AM</a:t>
            </a:r>
            <a:endParaRPr sz="12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9" name="Shape 16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9756" y="1515684"/>
            <a:ext cx="8964488" cy="45776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Shape 174"/>
          <p:cNvSpPr txBox="1">
            <a:spLocks noGrp="1"/>
          </p:cNvSpPr>
          <p:nvPr>
            <p:ph type="title"/>
          </p:nvPr>
        </p:nvSpPr>
        <p:spPr>
          <a:xfrm>
            <a:off x="914400" y="28438"/>
            <a:ext cx="7315200" cy="1154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Arial"/>
              <a:buNone/>
            </a:pPr>
            <a:r>
              <a:rPr lang="en-AU" sz="4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Lactic Acid</a:t>
            </a:r>
            <a:endParaRPr sz="4000" b="0" i="0" u="none" strike="noStrike" cap="none">
              <a:solidFill>
                <a:schemeClr val="l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Shape 175"/>
          <p:cNvSpPr txBox="1">
            <a:spLocks noGrp="1"/>
          </p:cNvSpPr>
          <p:nvPr>
            <p:ph type="dt" idx="10"/>
          </p:nvPr>
        </p:nvSpPr>
        <p:spPr>
          <a:xfrm>
            <a:off x="3895" y="6560082"/>
            <a:ext cx="1189132" cy="2979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9:09 AM</a:t>
            </a:r>
            <a:endParaRPr sz="12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6" name="Shape 17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288" y="1591022"/>
            <a:ext cx="9115425" cy="4286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Shape 181"/>
          <p:cNvSpPr txBox="1">
            <a:spLocks noGrp="1"/>
          </p:cNvSpPr>
          <p:nvPr>
            <p:ph type="title"/>
          </p:nvPr>
        </p:nvSpPr>
        <p:spPr>
          <a:xfrm>
            <a:off x="914400" y="28438"/>
            <a:ext cx="7315200" cy="1154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Arial"/>
              <a:buNone/>
            </a:pPr>
            <a:r>
              <a:rPr lang="en-AU" sz="4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Lactic Acid</a:t>
            </a:r>
            <a:endParaRPr sz="4000" b="0" i="0" u="none" strike="noStrike" cap="none">
              <a:solidFill>
                <a:schemeClr val="l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2" name="Shape 182"/>
          <p:cNvSpPr txBox="1">
            <a:spLocks noGrp="1"/>
          </p:cNvSpPr>
          <p:nvPr>
            <p:ph type="dt" idx="10"/>
          </p:nvPr>
        </p:nvSpPr>
        <p:spPr>
          <a:xfrm>
            <a:off x="3895" y="6560082"/>
            <a:ext cx="1189132" cy="2979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9:09 AM</a:t>
            </a:r>
            <a:endParaRPr sz="12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3" name="Shape 183"/>
          <p:cNvPicPr preferRelativeResize="0"/>
          <p:nvPr/>
        </p:nvPicPr>
        <p:blipFill rotWithShape="1">
          <a:blip r:embed="rId3">
            <a:alphaModFix/>
          </a:blip>
          <a:srcRect r="26040"/>
          <a:stretch/>
        </p:blipFill>
        <p:spPr>
          <a:xfrm>
            <a:off x="192689" y="1196752"/>
            <a:ext cx="8859871" cy="367240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Shape 184"/>
          <p:cNvPicPr preferRelativeResize="0"/>
          <p:nvPr/>
        </p:nvPicPr>
        <p:blipFill rotWithShape="1">
          <a:blip r:embed="rId3">
            <a:alphaModFix/>
          </a:blip>
          <a:srcRect l="79563" t="-109904" r="-4834" b="109904"/>
          <a:stretch/>
        </p:blipFill>
        <p:spPr>
          <a:xfrm>
            <a:off x="7419703" y="2090738"/>
            <a:ext cx="2457722" cy="2981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Shape 185"/>
          <p:cNvPicPr preferRelativeResize="0"/>
          <p:nvPr/>
        </p:nvPicPr>
        <p:blipFill rotWithShape="1">
          <a:blip r:embed="rId3">
            <a:alphaModFix/>
          </a:blip>
          <a:srcRect l="74012"/>
          <a:stretch/>
        </p:blipFill>
        <p:spPr>
          <a:xfrm>
            <a:off x="3308305" y="1938338"/>
            <a:ext cx="2527391" cy="2981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Shape 18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23528" y="4941168"/>
            <a:ext cx="8705862" cy="16561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Shape 191"/>
          <p:cNvSpPr txBox="1">
            <a:spLocks noGrp="1"/>
          </p:cNvSpPr>
          <p:nvPr>
            <p:ph type="title"/>
          </p:nvPr>
        </p:nvSpPr>
        <p:spPr>
          <a:xfrm>
            <a:off x="914400" y="28438"/>
            <a:ext cx="7315200" cy="1154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Arial"/>
              <a:buNone/>
            </a:pPr>
            <a:r>
              <a:rPr lang="en-AU" sz="4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ATP resynthesis</a:t>
            </a:r>
            <a:endParaRPr sz="4000" b="0" i="0" u="none" strike="noStrike" cap="none">
              <a:solidFill>
                <a:schemeClr val="l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Shape 192"/>
          <p:cNvSpPr txBox="1">
            <a:spLocks noGrp="1"/>
          </p:cNvSpPr>
          <p:nvPr>
            <p:ph type="dt" idx="10"/>
          </p:nvPr>
        </p:nvSpPr>
        <p:spPr>
          <a:xfrm>
            <a:off x="3895" y="6560082"/>
            <a:ext cx="1189132" cy="2979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9:09 AM</a:t>
            </a:r>
            <a:endParaRPr sz="12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3" name="Shape 19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4943" y="1268760"/>
            <a:ext cx="7454115" cy="55755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Shape 198"/>
          <p:cNvSpPr txBox="1">
            <a:spLocks noGrp="1"/>
          </p:cNvSpPr>
          <p:nvPr>
            <p:ph type="title"/>
          </p:nvPr>
        </p:nvSpPr>
        <p:spPr>
          <a:xfrm>
            <a:off x="914400" y="28438"/>
            <a:ext cx="7315200" cy="1154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Arial"/>
              <a:buNone/>
            </a:pPr>
            <a:r>
              <a:rPr lang="en-AU" sz="4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LA Shuttle</a:t>
            </a:r>
            <a:endParaRPr sz="4000" b="0" i="0" u="none" strike="noStrike" cap="none">
              <a:solidFill>
                <a:schemeClr val="l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" name="Shape 199"/>
          <p:cNvSpPr txBox="1">
            <a:spLocks noGrp="1"/>
          </p:cNvSpPr>
          <p:nvPr>
            <p:ph type="dt" idx="10"/>
          </p:nvPr>
        </p:nvSpPr>
        <p:spPr>
          <a:xfrm>
            <a:off x="3895" y="6560082"/>
            <a:ext cx="1189132" cy="2979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9:09 AM</a:t>
            </a:r>
            <a:endParaRPr sz="12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0" name="Shape 20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521" y="2062163"/>
            <a:ext cx="8840958" cy="35990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Shape 205"/>
          <p:cNvSpPr txBox="1">
            <a:spLocks noGrp="1"/>
          </p:cNvSpPr>
          <p:nvPr>
            <p:ph type="title"/>
          </p:nvPr>
        </p:nvSpPr>
        <p:spPr>
          <a:xfrm>
            <a:off x="914400" y="28438"/>
            <a:ext cx="7315200" cy="1154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Arial"/>
              <a:buNone/>
            </a:pPr>
            <a:r>
              <a:rPr lang="en-AU" sz="4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LA Shuttle</a:t>
            </a:r>
            <a:endParaRPr/>
          </a:p>
        </p:txBody>
      </p:sp>
      <p:sp>
        <p:nvSpPr>
          <p:cNvPr id="206" name="Shape 206"/>
          <p:cNvSpPr txBox="1">
            <a:spLocks noGrp="1"/>
          </p:cNvSpPr>
          <p:nvPr>
            <p:ph type="dt" idx="10"/>
          </p:nvPr>
        </p:nvSpPr>
        <p:spPr>
          <a:xfrm>
            <a:off x="3895" y="6560082"/>
            <a:ext cx="1189132" cy="2979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9:09 AM</a:t>
            </a:r>
            <a:endParaRPr sz="12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7" name="Shape 20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57275" y="984076"/>
            <a:ext cx="7029450" cy="5829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Shape 212"/>
          <p:cNvSpPr txBox="1">
            <a:spLocks noGrp="1"/>
          </p:cNvSpPr>
          <p:nvPr>
            <p:ph type="title"/>
          </p:nvPr>
        </p:nvSpPr>
        <p:spPr>
          <a:xfrm>
            <a:off x="914400" y="28438"/>
            <a:ext cx="7315200" cy="1154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Arial"/>
              <a:buNone/>
            </a:pPr>
            <a:r>
              <a:rPr lang="en-AU" sz="4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LIP…</a:t>
            </a:r>
            <a:endParaRPr sz="4000" b="0" i="0" u="none" strike="noStrike" cap="none">
              <a:solidFill>
                <a:schemeClr val="l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3" name="Shape 213"/>
          <p:cNvSpPr txBox="1">
            <a:spLocks noGrp="1"/>
          </p:cNvSpPr>
          <p:nvPr>
            <p:ph type="dt" idx="10"/>
          </p:nvPr>
        </p:nvSpPr>
        <p:spPr>
          <a:xfrm>
            <a:off x="3895" y="6560082"/>
            <a:ext cx="1189132" cy="2979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9:09 AM</a:t>
            </a:r>
            <a:endParaRPr sz="12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4" name="Shape 2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47763" y="1340768"/>
            <a:ext cx="6848475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Shape 2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23374" y="4437112"/>
            <a:ext cx="7097252" cy="813618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" name="Shape 21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34211" y="4437111"/>
            <a:ext cx="7275578" cy="222454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Shape 21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86567" y="4437111"/>
            <a:ext cx="7170866" cy="207243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Shape 21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146202" y="4293096"/>
            <a:ext cx="6851596" cy="243911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Shape 219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806227" y="4743052"/>
            <a:ext cx="7531546" cy="17664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Shape 224"/>
          <p:cNvSpPr txBox="1">
            <a:spLocks noGrp="1"/>
          </p:cNvSpPr>
          <p:nvPr>
            <p:ph type="title"/>
          </p:nvPr>
        </p:nvSpPr>
        <p:spPr>
          <a:xfrm>
            <a:off x="914400" y="28438"/>
            <a:ext cx="7315200" cy="1154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Arial"/>
              <a:buNone/>
            </a:pPr>
            <a:r>
              <a:rPr lang="en-AU" sz="4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Oxygen Deficit</a:t>
            </a:r>
            <a:endParaRPr sz="4000" b="0" i="0" u="none" strike="noStrike" cap="none">
              <a:solidFill>
                <a:schemeClr val="l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5" name="Shape 225"/>
          <p:cNvSpPr txBox="1">
            <a:spLocks noGrp="1"/>
          </p:cNvSpPr>
          <p:nvPr>
            <p:ph type="dt" idx="10"/>
          </p:nvPr>
        </p:nvSpPr>
        <p:spPr>
          <a:xfrm>
            <a:off x="3895" y="6560082"/>
            <a:ext cx="1189132" cy="2979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9:09 AM</a:t>
            </a:r>
            <a:endParaRPr sz="12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6" name="Shape 226"/>
          <p:cNvPicPr preferRelativeResize="0"/>
          <p:nvPr/>
        </p:nvPicPr>
        <p:blipFill rotWithShape="1">
          <a:blip r:embed="rId3">
            <a:alphaModFix/>
          </a:blip>
          <a:srcRect l="16367" b="75482"/>
          <a:stretch/>
        </p:blipFill>
        <p:spPr>
          <a:xfrm>
            <a:off x="175450" y="1351478"/>
            <a:ext cx="8793100" cy="1429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Shape 227"/>
          <p:cNvPicPr preferRelativeResize="0"/>
          <p:nvPr/>
        </p:nvPicPr>
        <p:blipFill rotWithShape="1">
          <a:blip r:embed="rId3">
            <a:alphaModFix/>
          </a:blip>
          <a:srcRect l="28263" t="66920"/>
          <a:stretch/>
        </p:blipFill>
        <p:spPr>
          <a:xfrm>
            <a:off x="488728" y="2780928"/>
            <a:ext cx="8166545" cy="2088232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Shape 228"/>
          <p:cNvPicPr preferRelativeResize="0"/>
          <p:nvPr/>
        </p:nvPicPr>
        <p:blipFill rotWithShape="1">
          <a:blip r:embed="rId3">
            <a:alphaModFix/>
          </a:blip>
          <a:srcRect t="66920" r="72387"/>
          <a:stretch/>
        </p:blipFill>
        <p:spPr>
          <a:xfrm>
            <a:off x="3293745" y="4941168"/>
            <a:ext cx="2556510" cy="16983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Shape 233"/>
          <p:cNvSpPr txBox="1">
            <a:spLocks noGrp="1"/>
          </p:cNvSpPr>
          <p:nvPr>
            <p:ph type="title"/>
          </p:nvPr>
        </p:nvSpPr>
        <p:spPr>
          <a:xfrm>
            <a:off x="914400" y="28438"/>
            <a:ext cx="7315200" cy="1154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Arial"/>
              <a:buNone/>
            </a:pPr>
            <a:r>
              <a:rPr lang="en-AU" sz="4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Oxygen Deficit</a:t>
            </a:r>
            <a:endParaRPr sz="4000" b="0" i="0" u="none" strike="noStrike" cap="none">
              <a:solidFill>
                <a:schemeClr val="l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4" name="Shape 234"/>
          <p:cNvSpPr txBox="1">
            <a:spLocks noGrp="1"/>
          </p:cNvSpPr>
          <p:nvPr>
            <p:ph type="dt" idx="10"/>
          </p:nvPr>
        </p:nvSpPr>
        <p:spPr>
          <a:xfrm>
            <a:off x="3895" y="6560082"/>
            <a:ext cx="1189132" cy="2979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9:09 AM</a:t>
            </a:r>
            <a:endParaRPr sz="12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5" name="Shape 23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03408" y="985838"/>
            <a:ext cx="7537184" cy="55395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Shape 240"/>
          <p:cNvSpPr txBox="1">
            <a:spLocks noGrp="1"/>
          </p:cNvSpPr>
          <p:nvPr>
            <p:ph type="title"/>
          </p:nvPr>
        </p:nvSpPr>
        <p:spPr>
          <a:xfrm>
            <a:off x="914400" y="28438"/>
            <a:ext cx="7315200" cy="1154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Arial"/>
              <a:buNone/>
            </a:pPr>
            <a:r>
              <a:rPr lang="en-AU" sz="4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Steady State</a:t>
            </a:r>
            <a:endParaRPr sz="4000" b="0" i="0" u="none" strike="noStrike" cap="none">
              <a:solidFill>
                <a:schemeClr val="l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1" name="Shape 241"/>
          <p:cNvSpPr txBox="1">
            <a:spLocks noGrp="1"/>
          </p:cNvSpPr>
          <p:nvPr>
            <p:ph type="dt" idx="10"/>
          </p:nvPr>
        </p:nvSpPr>
        <p:spPr>
          <a:xfrm>
            <a:off x="3895" y="6560082"/>
            <a:ext cx="1189132" cy="2979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9:09 AM</a:t>
            </a:r>
            <a:endParaRPr sz="12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2" name="Shape 24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0568" y="1700808"/>
            <a:ext cx="9042865" cy="2304256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Shape 24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67014" y="4149080"/>
            <a:ext cx="8809971" cy="18468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Shape 248"/>
          <p:cNvSpPr txBox="1">
            <a:spLocks noGrp="1"/>
          </p:cNvSpPr>
          <p:nvPr>
            <p:ph type="title"/>
          </p:nvPr>
        </p:nvSpPr>
        <p:spPr>
          <a:xfrm>
            <a:off x="914400" y="28438"/>
            <a:ext cx="7315200" cy="1154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Arial"/>
              <a:buNone/>
            </a:pPr>
            <a:r>
              <a:rPr lang="en-AU" sz="4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Steady State</a:t>
            </a:r>
            <a:endParaRPr sz="4000" b="0" i="0" u="none" strike="noStrike" cap="none">
              <a:solidFill>
                <a:schemeClr val="l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9" name="Shape 249"/>
          <p:cNvSpPr txBox="1">
            <a:spLocks noGrp="1"/>
          </p:cNvSpPr>
          <p:nvPr>
            <p:ph type="dt" idx="10"/>
          </p:nvPr>
        </p:nvSpPr>
        <p:spPr>
          <a:xfrm>
            <a:off x="3895" y="6560082"/>
            <a:ext cx="1189132" cy="2979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9:09 AM</a:t>
            </a:r>
            <a:endParaRPr sz="12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0" name="Shape 25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9853" y="1376363"/>
            <a:ext cx="8684294" cy="48609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Shape 255"/>
          <p:cNvSpPr txBox="1">
            <a:spLocks noGrp="1"/>
          </p:cNvSpPr>
          <p:nvPr>
            <p:ph type="title"/>
          </p:nvPr>
        </p:nvSpPr>
        <p:spPr>
          <a:xfrm>
            <a:off x="914400" y="28438"/>
            <a:ext cx="7315200" cy="1154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Arial"/>
              <a:buNone/>
            </a:pPr>
            <a:r>
              <a:rPr lang="en-AU" sz="4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Comparison of Vo</a:t>
            </a:r>
            <a:r>
              <a:rPr lang="en-AU" sz="4000" b="0" i="0" u="none" strike="noStrike" cap="none" baseline="-2500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r>
              <a:rPr lang="en-AU" sz="4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 max</a:t>
            </a:r>
            <a:endParaRPr sz="4000" b="0" i="0" u="none" strike="noStrike" cap="none">
              <a:solidFill>
                <a:schemeClr val="l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6" name="Shape 256"/>
          <p:cNvSpPr txBox="1">
            <a:spLocks noGrp="1"/>
          </p:cNvSpPr>
          <p:nvPr>
            <p:ph type="dt" idx="10"/>
          </p:nvPr>
        </p:nvSpPr>
        <p:spPr>
          <a:xfrm>
            <a:off x="3895" y="6560082"/>
            <a:ext cx="1189132" cy="2979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9:09 AM</a:t>
            </a:r>
            <a:endParaRPr sz="12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7" name="Shape 25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8188" y="1952624"/>
            <a:ext cx="8507625" cy="39246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Shape 262"/>
          <p:cNvSpPr txBox="1">
            <a:spLocks noGrp="1"/>
          </p:cNvSpPr>
          <p:nvPr>
            <p:ph type="title"/>
          </p:nvPr>
        </p:nvSpPr>
        <p:spPr>
          <a:xfrm>
            <a:off x="914400" y="28438"/>
            <a:ext cx="7315200" cy="1154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Arial"/>
              <a:buNone/>
            </a:pPr>
            <a:r>
              <a:rPr lang="en-AU" sz="4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EPOC</a:t>
            </a:r>
            <a:endParaRPr sz="4000" b="0" i="0" u="none" strike="noStrike" cap="none">
              <a:solidFill>
                <a:schemeClr val="l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3" name="Shape 263"/>
          <p:cNvSpPr txBox="1">
            <a:spLocks noGrp="1"/>
          </p:cNvSpPr>
          <p:nvPr>
            <p:ph type="dt" idx="10"/>
          </p:nvPr>
        </p:nvSpPr>
        <p:spPr>
          <a:xfrm>
            <a:off x="3895" y="6560082"/>
            <a:ext cx="1189132" cy="2979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9:09 AM</a:t>
            </a:r>
            <a:endParaRPr sz="12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4" name="Shape 26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3216" y="2147888"/>
            <a:ext cx="8957568" cy="30813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Shape 269"/>
          <p:cNvSpPr txBox="1">
            <a:spLocks noGrp="1"/>
          </p:cNvSpPr>
          <p:nvPr>
            <p:ph type="title"/>
          </p:nvPr>
        </p:nvSpPr>
        <p:spPr>
          <a:xfrm>
            <a:off x="914400" y="28438"/>
            <a:ext cx="7315200" cy="1154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Arial"/>
              <a:buNone/>
            </a:pPr>
            <a:r>
              <a:rPr lang="en-AU" sz="4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EPOC</a:t>
            </a:r>
            <a:endParaRPr sz="4000" b="0" i="0" u="none" strike="noStrike" cap="none">
              <a:solidFill>
                <a:schemeClr val="l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0" name="Shape 270"/>
          <p:cNvSpPr txBox="1">
            <a:spLocks noGrp="1"/>
          </p:cNvSpPr>
          <p:nvPr>
            <p:ph type="dt" idx="10"/>
          </p:nvPr>
        </p:nvSpPr>
        <p:spPr>
          <a:xfrm>
            <a:off x="3895" y="6560082"/>
            <a:ext cx="1189132" cy="2979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9:09 AM</a:t>
            </a:r>
            <a:endParaRPr sz="12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1" name="Shape 27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52450" y="1076325"/>
            <a:ext cx="8039100" cy="4705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Shape 276"/>
          <p:cNvSpPr txBox="1">
            <a:spLocks noGrp="1"/>
          </p:cNvSpPr>
          <p:nvPr>
            <p:ph type="title"/>
          </p:nvPr>
        </p:nvSpPr>
        <p:spPr>
          <a:xfrm>
            <a:off x="914400" y="28438"/>
            <a:ext cx="7315200" cy="1154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Arial"/>
              <a:buNone/>
            </a:pPr>
            <a:r>
              <a:rPr lang="en-AU" sz="4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EPOC</a:t>
            </a:r>
            <a:endParaRPr sz="4000" b="0" i="0" u="none" strike="noStrike" cap="none">
              <a:solidFill>
                <a:schemeClr val="l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7" name="Shape 277"/>
          <p:cNvSpPr txBox="1">
            <a:spLocks noGrp="1"/>
          </p:cNvSpPr>
          <p:nvPr>
            <p:ph type="dt" idx="10"/>
          </p:nvPr>
        </p:nvSpPr>
        <p:spPr>
          <a:xfrm>
            <a:off x="3895" y="6560082"/>
            <a:ext cx="1189132" cy="2979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9:09 AM</a:t>
            </a:r>
            <a:endParaRPr sz="12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8" name="Shape 27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6941" y="1196752"/>
            <a:ext cx="8770118" cy="25202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Shape 283"/>
          <p:cNvSpPr txBox="1">
            <a:spLocks noGrp="1"/>
          </p:cNvSpPr>
          <p:nvPr>
            <p:ph type="title"/>
          </p:nvPr>
        </p:nvSpPr>
        <p:spPr>
          <a:xfrm>
            <a:off x="914400" y="28438"/>
            <a:ext cx="7315200" cy="1154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Arial"/>
              <a:buNone/>
            </a:pPr>
            <a:r>
              <a:rPr lang="en-AU" sz="4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EPOC</a:t>
            </a:r>
            <a:endParaRPr sz="4000" b="0" i="0" u="none" strike="noStrike" cap="none">
              <a:solidFill>
                <a:schemeClr val="l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4" name="Shape 284"/>
          <p:cNvSpPr txBox="1">
            <a:spLocks noGrp="1"/>
          </p:cNvSpPr>
          <p:nvPr>
            <p:ph type="dt" idx="10"/>
          </p:nvPr>
        </p:nvSpPr>
        <p:spPr>
          <a:xfrm>
            <a:off x="3895" y="6560082"/>
            <a:ext cx="1189132" cy="2979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9:09 AM</a:t>
            </a:r>
            <a:endParaRPr sz="12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5" name="Shape 2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8356" y="4437112"/>
            <a:ext cx="8807288" cy="936104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" name="Shape 28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83337" y="1556792"/>
            <a:ext cx="8777326" cy="27363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Shape 291"/>
          <p:cNvSpPr txBox="1">
            <a:spLocks noGrp="1"/>
          </p:cNvSpPr>
          <p:nvPr>
            <p:ph type="title"/>
          </p:nvPr>
        </p:nvSpPr>
        <p:spPr>
          <a:xfrm>
            <a:off x="914400" y="28438"/>
            <a:ext cx="7315200" cy="1154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Arial"/>
              <a:buNone/>
            </a:pPr>
            <a:r>
              <a:rPr lang="en-AU" sz="4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Fuel Depletion</a:t>
            </a:r>
            <a:endParaRPr sz="4000" b="0" i="0" u="none" strike="noStrike" cap="none">
              <a:solidFill>
                <a:schemeClr val="l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2" name="Shape 292"/>
          <p:cNvSpPr txBox="1">
            <a:spLocks noGrp="1"/>
          </p:cNvSpPr>
          <p:nvPr>
            <p:ph type="dt" idx="10"/>
          </p:nvPr>
        </p:nvSpPr>
        <p:spPr>
          <a:xfrm>
            <a:off x="3895" y="6560082"/>
            <a:ext cx="1189132" cy="2979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9:09 AM</a:t>
            </a:r>
            <a:endParaRPr sz="12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93" name="Shape 29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6085" y="1328737"/>
            <a:ext cx="8051831" cy="52918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Shape 298"/>
          <p:cNvSpPr txBox="1">
            <a:spLocks noGrp="1"/>
          </p:cNvSpPr>
          <p:nvPr>
            <p:ph type="title"/>
          </p:nvPr>
        </p:nvSpPr>
        <p:spPr>
          <a:xfrm>
            <a:off x="914400" y="28438"/>
            <a:ext cx="7315200" cy="1154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Arial"/>
              <a:buNone/>
            </a:pPr>
            <a:r>
              <a:rPr lang="en-AU" sz="4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Distribution of CHOs</a:t>
            </a:r>
            <a:endParaRPr sz="4000" b="0" i="0" u="none" strike="noStrike" cap="none">
              <a:solidFill>
                <a:schemeClr val="l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9" name="Shape 299"/>
          <p:cNvSpPr txBox="1">
            <a:spLocks noGrp="1"/>
          </p:cNvSpPr>
          <p:nvPr>
            <p:ph type="dt" idx="10"/>
          </p:nvPr>
        </p:nvSpPr>
        <p:spPr>
          <a:xfrm>
            <a:off x="3895" y="6560082"/>
            <a:ext cx="1189132" cy="2979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9:09 AM</a:t>
            </a:r>
            <a:endParaRPr sz="12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0" name="Shape 30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87724" y="1844824"/>
            <a:ext cx="4968552" cy="42089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Shape 305"/>
          <p:cNvSpPr txBox="1">
            <a:spLocks noGrp="1"/>
          </p:cNvSpPr>
          <p:nvPr>
            <p:ph type="title"/>
          </p:nvPr>
        </p:nvSpPr>
        <p:spPr>
          <a:xfrm>
            <a:off x="914400" y="28438"/>
            <a:ext cx="7315200" cy="1154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Arial"/>
              <a:buNone/>
            </a:pPr>
            <a:r>
              <a:rPr lang="en-AU" sz="4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CHO vs Fat use</a:t>
            </a:r>
            <a:endParaRPr sz="4000" b="0" i="0" u="none" strike="noStrike" cap="none">
              <a:solidFill>
                <a:schemeClr val="l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6" name="Shape 306"/>
          <p:cNvSpPr txBox="1">
            <a:spLocks noGrp="1"/>
          </p:cNvSpPr>
          <p:nvPr>
            <p:ph type="dt" idx="10"/>
          </p:nvPr>
        </p:nvSpPr>
        <p:spPr>
          <a:xfrm>
            <a:off x="3895" y="6560082"/>
            <a:ext cx="1189132" cy="2979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9:09 AM</a:t>
            </a:r>
            <a:endParaRPr sz="12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7" name="Shape 30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50991" y="2095500"/>
            <a:ext cx="6842018" cy="42858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Shape 312"/>
          <p:cNvSpPr txBox="1">
            <a:spLocks noGrp="1"/>
          </p:cNvSpPr>
          <p:nvPr>
            <p:ph type="title"/>
          </p:nvPr>
        </p:nvSpPr>
        <p:spPr>
          <a:xfrm>
            <a:off x="914400" y="28438"/>
            <a:ext cx="7315200" cy="1154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Arial"/>
              <a:buNone/>
            </a:pPr>
            <a:r>
              <a:rPr lang="en-AU" sz="4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Fuel Depletion &amp; Recovery</a:t>
            </a:r>
            <a:endParaRPr sz="4000" b="0" i="0" u="none" strike="noStrike" cap="none">
              <a:solidFill>
                <a:schemeClr val="l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3" name="Shape 313"/>
          <p:cNvSpPr txBox="1">
            <a:spLocks noGrp="1"/>
          </p:cNvSpPr>
          <p:nvPr>
            <p:ph type="dt" idx="10"/>
          </p:nvPr>
        </p:nvSpPr>
        <p:spPr>
          <a:xfrm>
            <a:off x="3895" y="6560082"/>
            <a:ext cx="1189132" cy="2979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9:09 AM</a:t>
            </a:r>
            <a:endParaRPr sz="12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14" name="Shape 3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53433" y="1340767"/>
            <a:ext cx="7437134" cy="52808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Shape 319"/>
          <p:cNvSpPr txBox="1">
            <a:spLocks noGrp="1"/>
          </p:cNvSpPr>
          <p:nvPr>
            <p:ph type="title"/>
          </p:nvPr>
        </p:nvSpPr>
        <p:spPr>
          <a:xfrm>
            <a:off x="914400" y="28438"/>
            <a:ext cx="7315200" cy="1154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Arial"/>
              <a:buNone/>
            </a:pPr>
            <a:r>
              <a:rPr lang="en-AU" sz="4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H+ ions</a:t>
            </a:r>
            <a:endParaRPr sz="4000" b="0" i="0" u="none" strike="noStrike" cap="none">
              <a:solidFill>
                <a:schemeClr val="l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0" name="Shape 320"/>
          <p:cNvSpPr txBox="1">
            <a:spLocks noGrp="1"/>
          </p:cNvSpPr>
          <p:nvPr>
            <p:ph type="dt" idx="10"/>
          </p:nvPr>
        </p:nvSpPr>
        <p:spPr>
          <a:xfrm>
            <a:off x="3895" y="6560082"/>
            <a:ext cx="1189132" cy="2979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9:09 AM</a:t>
            </a:r>
            <a:endParaRPr sz="12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21" name="Shape 3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4231" y="2500313"/>
            <a:ext cx="8735539" cy="25848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Shape 326"/>
          <p:cNvSpPr txBox="1">
            <a:spLocks noGrp="1"/>
          </p:cNvSpPr>
          <p:nvPr>
            <p:ph type="title"/>
          </p:nvPr>
        </p:nvSpPr>
        <p:spPr>
          <a:xfrm>
            <a:off x="914400" y="28438"/>
            <a:ext cx="7315200" cy="1154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Arial"/>
              <a:buNone/>
            </a:pPr>
            <a:r>
              <a:rPr lang="en-AU" sz="4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Pi &amp; ADP</a:t>
            </a:r>
            <a:endParaRPr sz="4000" b="0" i="0" u="none" strike="noStrike" cap="none">
              <a:solidFill>
                <a:schemeClr val="l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7" name="Shape 327"/>
          <p:cNvSpPr txBox="1">
            <a:spLocks noGrp="1"/>
          </p:cNvSpPr>
          <p:nvPr>
            <p:ph type="dt" idx="10"/>
          </p:nvPr>
        </p:nvSpPr>
        <p:spPr>
          <a:xfrm>
            <a:off x="3895" y="6560082"/>
            <a:ext cx="1189132" cy="2979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9:09 AM</a:t>
            </a:r>
            <a:endParaRPr sz="12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28" name="Shape 3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9918" y="1196752"/>
            <a:ext cx="8764165" cy="2304256"/>
          </a:xfrm>
          <a:prstGeom prst="rect">
            <a:avLst/>
          </a:prstGeom>
          <a:noFill/>
          <a:ln>
            <a:noFill/>
          </a:ln>
        </p:spPr>
      </p:pic>
      <p:pic>
        <p:nvPicPr>
          <p:cNvPr id="329" name="Shape 32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89918" y="3573016"/>
            <a:ext cx="8702562" cy="29884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Shape 334"/>
          <p:cNvSpPr txBox="1">
            <a:spLocks noGrp="1"/>
          </p:cNvSpPr>
          <p:nvPr>
            <p:ph type="title"/>
          </p:nvPr>
        </p:nvSpPr>
        <p:spPr>
          <a:xfrm>
            <a:off x="914400" y="28438"/>
            <a:ext cx="7315200" cy="1154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Arial"/>
              <a:buNone/>
            </a:pPr>
            <a:r>
              <a:rPr lang="en-AU" sz="4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ADP</a:t>
            </a:r>
            <a:endParaRPr sz="4000" b="0" i="0" u="none" strike="noStrike" cap="none">
              <a:solidFill>
                <a:schemeClr val="l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5" name="Shape 335"/>
          <p:cNvSpPr txBox="1">
            <a:spLocks noGrp="1"/>
          </p:cNvSpPr>
          <p:nvPr>
            <p:ph type="dt" idx="10"/>
          </p:nvPr>
        </p:nvSpPr>
        <p:spPr>
          <a:xfrm>
            <a:off x="3895" y="6560082"/>
            <a:ext cx="1189132" cy="2979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9:09 AM</a:t>
            </a:r>
            <a:endParaRPr sz="12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36" name="Shape 33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5456" y="2833688"/>
            <a:ext cx="8873088" cy="1675432"/>
          </a:xfrm>
          <a:prstGeom prst="rect">
            <a:avLst/>
          </a:prstGeom>
          <a:noFill/>
          <a:ln>
            <a:noFill/>
          </a:ln>
        </p:spPr>
      </p:pic>
      <p:pic>
        <p:nvPicPr>
          <p:cNvPr id="337" name="Shape 33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380312" y="2758225"/>
            <a:ext cx="1763688" cy="657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Shape 342"/>
          <p:cNvSpPr txBox="1">
            <a:spLocks noGrp="1"/>
          </p:cNvSpPr>
          <p:nvPr>
            <p:ph type="title"/>
          </p:nvPr>
        </p:nvSpPr>
        <p:spPr>
          <a:xfrm>
            <a:off x="914400" y="28438"/>
            <a:ext cx="7315200" cy="1154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Arial"/>
              <a:buNone/>
            </a:pPr>
            <a:r>
              <a:rPr lang="en-AU" sz="4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Pi &amp; ADP </a:t>
            </a:r>
            <a:r>
              <a:rPr lang="en-AU" sz="4000" b="0" i="0" u="none" strike="noStrike" cap="none">
                <a:solidFill>
                  <a:srgbClr val="00FF00"/>
                </a:solidFill>
                <a:latin typeface="Arial"/>
                <a:ea typeface="Arial"/>
                <a:cs typeface="Arial"/>
                <a:sym typeface="Arial"/>
              </a:rPr>
              <a:t>vs</a:t>
            </a:r>
            <a:r>
              <a:rPr lang="en-AU" sz="4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 H+</a:t>
            </a:r>
            <a:endParaRPr sz="4000" b="0" i="0" u="none" strike="noStrike" cap="none">
              <a:solidFill>
                <a:schemeClr val="l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3" name="Shape 343"/>
          <p:cNvSpPr txBox="1">
            <a:spLocks noGrp="1"/>
          </p:cNvSpPr>
          <p:nvPr>
            <p:ph type="dt" idx="10"/>
          </p:nvPr>
        </p:nvSpPr>
        <p:spPr>
          <a:xfrm>
            <a:off x="3895" y="6560082"/>
            <a:ext cx="1189132" cy="2979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9:09 AM</a:t>
            </a:r>
            <a:endParaRPr sz="12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44" name="Shape 34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0399" y="1340768"/>
            <a:ext cx="8503206" cy="2592288"/>
          </a:xfrm>
          <a:prstGeom prst="rect">
            <a:avLst/>
          </a:prstGeom>
          <a:noFill/>
          <a:ln>
            <a:noFill/>
          </a:ln>
        </p:spPr>
      </p:pic>
      <p:pic>
        <p:nvPicPr>
          <p:cNvPr id="345" name="Shape 34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86941" y="4005065"/>
            <a:ext cx="8770118" cy="25202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Shape 350"/>
          <p:cNvSpPr txBox="1">
            <a:spLocks noGrp="1"/>
          </p:cNvSpPr>
          <p:nvPr>
            <p:ph type="title"/>
          </p:nvPr>
        </p:nvSpPr>
        <p:spPr>
          <a:xfrm>
            <a:off x="914400" y="28438"/>
            <a:ext cx="7315200" cy="1154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Arial"/>
              <a:buNone/>
            </a:pPr>
            <a:r>
              <a:rPr lang="en-AU" sz="4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CNS</a:t>
            </a:r>
            <a:endParaRPr sz="4000" b="0" i="0" u="none" strike="noStrike" cap="none">
              <a:solidFill>
                <a:schemeClr val="l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1" name="Shape 351"/>
          <p:cNvSpPr txBox="1">
            <a:spLocks noGrp="1"/>
          </p:cNvSpPr>
          <p:nvPr>
            <p:ph type="dt" idx="10"/>
          </p:nvPr>
        </p:nvSpPr>
        <p:spPr>
          <a:xfrm>
            <a:off x="3895" y="6560082"/>
            <a:ext cx="1189132" cy="2979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9:09 AM</a:t>
            </a:r>
            <a:endParaRPr sz="12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52" name="Shape 35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1519" y="1484784"/>
            <a:ext cx="4363310" cy="3600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3" name="Shape 35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968044" y="1484784"/>
            <a:ext cx="3924436" cy="3600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Shape 358"/>
          <p:cNvSpPr txBox="1">
            <a:spLocks noGrp="1"/>
          </p:cNvSpPr>
          <p:nvPr>
            <p:ph type="title"/>
          </p:nvPr>
        </p:nvSpPr>
        <p:spPr>
          <a:xfrm>
            <a:off x="914400" y="28438"/>
            <a:ext cx="7315200" cy="1154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Arial"/>
              <a:buNone/>
            </a:pPr>
            <a:r>
              <a:rPr lang="en-AU" sz="4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Body Temperature</a:t>
            </a:r>
            <a:endParaRPr sz="4000" b="0" i="0" u="none" strike="noStrike" cap="none">
              <a:solidFill>
                <a:schemeClr val="l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9" name="Shape 359"/>
          <p:cNvSpPr txBox="1">
            <a:spLocks noGrp="1"/>
          </p:cNvSpPr>
          <p:nvPr>
            <p:ph type="dt" idx="10"/>
          </p:nvPr>
        </p:nvSpPr>
        <p:spPr>
          <a:xfrm>
            <a:off x="3895" y="6560082"/>
            <a:ext cx="1189132" cy="2979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9:09 AM</a:t>
            </a:r>
            <a:endParaRPr sz="12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60" name="Shape 36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37590" y="1828800"/>
            <a:ext cx="8668821" cy="39044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Shape 365"/>
          <p:cNvSpPr txBox="1">
            <a:spLocks noGrp="1"/>
          </p:cNvSpPr>
          <p:nvPr>
            <p:ph type="title"/>
          </p:nvPr>
        </p:nvSpPr>
        <p:spPr>
          <a:xfrm>
            <a:off x="914400" y="28438"/>
            <a:ext cx="7315200" cy="1154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Arial"/>
              <a:buNone/>
            </a:pPr>
            <a:r>
              <a:rPr lang="en-AU" sz="4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Body Temperature</a:t>
            </a:r>
            <a:endParaRPr sz="4000" b="0" i="0" u="none" strike="noStrike" cap="none">
              <a:solidFill>
                <a:schemeClr val="l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6" name="Shape 366"/>
          <p:cNvSpPr txBox="1">
            <a:spLocks noGrp="1"/>
          </p:cNvSpPr>
          <p:nvPr>
            <p:ph type="dt" idx="10"/>
          </p:nvPr>
        </p:nvSpPr>
        <p:spPr>
          <a:xfrm>
            <a:off x="3895" y="6560082"/>
            <a:ext cx="1189132" cy="2979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9:09 AM</a:t>
            </a:r>
            <a:endParaRPr sz="12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67" name="Shape 36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8025" y="1933574"/>
            <a:ext cx="8787951" cy="35836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Shape 372"/>
          <p:cNvSpPr txBox="1">
            <a:spLocks noGrp="1"/>
          </p:cNvSpPr>
          <p:nvPr>
            <p:ph type="title"/>
          </p:nvPr>
        </p:nvSpPr>
        <p:spPr>
          <a:xfrm>
            <a:off x="914400" y="28438"/>
            <a:ext cx="7315200" cy="1154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Arial"/>
              <a:buNone/>
            </a:pPr>
            <a:r>
              <a:rPr lang="en-AU" sz="4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Body Temperature</a:t>
            </a:r>
            <a:endParaRPr sz="4000" b="0" i="0" u="none" strike="noStrike" cap="none">
              <a:solidFill>
                <a:schemeClr val="l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3" name="Shape 373"/>
          <p:cNvSpPr txBox="1">
            <a:spLocks noGrp="1"/>
          </p:cNvSpPr>
          <p:nvPr>
            <p:ph type="dt" idx="10"/>
          </p:nvPr>
        </p:nvSpPr>
        <p:spPr>
          <a:xfrm>
            <a:off x="3895" y="6560082"/>
            <a:ext cx="1189132" cy="2979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9:09 AM</a:t>
            </a:r>
            <a:endParaRPr sz="12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74" name="Shape 37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8257" y="908720"/>
            <a:ext cx="7627487" cy="59218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Shape 379"/>
          <p:cNvSpPr txBox="1">
            <a:spLocks noGrp="1"/>
          </p:cNvSpPr>
          <p:nvPr>
            <p:ph type="title"/>
          </p:nvPr>
        </p:nvSpPr>
        <p:spPr>
          <a:xfrm>
            <a:off x="914400" y="28438"/>
            <a:ext cx="7315200" cy="1154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Arial"/>
              <a:buNone/>
            </a:pPr>
            <a:r>
              <a:rPr lang="en-AU" sz="4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Body Temperature</a:t>
            </a:r>
            <a:endParaRPr sz="4000" b="0" i="0" u="none" strike="noStrike" cap="none">
              <a:solidFill>
                <a:schemeClr val="l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0" name="Shape 380"/>
          <p:cNvSpPr txBox="1">
            <a:spLocks noGrp="1"/>
          </p:cNvSpPr>
          <p:nvPr>
            <p:ph type="dt" idx="10"/>
          </p:nvPr>
        </p:nvSpPr>
        <p:spPr>
          <a:xfrm>
            <a:off x="3895" y="6560082"/>
            <a:ext cx="1189132" cy="2979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9:09 AM</a:t>
            </a:r>
            <a:endParaRPr sz="12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81" name="Shape 38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75421" y="1571965"/>
            <a:ext cx="8393159" cy="44210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Shape 386"/>
          <p:cNvSpPr txBox="1">
            <a:spLocks noGrp="1"/>
          </p:cNvSpPr>
          <p:nvPr>
            <p:ph type="title"/>
          </p:nvPr>
        </p:nvSpPr>
        <p:spPr>
          <a:xfrm>
            <a:off x="914400" y="28438"/>
            <a:ext cx="7315200" cy="1154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Arial"/>
              <a:buNone/>
            </a:pPr>
            <a:r>
              <a:rPr lang="en-AU" sz="4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Multifactorial Mechanisms</a:t>
            </a:r>
            <a:endParaRPr sz="4000" b="0" i="0" u="none" strike="noStrike" cap="none">
              <a:solidFill>
                <a:schemeClr val="l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7" name="Shape 387"/>
          <p:cNvSpPr txBox="1">
            <a:spLocks noGrp="1"/>
          </p:cNvSpPr>
          <p:nvPr>
            <p:ph type="dt" idx="10"/>
          </p:nvPr>
        </p:nvSpPr>
        <p:spPr>
          <a:xfrm>
            <a:off x="3895" y="6560082"/>
            <a:ext cx="1189132" cy="2979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9:33 AM</a:t>
            </a:r>
            <a:endParaRPr sz="12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88" name="Shape 388"/>
          <p:cNvPicPr preferRelativeResize="0"/>
          <p:nvPr/>
        </p:nvPicPr>
        <p:blipFill rotWithShape="1">
          <a:blip r:embed="rId3">
            <a:alphaModFix/>
          </a:blip>
          <a:srcRect b="33732"/>
          <a:stretch/>
        </p:blipFill>
        <p:spPr>
          <a:xfrm>
            <a:off x="349827" y="1412776"/>
            <a:ext cx="8444346" cy="2267494"/>
          </a:xfrm>
          <a:prstGeom prst="rect">
            <a:avLst/>
          </a:prstGeom>
          <a:noFill/>
          <a:ln>
            <a:noFill/>
          </a:ln>
        </p:spPr>
      </p:pic>
      <p:pic>
        <p:nvPicPr>
          <p:cNvPr id="389" name="Shape 389" descr="http://images.beijing-2008.org/20070505/Img214049379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524125" y="3933056"/>
            <a:ext cx="4095750" cy="27622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Shape 394"/>
          <p:cNvSpPr txBox="1">
            <a:spLocks noGrp="1"/>
          </p:cNvSpPr>
          <p:nvPr>
            <p:ph type="title"/>
          </p:nvPr>
        </p:nvSpPr>
        <p:spPr>
          <a:xfrm>
            <a:off x="914400" y="28438"/>
            <a:ext cx="7315200" cy="1154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Arial"/>
              <a:buNone/>
            </a:pPr>
            <a:r>
              <a:rPr lang="en-AU" sz="4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Recovery</a:t>
            </a:r>
            <a:endParaRPr sz="4000" b="0" i="0" u="none" strike="noStrike" cap="none">
              <a:solidFill>
                <a:schemeClr val="l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5" name="Shape 395"/>
          <p:cNvSpPr txBox="1">
            <a:spLocks noGrp="1"/>
          </p:cNvSpPr>
          <p:nvPr>
            <p:ph type="dt" idx="10"/>
          </p:nvPr>
        </p:nvSpPr>
        <p:spPr>
          <a:xfrm>
            <a:off x="3895" y="6560082"/>
            <a:ext cx="1189132" cy="2979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9:09 AM</a:t>
            </a:r>
            <a:endParaRPr sz="12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96" name="Shape 39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83702" y="2276872"/>
            <a:ext cx="5376597" cy="4032448"/>
          </a:xfrm>
          <a:prstGeom prst="rect">
            <a:avLst/>
          </a:prstGeom>
          <a:noFill/>
          <a:ln>
            <a:noFill/>
          </a:ln>
        </p:spPr>
      </p:pic>
      <p:pic>
        <p:nvPicPr>
          <p:cNvPr id="397" name="Shape 397" descr="http://t1.gstatic.com/images?q=tbn:ANd9GcRLg9oE5vRiSh6rRgOVGkqly-hTbz15FdNR1nFyumjuGXtydlSt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51519" y="260648"/>
            <a:ext cx="2466975" cy="18478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Shape 402"/>
          <p:cNvSpPr txBox="1">
            <a:spLocks noGrp="1"/>
          </p:cNvSpPr>
          <p:nvPr>
            <p:ph type="title"/>
          </p:nvPr>
        </p:nvSpPr>
        <p:spPr>
          <a:xfrm>
            <a:off x="914400" y="28438"/>
            <a:ext cx="7315200" cy="1154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Arial"/>
              <a:buNone/>
            </a:pPr>
            <a:r>
              <a:rPr lang="en-AU" sz="4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Recovery</a:t>
            </a:r>
            <a:endParaRPr sz="4000" b="0" i="0" u="none" strike="noStrike" cap="none">
              <a:solidFill>
                <a:schemeClr val="l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3" name="Shape 403"/>
          <p:cNvSpPr txBox="1">
            <a:spLocks noGrp="1"/>
          </p:cNvSpPr>
          <p:nvPr>
            <p:ph type="dt" idx="10"/>
          </p:nvPr>
        </p:nvSpPr>
        <p:spPr>
          <a:xfrm>
            <a:off x="3895" y="6560082"/>
            <a:ext cx="1189132" cy="2979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9:09 AM</a:t>
            </a:r>
            <a:endParaRPr sz="12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04" name="Shape 40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9511" y="1314450"/>
            <a:ext cx="6345991" cy="2618606"/>
          </a:xfrm>
          <a:prstGeom prst="rect">
            <a:avLst/>
          </a:prstGeom>
          <a:noFill/>
          <a:ln>
            <a:noFill/>
          </a:ln>
        </p:spPr>
      </p:pic>
      <p:pic>
        <p:nvPicPr>
          <p:cNvPr id="405" name="Shape 40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11560" y="1844824"/>
            <a:ext cx="7804738" cy="324036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6" name="Shape 40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020272" y="1844824"/>
            <a:ext cx="1512168" cy="180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7" name="Shape 40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508104" y="3717032"/>
            <a:ext cx="3562350" cy="3067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8" name="Shape 40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228725" y="2476500"/>
            <a:ext cx="7639992" cy="21766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4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4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4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Shape 413"/>
          <p:cNvSpPr txBox="1">
            <a:spLocks noGrp="1"/>
          </p:cNvSpPr>
          <p:nvPr>
            <p:ph type="title"/>
          </p:nvPr>
        </p:nvSpPr>
        <p:spPr>
          <a:xfrm>
            <a:off x="914400" y="28438"/>
            <a:ext cx="7315200" cy="1154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Arial"/>
              <a:buNone/>
            </a:pPr>
            <a:r>
              <a:rPr lang="en-AU" sz="4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Recovery</a:t>
            </a:r>
            <a:endParaRPr sz="4000" b="0" i="0" u="none" strike="noStrike" cap="none">
              <a:solidFill>
                <a:schemeClr val="l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4" name="Shape 414"/>
          <p:cNvSpPr txBox="1">
            <a:spLocks noGrp="1"/>
          </p:cNvSpPr>
          <p:nvPr>
            <p:ph type="dt" idx="10"/>
          </p:nvPr>
        </p:nvSpPr>
        <p:spPr>
          <a:xfrm>
            <a:off x="3895" y="6560082"/>
            <a:ext cx="1189132" cy="2979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9:26 AM</a:t>
            </a:r>
            <a:endParaRPr sz="12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15" name="Shape 4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2128" y="1412776"/>
            <a:ext cx="2141832" cy="1656184"/>
          </a:xfrm>
          <a:prstGeom prst="rect">
            <a:avLst/>
          </a:prstGeom>
          <a:noFill/>
          <a:ln>
            <a:noFill/>
          </a:ln>
        </p:spPr>
      </p:pic>
      <p:pic>
        <p:nvPicPr>
          <p:cNvPr id="416" name="Shape 4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059832" y="2060848"/>
            <a:ext cx="2416798" cy="2016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417" name="Shape 41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194838" y="3207295"/>
            <a:ext cx="2749396" cy="2016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418" name="Shape 418" descr="http://t0.gstatic.com/images?q=tbn:ANd9GcStTszmUyVU29aMBFT7EtsfL58YfhGGekDl4wDkopq9nyzf44X1UA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24825" y="4557363"/>
            <a:ext cx="2466975" cy="18573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Shape 423"/>
          <p:cNvSpPr txBox="1">
            <a:spLocks noGrp="1"/>
          </p:cNvSpPr>
          <p:nvPr>
            <p:ph type="title"/>
          </p:nvPr>
        </p:nvSpPr>
        <p:spPr>
          <a:xfrm>
            <a:off x="914400" y="28438"/>
            <a:ext cx="7315200" cy="1154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Arial"/>
              <a:buNone/>
            </a:pPr>
            <a:r>
              <a:rPr lang="en-AU" sz="4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Recovery</a:t>
            </a:r>
            <a:endParaRPr sz="4000" b="0" i="0" u="none" strike="noStrike" cap="none">
              <a:solidFill>
                <a:schemeClr val="l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4" name="Shape 424"/>
          <p:cNvSpPr txBox="1">
            <a:spLocks noGrp="1"/>
          </p:cNvSpPr>
          <p:nvPr>
            <p:ph type="dt" idx="10"/>
          </p:nvPr>
        </p:nvSpPr>
        <p:spPr>
          <a:xfrm>
            <a:off x="3895" y="6560082"/>
            <a:ext cx="1189132" cy="2979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9:15 AM</a:t>
            </a:r>
            <a:endParaRPr sz="12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25" name="Shape 4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50346" y="1147763"/>
            <a:ext cx="7443309" cy="53055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Shape 430"/>
          <p:cNvSpPr txBox="1">
            <a:spLocks noGrp="1"/>
          </p:cNvSpPr>
          <p:nvPr>
            <p:ph type="title"/>
          </p:nvPr>
        </p:nvSpPr>
        <p:spPr>
          <a:xfrm>
            <a:off x="914400" y="28438"/>
            <a:ext cx="7315200" cy="1154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Arial"/>
              <a:buNone/>
            </a:pPr>
            <a:r>
              <a:rPr lang="en-AU" sz="4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Recovery</a:t>
            </a:r>
            <a:endParaRPr sz="4000" b="0" i="0" u="none" strike="noStrike" cap="none">
              <a:solidFill>
                <a:schemeClr val="l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1" name="Shape 431"/>
          <p:cNvSpPr txBox="1">
            <a:spLocks noGrp="1"/>
          </p:cNvSpPr>
          <p:nvPr>
            <p:ph type="dt" idx="10"/>
          </p:nvPr>
        </p:nvSpPr>
        <p:spPr>
          <a:xfrm>
            <a:off x="3895" y="6560082"/>
            <a:ext cx="1189132" cy="2979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9:09 AM</a:t>
            </a:r>
            <a:endParaRPr sz="12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32" name="Shape 4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7963" y="1876424"/>
            <a:ext cx="8408074" cy="40728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Shape 437"/>
          <p:cNvSpPr txBox="1">
            <a:spLocks noGrp="1"/>
          </p:cNvSpPr>
          <p:nvPr>
            <p:ph type="title"/>
          </p:nvPr>
        </p:nvSpPr>
        <p:spPr>
          <a:xfrm>
            <a:off x="914400" y="28438"/>
            <a:ext cx="7315200" cy="1154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Arial"/>
              <a:buNone/>
            </a:pPr>
            <a:r>
              <a:rPr lang="en-AU" sz="4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Refuelling</a:t>
            </a:r>
            <a:endParaRPr sz="4000" b="0" i="0" u="none" strike="noStrike" cap="none">
              <a:solidFill>
                <a:schemeClr val="l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8" name="Shape 438"/>
          <p:cNvSpPr txBox="1">
            <a:spLocks noGrp="1"/>
          </p:cNvSpPr>
          <p:nvPr>
            <p:ph type="dt" idx="10"/>
          </p:nvPr>
        </p:nvSpPr>
        <p:spPr>
          <a:xfrm>
            <a:off x="3895" y="6560082"/>
            <a:ext cx="1189132" cy="2979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9:09 AM</a:t>
            </a:r>
            <a:endParaRPr sz="12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39" name="Shape 43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8156" y="1196752"/>
            <a:ext cx="8507689" cy="1990898"/>
          </a:xfrm>
          <a:prstGeom prst="rect">
            <a:avLst/>
          </a:prstGeom>
          <a:noFill/>
          <a:ln>
            <a:noFill/>
          </a:ln>
        </p:spPr>
      </p:pic>
      <p:pic>
        <p:nvPicPr>
          <p:cNvPr id="440" name="Shape 440" descr="http://t1.gstatic.com/images?q=tbn:ANd9GcStX-_uYjb4xjgo5oWpzCp8tLEGHDXflWd2zIWCWKCKblTLR9s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18156" y="4509120"/>
            <a:ext cx="3567163" cy="2016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441" name="Shape 441" descr="http://t0.gstatic.com/images?q=tbn:ANd9GcR0nsITBIR2HMyI0VNPeChmirxrlcqE7SjgozMJwAY4XZpsDTtkyQ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876255" y="4575755"/>
            <a:ext cx="1949589" cy="1949589"/>
          </a:xfrm>
          <a:prstGeom prst="rect">
            <a:avLst/>
          </a:prstGeom>
          <a:noFill/>
          <a:ln>
            <a:noFill/>
          </a:ln>
        </p:spPr>
      </p:pic>
      <p:pic>
        <p:nvPicPr>
          <p:cNvPr id="442" name="Shape 44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443162" y="3356992"/>
            <a:ext cx="4257675" cy="1009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Shape 447"/>
          <p:cNvSpPr txBox="1">
            <a:spLocks noGrp="1"/>
          </p:cNvSpPr>
          <p:nvPr>
            <p:ph type="title"/>
          </p:nvPr>
        </p:nvSpPr>
        <p:spPr>
          <a:xfrm>
            <a:off x="914400" y="28438"/>
            <a:ext cx="7315200" cy="1154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Arial"/>
              <a:buNone/>
            </a:pPr>
            <a:r>
              <a:rPr lang="en-AU" sz="4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Refuelling</a:t>
            </a:r>
            <a:endParaRPr sz="4000" b="0" i="0" u="none" strike="noStrike" cap="none">
              <a:solidFill>
                <a:schemeClr val="l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8" name="Shape 448"/>
          <p:cNvSpPr txBox="1">
            <a:spLocks noGrp="1"/>
          </p:cNvSpPr>
          <p:nvPr>
            <p:ph type="dt" idx="10"/>
          </p:nvPr>
        </p:nvSpPr>
        <p:spPr>
          <a:xfrm>
            <a:off x="3895" y="6560082"/>
            <a:ext cx="1189132" cy="2979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9:09 AM</a:t>
            </a:r>
            <a:endParaRPr sz="12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49" name="Shape 44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54855" y="1124744"/>
            <a:ext cx="8034290" cy="56612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Shape 454"/>
          <p:cNvSpPr txBox="1">
            <a:spLocks noGrp="1"/>
          </p:cNvSpPr>
          <p:nvPr>
            <p:ph type="title"/>
          </p:nvPr>
        </p:nvSpPr>
        <p:spPr>
          <a:xfrm>
            <a:off x="914400" y="28438"/>
            <a:ext cx="7315200" cy="1154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Arial"/>
              <a:buNone/>
            </a:pPr>
            <a:r>
              <a:rPr lang="en-AU" sz="4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PC restoration</a:t>
            </a:r>
            <a:endParaRPr sz="4000" b="0" i="0" u="none" strike="noStrike" cap="none">
              <a:solidFill>
                <a:schemeClr val="l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5" name="Shape 455"/>
          <p:cNvSpPr txBox="1">
            <a:spLocks noGrp="1"/>
          </p:cNvSpPr>
          <p:nvPr>
            <p:ph type="dt" idx="10"/>
          </p:nvPr>
        </p:nvSpPr>
        <p:spPr>
          <a:xfrm>
            <a:off x="3895" y="6560082"/>
            <a:ext cx="1189132" cy="2979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9:09 AM</a:t>
            </a:r>
            <a:endParaRPr sz="12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56" name="Shape 45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38237" y="980728"/>
            <a:ext cx="6867525" cy="571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Shape 461"/>
          <p:cNvSpPr txBox="1">
            <a:spLocks noGrp="1"/>
          </p:cNvSpPr>
          <p:nvPr>
            <p:ph type="title"/>
          </p:nvPr>
        </p:nvSpPr>
        <p:spPr>
          <a:xfrm>
            <a:off x="914400" y="28438"/>
            <a:ext cx="7315200" cy="1154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Arial"/>
              <a:buNone/>
            </a:pPr>
            <a:r>
              <a:rPr lang="en-AU" sz="4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Glucose / Glycogen</a:t>
            </a:r>
            <a:endParaRPr sz="4000" b="0" i="0" u="none" strike="noStrike" cap="none">
              <a:solidFill>
                <a:schemeClr val="l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2" name="Shape 462"/>
          <p:cNvSpPr txBox="1">
            <a:spLocks noGrp="1"/>
          </p:cNvSpPr>
          <p:nvPr>
            <p:ph type="dt" idx="10"/>
          </p:nvPr>
        </p:nvSpPr>
        <p:spPr>
          <a:xfrm>
            <a:off x="3895" y="6560082"/>
            <a:ext cx="1189132" cy="2979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9:09 AM</a:t>
            </a:r>
            <a:endParaRPr sz="12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63" name="Shape 46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5494" y="1524000"/>
            <a:ext cx="8853012" cy="45692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Shape 468"/>
          <p:cNvSpPr txBox="1">
            <a:spLocks noGrp="1"/>
          </p:cNvSpPr>
          <p:nvPr>
            <p:ph type="title"/>
          </p:nvPr>
        </p:nvSpPr>
        <p:spPr>
          <a:xfrm>
            <a:off x="914400" y="28438"/>
            <a:ext cx="7315200" cy="1154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Arial"/>
              <a:buNone/>
            </a:pPr>
            <a:r>
              <a:rPr lang="en-AU" sz="4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Glucose / Glycogen</a:t>
            </a:r>
            <a:endParaRPr sz="4000" b="0" i="0" u="none" strike="noStrike" cap="none">
              <a:solidFill>
                <a:schemeClr val="l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9" name="Shape 469"/>
          <p:cNvSpPr txBox="1">
            <a:spLocks noGrp="1"/>
          </p:cNvSpPr>
          <p:nvPr>
            <p:ph type="dt" idx="10"/>
          </p:nvPr>
        </p:nvSpPr>
        <p:spPr>
          <a:xfrm>
            <a:off x="3895" y="6560082"/>
            <a:ext cx="1189132" cy="2979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9:09 AM</a:t>
            </a:r>
            <a:endParaRPr sz="12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70" name="Shape 47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78488" y="1191766"/>
            <a:ext cx="7787024" cy="53335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Shape 475"/>
          <p:cNvSpPr txBox="1">
            <a:spLocks noGrp="1"/>
          </p:cNvSpPr>
          <p:nvPr>
            <p:ph type="title"/>
          </p:nvPr>
        </p:nvSpPr>
        <p:spPr>
          <a:xfrm>
            <a:off x="914400" y="28438"/>
            <a:ext cx="7315200" cy="1154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Arial"/>
              <a:buNone/>
            </a:pPr>
            <a:r>
              <a:rPr lang="en-AU" sz="4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CHO intake</a:t>
            </a:r>
            <a:endParaRPr sz="4000" b="0" i="0" u="none" strike="noStrike" cap="none">
              <a:solidFill>
                <a:schemeClr val="l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6" name="Shape 476"/>
          <p:cNvSpPr txBox="1">
            <a:spLocks noGrp="1"/>
          </p:cNvSpPr>
          <p:nvPr>
            <p:ph type="dt" idx="10"/>
          </p:nvPr>
        </p:nvSpPr>
        <p:spPr>
          <a:xfrm>
            <a:off x="3895" y="6560082"/>
            <a:ext cx="1189132" cy="2979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9:09 AM</a:t>
            </a:r>
            <a:endParaRPr sz="12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77" name="Shape 47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9289" y="1857374"/>
            <a:ext cx="8605422" cy="41639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Shape 482"/>
          <p:cNvSpPr txBox="1">
            <a:spLocks noGrp="1"/>
          </p:cNvSpPr>
          <p:nvPr>
            <p:ph type="title"/>
          </p:nvPr>
        </p:nvSpPr>
        <p:spPr>
          <a:xfrm>
            <a:off x="914400" y="28438"/>
            <a:ext cx="7315200" cy="1154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Arial"/>
              <a:buNone/>
            </a:pPr>
            <a:r>
              <a:rPr lang="en-AU" sz="4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CHO intake</a:t>
            </a:r>
            <a:endParaRPr sz="4000" b="0" i="0" u="none" strike="noStrike" cap="none">
              <a:solidFill>
                <a:schemeClr val="l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3" name="Shape 483"/>
          <p:cNvSpPr txBox="1">
            <a:spLocks noGrp="1"/>
          </p:cNvSpPr>
          <p:nvPr>
            <p:ph type="dt" idx="10"/>
          </p:nvPr>
        </p:nvSpPr>
        <p:spPr>
          <a:xfrm>
            <a:off x="3895" y="6560082"/>
            <a:ext cx="1189132" cy="2979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9:09 AM</a:t>
            </a:r>
            <a:endParaRPr sz="12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84" name="Shape 48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56532" y="2347913"/>
            <a:ext cx="8030936" cy="27372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Shape 489"/>
          <p:cNvSpPr txBox="1">
            <a:spLocks noGrp="1"/>
          </p:cNvSpPr>
          <p:nvPr>
            <p:ph type="title"/>
          </p:nvPr>
        </p:nvSpPr>
        <p:spPr>
          <a:xfrm>
            <a:off x="914400" y="28438"/>
            <a:ext cx="7315200" cy="1154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Arial"/>
              <a:buNone/>
            </a:pPr>
            <a:r>
              <a:rPr lang="en-AU" sz="4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CHO intake</a:t>
            </a:r>
            <a:endParaRPr sz="4000" b="0" i="0" u="none" strike="noStrike" cap="none">
              <a:solidFill>
                <a:schemeClr val="l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0" name="Shape 490"/>
          <p:cNvSpPr txBox="1">
            <a:spLocks noGrp="1"/>
          </p:cNvSpPr>
          <p:nvPr>
            <p:ph type="dt" idx="10"/>
          </p:nvPr>
        </p:nvSpPr>
        <p:spPr>
          <a:xfrm>
            <a:off x="3895" y="6560082"/>
            <a:ext cx="1189132" cy="2979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9:09 AM</a:t>
            </a:r>
            <a:endParaRPr sz="12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91" name="Shape 49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98728" y="1357313"/>
            <a:ext cx="8546544" cy="47359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Shape 496"/>
          <p:cNvSpPr txBox="1">
            <a:spLocks noGrp="1"/>
          </p:cNvSpPr>
          <p:nvPr>
            <p:ph type="title"/>
          </p:nvPr>
        </p:nvSpPr>
        <p:spPr>
          <a:xfrm>
            <a:off x="914400" y="28438"/>
            <a:ext cx="7315200" cy="1154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Arial"/>
              <a:buNone/>
            </a:pPr>
            <a:r>
              <a:rPr lang="en-AU" sz="4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CHO intake</a:t>
            </a:r>
            <a:endParaRPr sz="4000" b="0" i="0" u="none" strike="noStrike" cap="none">
              <a:solidFill>
                <a:schemeClr val="l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7" name="Shape 497"/>
          <p:cNvSpPr txBox="1">
            <a:spLocks noGrp="1"/>
          </p:cNvSpPr>
          <p:nvPr>
            <p:ph type="dt" idx="10"/>
          </p:nvPr>
        </p:nvSpPr>
        <p:spPr>
          <a:xfrm>
            <a:off x="3895" y="6560082"/>
            <a:ext cx="1189132" cy="2979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9:57 AM</a:t>
            </a:r>
            <a:endParaRPr sz="12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98" name="Shape 49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7200" y="1187946"/>
            <a:ext cx="8229600" cy="3105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99" name="Shape 49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158179" y="4365104"/>
            <a:ext cx="2827642" cy="24083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Shape 504"/>
          <p:cNvSpPr txBox="1">
            <a:spLocks noGrp="1"/>
          </p:cNvSpPr>
          <p:nvPr>
            <p:ph type="title"/>
          </p:nvPr>
        </p:nvSpPr>
        <p:spPr>
          <a:xfrm>
            <a:off x="914400" y="28438"/>
            <a:ext cx="7315200" cy="1154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Arial"/>
              <a:buNone/>
            </a:pPr>
            <a:r>
              <a:rPr lang="en-AU" sz="4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CHO &amp; protein intake</a:t>
            </a:r>
            <a:endParaRPr sz="4000" b="0" i="0" u="none" strike="noStrike" cap="none">
              <a:solidFill>
                <a:schemeClr val="l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5" name="Shape 505"/>
          <p:cNvSpPr txBox="1">
            <a:spLocks noGrp="1"/>
          </p:cNvSpPr>
          <p:nvPr>
            <p:ph type="dt" idx="10"/>
          </p:nvPr>
        </p:nvSpPr>
        <p:spPr>
          <a:xfrm>
            <a:off x="3895" y="6560082"/>
            <a:ext cx="1189132" cy="2979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9:59 AM</a:t>
            </a:r>
            <a:endParaRPr sz="12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06" name="Shape 50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09575" y="1833563"/>
            <a:ext cx="8324850" cy="3190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Shape 511"/>
          <p:cNvSpPr txBox="1">
            <a:spLocks noGrp="1"/>
          </p:cNvSpPr>
          <p:nvPr>
            <p:ph type="title"/>
          </p:nvPr>
        </p:nvSpPr>
        <p:spPr>
          <a:xfrm>
            <a:off x="914400" y="28438"/>
            <a:ext cx="7315200" cy="1154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Arial"/>
              <a:buNone/>
            </a:pPr>
            <a:r>
              <a:rPr lang="en-AU" sz="4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Na+ &amp; K+</a:t>
            </a:r>
            <a:endParaRPr sz="4000" b="0" i="0" u="none" strike="noStrike" cap="none">
              <a:solidFill>
                <a:schemeClr val="l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2" name="Shape 512"/>
          <p:cNvSpPr txBox="1">
            <a:spLocks noGrp="1"/>
          </p:cNvSpPr>
          <p:nvPr>
            <p:ph type="dt" idx="10"/>
          </p:nvPr>
        </p:nvSpPr>
        <p:spPr>
          <a:xfrm>
            <a:off x="3895" y="6560082"/>
            <a:ext cx="1189132" cy="2979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9:09 AM</a:t>
            </a:r>
            <a:endParaRPr sz="12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13" name="Shape 5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7158" y="1785938"/>
            <a:ext cx="8569685" cy="39473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Shape 518"/>
          <p:cNvSpPr txBox="1">
            <a:spLocks noGrp="1"/>
          </p:cNvSpPr>
          <p:nvPr>
            <p:ph type="title"/>
          </p:nvPr>
        </p:nvSpPr>
        <p:spPr>
          <a:xfrm>
            <a:off x="914400" y="28438"/>
            <a:ext cx="7315200" cy="1154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Arial"/>
              <a:buNone/>
            </a:pPr>
            <a:r>
              <a:rPr lang="en-AU" sz="4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Lowering Body Temperature</a:t>
            </a:r>
            <a:endParaRPr sz="4000" b="0" i="0" u="none" strike="noStrike" cap="none">
              <a:solidFill>
                <a:schemeClr val="l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9" name="Shape 519"/>
          <p:cNvSpPr txBox="1">
            <a:spLocks noGrp="1"/>
          </p:cNvSpPr>
          <p:nvPr>
            <p:ph type="dt" idx="10"/>
          </p:nvPr>
        </p:nvSpPr>
        <p:spPr>
          <a:xfrm>
            <a:off x="3895" y="6560082"/>
            <a:ext cx="1189132" cy="2979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9:09 AM</a:t>
            </a:r>
            <a:endParaRPr sz="12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20" name="Shape 5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0326" y="1522482"/>
            <a:ext cx="8463348" cy="24825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Shape 525"/>
          <p:cNvSpPr txBox="1">
            <a:spLocks noGrp="1"/>
          </p:cNvSpPr>
          <p:nvPr>
            <p:ph type="title"/>
          </p:nvPr>
        </p:nvSpPr>
        <p:spPr>
          <a:xfrm>
            <a:off x="914400" y="28438"/>
            <a:ext cx="7315200" cy="1154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Arial"/>
              <a:buNone/>
            </a:pPr>
            <a:r>
              <a:rPr lang="en-AU" sz="4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Lowering Body Temperature</a:t>
            </a:r>
            <a:endParaRPr sz="4000" b="0" i="0" u="none" strike="noStrike" cap="none">
              <a:solidFill>
                <a:schemeClr val="l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6" name="Shape 526"/>
          <p:cNvSpPr txBox="1">
            <a:spLocks noGrp="1"/>
          </p:cNvSpPr>
          <p:nvPr>
            <p:ph type="dt" idx="10"/>
          </p:nvPr>
        </p:nvSpPr>
        <p:spPr>
          <a:xfrm>
            <a:off x="3895" y="6560082"/>
            <a:ext cx="1189132" cy="2979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9:09 AM</a:t>
            </a:r>
            <a:endParaRPr sz="12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27" name="Shape 5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0426" y="1676400"/>
            <a:ext cx="8743148" cy="42728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Shape 532"/>
          <p:cNvSpPr txBox="1">
            <a:spLocks noGrp="1"/>
          </p:cNvSpPr>
          <p:nvPr>
            <p:ph type="title"/>
          </p:nvPr>
        </p:nvSpPr>
        <p:spPr>
          <a:xfrm>
            <a:off x="914400" y="28438"/>
            <a:ext cx="7315200" cy="1154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Arial"/>
              <a:buNone/>
            </a:pPr>
            <a:r>
              <a:rPr lang="en-AU" sz="4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Lowering Body Temperature</a:t>
            </a:r>
            <a:endParaRPr sz="4000" b="0" i="0" u="none" strike="noStrike" cap="none">
              <a:solidFill>
                <a:schemeClr val="l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3" name="Shape 533"/>
          <p:cNvSpPr txBox="1">
            <a:spLocks noGrp="1"/>
          </p:cNvSpPr>
          <p:nvPr>
            <p:ph type="dt" idx="10"/>
          </p:nvPr>
        </p:nvSpPr>
        <p:spPr>
          <a:xfrm>
            <a:off x="3895" y="6560082"/>
            <a:ext cx="1189132" cy="2979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9:09 AM</a:t>
            </a:r>
            <a:endParaRPr sz="12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34" name="Shape 53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86763" y="1343024"/>
            <a:ext cx="7770474" cy="51103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Perspective">
  <a:themeElements>
    <a:clrScheme name="Perspective">
      <a:dk1>
        <a:srgbClr val="000000"/>
      </a:dk1>
      <a:lt1>
        <a:srgbClr val="FFFFFF"/>
      </a:lt1>
      <a:dk2>
        <a:srgbClr val="283138"/>
      </a:dk2>
      <a:lt2>
        <a:srgbClr val="FF8600"/>
      </a:lt2>
      <a:accent1>
        <a:srgbClr val="838D9B"/>
      </a:accent1>
      <a:accent2>
        <a:srgbClr val="D2610C"/>
      </a:accent2>
      <a:accent3>
        <a:srgbClr val="80716A"/>
      </a:accent3>
      <a:accent4>
        <a:srgbClr val="94147C"/>
      </a:accent4>
      <a:accent5>
        <a:srgbClr val="5D5AD2"/>
      </a:accent5>
      <a:accent6>
        <a:srgbClr val="6F6C7D"/>
      </a:accent6>
      <a:hlink>
        <a:srgbClr val="6187E3"/>
      </a:hlink>
      <a:folHlink>
        <a:srgbClr val="7B8EB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254</Words>
  <Application>Microsoft Office PowerPoint</Application>
  <PresentationFormat>On-screen Show (4:3)</PresentationFormat>
  <Paragraphs>120</Paragraphs>
  <Slides>60</Slides>
  <Notes>60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60</vt:i4>
      </vt:variant>
    </vt:vector>
  </HeadingPairs>
  <TitlesOfParts>
    <vt:vector size="64" baseType="lpstr">
      <vt:lpstr>Arial</vt:lpstr>
      <vt:lpstr>Calibri</vt:lpstr>
      <vt:lpstr>Noto Sans Symbols</vt:lpstr>
      <vt:lpstr>Perspective</vt:lpstr>
      <vt:lpstr>FATIGUE &amp; RECOVERY</vt:lpstr>
      <vt:lpstr>PowerPoint Presentation</vt:lpstr>
      <vt:lpstr>Key Knowledge &amp; Skills</vt:lpstr>
      <vt:lpstr>Chapter preview</vt:lpstr>
      <vt:lpstr>Chapter preview</vt:lpstr>
      <vt:lpstr>Fatigue</vt:lpstr>
      <vt:lpstr>Fatigue Mechanisms</vt:lpstr>
      <vt:lpstr>Central &amp; Peripheral Fatigue</vt:lpstr>
      <vt:lpstr>Levels of Fatigue</vt:lpstr>
      <vt:lpstr>Multifactorial Mechanisms</vt:lpstr>
      <vt:lpstr>Fatigue Mechanisms</vt:lpstr>
      <vt:lpstr>Lactic Acid</vt:lpstr>
      <vt:lpstr>Lactic Acid</vt:lpstr>
      <vt:lpstr>Lactic Acid</vt:lpstr>
      <vt:lpstr>ATP resynthesis</vt:lpstr>
      <vt:lpstr>LA Shuttle</vt:lpstr>
      <vt:lpstr>LA Shuttle</vt:lpstr>
      <vt:lpstr>LIP…</vt:lpstr>
      <vt:lpstr>Oxygen Deficit</vt:lpstr>
      <vt:lpstr>Oxygen Deficit</vt:lpstr>
      <vt:lpstr>Steady State</vt:lpstr>
      <vt:lpstr>Steady State</vt:lpstr>
      <vt:lpstr>Comparison of Vo2 max</vt:lpstr>
      <vt:lpstr>EPOC</vt:lpstr>
      <vt:lpstr>EPOC</vt:lpstr>
      <vt:lpstr>EPOC</vt:lpstr>
      <vt:lpstr>EPOC</vt:lpstr>
      <vt:lpstr>Fuel Depletion</vt:lpstr>
      <vt:lpstr>Distribution of CHOs</vt:lpstr>
      <vt:lpstr>CHO vs Fat use</vt:lpstr>
      <vt:lpstr>Fuel Depletion &amp; Recovery</vt:lpstr>
      <vt:lpstr>H+ ions</vt:lpstr>
      <vt:lpstr>Pi &amp; ADP</vt:lpstr>
      <vt:lpstr>ADP</vt:lpstr>
      <vt:lpstr>Pi &amp; ADP vs H+</vt:lpstr>
      <vt:lpstr>CNS</vt:lpstr>
      <vt:lpstr>Body Temperature</vt:lpstr>
      <vt:lpstr>Body Temperature</vt:lpstr>
      <vt:lpstr>Body Temperature</vt:lpstr>
      <vt:lpstr>Body Temperature</vt:lpstr>
      <vt:lpstr>Multifactorial Mechanisms</vt:lpstr>
      <vt:lpstr>Recovery</vt:lpstr>
      <vt:lpstr>Recovery</vt:lpstr>
      <vt:lpstr>Recovery</vt:lpstr>
      <vt:lpstr>Recovery</vt:lpstr>
      <vt:lpstr>Recovery</vt:lpstr>
      <vt:lpstr>Refuelling</vt:lpstr>
      <vt:lpstr>Refuelling</vt:lpstr>
      <vt:lpstr>PC restoration</vt:lpstr>
      <vt:lpstr>Glucose / Glycogen</vt:lpstr>
      <vt:lpstr>Glucose / Glycogen</vt:lpstr>
      <vt:lpstr>CHO intake</vt:lpstr>
      <vt:lpstr>CHO intake</vt:lpstr>
      <vt:lpstr>CHO intake</vt:lpstr>
      <vt:lpstr>CHO intake</vt:lpstr>
      <vt:lpstr>CHO &amp; protein intake</vt:lpstr>
      <vt:lpstr>Na+ &amp; K+</vt:lpstr>
      <vt:lpstr>Lowering Body Temperature</vt:lpstr>
      <vt:lpstr>Lowering Body Temperature</vt:lpstr>
      <vt:lpstr>Lowering Body Temperature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FATIGUE &amp; RECOVERY</dc:title>
  <dc:creator>Mandy G Porter</dc:creator>
  <cp:lastModifiedBy>Julia Porter</cp:lastModifiedBy>
  <cp:revision>1</cp:revision>
  <dcterms:modified xsi:type="dcterms:W3CDTF">2018-07-23T03:23:54Z</dcterms:modified>
</cp:coreProperties>
</file>