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700" r:id="rId5"/>
    <p:sldMasterId id="2147483701" r:id="rId6"/>
    <p:sldMasterId id="2147483702" r:id="rId7"/>
    <p:sldMasterId id="2147483703"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Lst>
  <p:sldSz cy="5143500" cx="9144000"/>
  <p:notesSz cx="6858000" cy="9144000"/>
  <p:embeddedFontLst>
    <p:embeddedFont>
      <p:font typeface="Kite One"/>
      <p:regular r:id="rId40"/>
    </p:embeddedFont>
    <p:embeddedFont>
      <p:font typeface="Unkempt"/>
      <p:regular r:id="rId41"/>
      <p:bold r:id="rId42"/>
    </p:embeddedFont>
    <p:embeddedFont>
      <p:font typeface="Shadows Into Light Two"/>
      <p:regular r:id="rId43"/>
    </p:embeddedFont>
    <p:embeddedFont>
      <p:font typeface="Shadows Into Light"/>
      <p:regular r:id="rId44"/>
    </p:embeddedFont>
    <p:embeddedFont>
      <p:font typeface="Roboto Mono"/>
      <p:regular r:id="rId45"/>
      <p:bold r:id="rId46"/>
      <p:italic r:id="rId47"/>
      <p:boldItalic r:id="rId48"/>
    </p:embeddedFont>
    <p:embeddedFont>
      <p:font typeface="Snowburst One"/>
      <p:regular r:id="rId49"/>
    </p:embeddedFont>
    <p:embeddedFont>
      <p:font typeface="Cabin Sketch"/>
      <p:regular r:id="rId50"/>
      <p:bold r:id="rId51"/>
    </p:embeddedFont>
    <p:embeddedFont>
      <p:font typeface="Sniglet"/>
      <p:regular r:id="rId52"/>
    </p:embeddedFont>
    <p:embeddedFont>
      <p:font typeface="Roboto"/>
      <p:regular r:id="rId53"/>
      <p:bold r:id="rId54"/>
      <p:italic r:id="rId55"/>
      <p:boldItalic r:id="rId56"/>
    </p:embeddedFont>
    <p:embeddedFont>
      <p:font typeface="Playfair Display"/>
      <p:regular r:id="rId57"/>
      <p:bold r:id="rId58"/>
      <p:italic r:id="rId59"/>
      <p:boldItalic r:id="rId60"/>
    </p:embeddedFont>
    <p:embeddedFont>
      <p:font typeface="Montserrat"/>
      <p:regular r:id="rId61"/>
      <p:bold r:id="rId62"/>
      <p:italic r:id="rId63"/>
      <p:boldItalic r:id="rId64"/>
    </p:embeddedFont>
    <p:embeddedFont>
      <p:font typeface="Boogaloo"/>
      <p:regular r:id="rId65"/>
    </p:embeddedFont>
    <p:embeddedFont>
      <p:font typeface="Freckle Face"/>
      <p:regular r:id="rId66"/>
    </p:embeddedFont>
    <p:embeddedFont>
      <p:font typeface="Arvo"/>
      <p:regular r:id="rId67"/>
      <p:bold r:id="rId68"/>
      <p:italic r:id="rId69"/>
      <p:boldItalic r:id="rId70"/>
    </p:embeddedFont>
    <p:embeddedFont>
      <p:font typeface="Life Savers"/>
      <p:regular r:id="rId71"/>
      <p:bold r:id="rId72"/>
    </p:embeddedFont>
    <p:embeddedFont>
      <p:font typeface="Varela Round"/>
      <p:regular r:id="rId73"/>
    </p:embeddedFont>
    <p:embeddedFont>
      <p:font typeface="The Girl Next Door"/>
      <p:regular r:id="rId74"/>
    </p:embeddedFont>
    <p:embeddedFont>
      <p:font typeface="Orbitron"/>
      <p:regular r:id="rId75"/>
      <p:bold r:id="rId76"/>
    </p:embeddedFont>
    <p:embeddedFont>
      <p:font typeface="Oswald"/>
      <p:regular r:id="rId77"/>
      <p:bold r:id="rId78"/>
    </p:embeddedFont>
    <p:embeddedFont>
      <p:font typeface="McLaren"/>
      <p:regular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27E631F0-73C4-40C5-A077-B97A673BCB5C}">
  <a:tblStyle styleId="{27E631F0-73C4-40C5-A077-B97A673BCB5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KiteOne-regular.fntdata"/><Relationship Id="rId42" Type="http://schemas.openxmlformats.org/officeDocument/2006/relationships/font" Target="fonts/Unkempt-bold.fntdata"/><Relationship Id="rId41" Type="http://schemas.openxmlformats.org/officeDocument/2006/relationships/font" Target="fonts/Unkempt-regular.fntdata"/><Relationship Id="rId44" Type="http://schemas.openxmlformats.org/officeDocument/2006/relationships/font" Target="fonts/ShadowsIntoLight-regular.fntdata"/><Relationship Id="rId43" Type="http://schemas.openxmlformats.org/officeDocument/2006/relationships/font" Target="fonts/ShadowsIntoLightTwo-regular.fntdata"/><Relationship Id="rId46" Type="http://schemas.openxmlformats.org/officeDocument/2006/relationships/font" Target="fonts/RobotoMono-bold.fntdata"/><Relationship Id="rId45" Type="http://schemas.openxmlformats.org/officeDocument/2006/relationships/font" Target="fonts/RobotoMono-regular.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font" Target="fonts/RobotoMono-boldItalic.fntdata"/><Relationship Id="rId47" Type="http://schemas.openxmlformats.org/officeDocument/2006/relationships/font" Target="fonts/RobotoMono-italic.fntdata"/><Relationship Id="rId49" Type="http://schemas.openxmlformats.org/officeDocument/2006/relationships/font" Target="fonts/SnowburstOne-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VarelaRound-regular.fntdata"/><Relationship Id="rId72" Type="http://schemas.openxmlformats.org/officeDocument/2006/relationships/font" Target="fonts/LifeSavers-bold.fntdata"/><Relationship Id="rId31" Type="http://schemas.openxmlformats.org/officeDocument/2006/relationships/slide" Target="slides/slide22.xml"/><Relationship Id="rId75" Type="http://schemas.openxmlformats.org/officeDocument/2006/relationships/font" Target="fonts/Orbitron-regular.fntdata"/><Relationship Id="rId30" Type="http://schemas.openxmlformats.org/officeDocument/2006/relationships/slide" Target="slides/slide21.xml"/><Relationship Id="rId74" Type="http://schemas.openxmlformats.org/officeDocument/2006/relationships/font" Target="fonts/TheGirlNextDoor-regular.fntdata"/><Relationship Id="rId33" Type="http://schemas.openxmlformats.org/officeDocument/2006/relationships/slide" Target="slides/slide24.xml"/><Relationship Id="rId77" Type="http://schemas.openxmlformats.org/officeDocument/2006/relationships/font" Target="fonts/Oswald-regular.fntdata"/><Relationship Id="rId32" Type="http://schemas.openxmlformats.org/officeDocument/2006/relationships/slide" Target="slides/slide23.xml"/><Relationship Id="rId76" Type="http://schemas.openxmlformats.org/officeDocument/2006/relationships/font" Target="fonts/Orbitron-bold.fntdata"/><Relationship Id="rId35" Type="http://schemas.openxmlformats.org/officeDocument/2006/relationships/slide" Target="slides/slide26.xml"/><Relationship Id="rId79" Type="http://schemas.openxmlformats.org/officeDocument/2006/relationships/font" Target="fonts/McLaren-regular.fntdata"/><Relationship Id="rId34" Type="http://schemas.openxmlformats.org/officeDocument/2006/relationships/slide" Target="slides/slide25.xml"/><Relationship Id="rId78" Type="http://schemas.openxmlformats.org/officeDocument/2006/relationships/font" Target="fonts/Oswald-bold.fntdata"/><Relationship Id="rId71" Type="http://schemas.openxmlformats.org/officeDocument/2006/relationships/font" Target="fonts/LifeSavers-regular.fntdata"/><Relationship Id="rId70" Type="http://schemas.openxmlformats.org/officeDocument/2006/relationships/font" Target="fonts/Arvo-boldItalic.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Montserrat-bold.fntdata"/><Relationship Id="rId61" Type="http://schemas.openxmlformats.org/officeDocument/2006/relationships/font" Target="fonts/Montserrat-regular.fntdata"/><Relationship Id="rId20" Type="http://schemas.openxmlformats.org/officeDocument/2006/relationships/slide" Target="slides/slide11.xml"/><Relationship Id="rId64" Type="http://schemas.openxmlformats.org/officeDocument/2006/relationships/font" Target="fonts/Montserrat-boldItalic.fntdata"/><Relationship Id="rId63" Type="http://schemas.openxmlformats.org/officeDocument/2006/relationships/font" Target="fonts/Montserrat-italic.fntdata"/><Relationship Id="rId22" Type="http://schemas.openxmlformats.org/officeDocument/2006/relationships/slide" Target="slides/slide13.xml"/><Relationship Id="rId66" Type="http://schemas.openxmlformats.org/officeDocument/2006/relationships/font" Target="fonts/FreckleFace-regular.fntdata"/><Relationship Id="rId21" Type="http://schemas.openxmlformats.org/officeDocument/2006/relationships/slide" Target="slides/slide12.xml"/><Relationship Id="rId65" Type="http://schemas.openxmlformats.org/officeDocument/2006/relationships/font" Target="fonts/Boogaloo-regular.fntdata"/><Relationship Id="rId24" Type="http://schemas.openxmlformats.org/officeDocument/2006/relationships/slide" Target="slides/slide15.xml"/><Relationship Id="rId68" Type="http://schemas.openxmlformats.org/officeDocument/2006/relationships/font" Target="fonts/Arvo-bold.fntdata"/><Relationship Id="rId23" Type="http://schemas.openxmlformats.org/officeDocument/2006/relationships/slide" Target="slides/slide14.xml"/><Relationship Id="rId67" Type="http://schemas.openxmlformats.org/officeDocument/2006/relationships/font" Target="fonts/Arvo-regular.fntdata"/><Relationship Id="rId60" Type="http://schemas.openxmlformats.org/officeDocument/2006/relationships/font" Target="fonts/PlayfairDisplay-boldItalic.fntdata"/><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Arvo-italic.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font" Target="fonts/CabinSketch-bold.fntdata"/><Relationship Id="rId50" Type="http://schemas.openxmlformats.org/officeDocument/2006/relationships/font" Target="fonts/CabinSketch-regular.fntdata"/><Relationship Id="rId53" Type="http://schemas.openxmlformats.org/officeDocument/2006/relationships/font" Target="fonts/Roboto-regular.fntdata"/><Relationship Id="rId52" Type="http://schemas.openxmlformats.org/officeDocument/2006/relationships/font" Target="fonts/Sniglet-regular.fntdata"/><Relationship Id="rId11" Type="http://schemas.openxmlformats.org/officeDocument/2006/relationships/slide" Target="slides/slide2.xml"/><Relationship Id="rId55" Type="http://schemas.openxmlformats.org/officeDocument/2006/relationships/font" Target="fonts/Roboto-italic.fntdata"/><Relationship Id="rId10" Type="http://schemas.openxmlformats.org/officeDocument/2006/relationships/slide" Target="slides/slide1.xml"/><Relationship Id="rId54" Type="http://schemas.openxmlformats.org/officeDocument/2006/relationships/font" Target="fonts/Roboto-bold.fntdata"/><Relationship Id="rId13" Type="http://schemas.openxmlformats.org/officeDocument/2006/relationships/slide" Target="slides/slide4.xml"/><Relationship Id="rId57" Type="http://schemas.openxmlformats.org/officeDocument/2006/relationships/font" Target="fonts/PlayfairDisplay-regular.fntdata"/><Relationship Id="rId12" Type="http://schemas.openxmlformats.org/officeDocument/2006/relationships/slide" Target="slides/slide3.xml"/><Relationship Id="rId56" Type="http://schemas.openxmlformats.org/officeDocument/2006/relationships/font" Target="fonts/Roboto-boldItalic.fntdata"/><Relationship Id="rId15" Type="http://schemas.openxmlformats.org/officeDocument/2006/relationships/slide" Target="slides/slide6.xml"/><Relationship Id="rId59" Type="http://schemas.openxmlformats.org/officeDocument/2006/relationships/font" Target="fonts/PlayfairDisplay-italic.fntdata"/><Relationship Id="rId14" Type="http://schemas.openxmlformats.org/officeDocument/2006/relationships/slide" Target="slides/slide5.xml"/><Relationship Id="rId58" Type="http://schemas.openxmlformats.org/officeDocument/2006/relationships/font" Target="fonts/PlayfairDisplay-bold.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Google Shape;20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g6173b769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6173b769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6173b769c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6173b769c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Google Shape;221;g6173b769c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6173b769c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g6173b769c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6173b769c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g6173b769cf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6173b769c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6173b769cf_0_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6173b769cf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Google Shape;265;g6173b769cf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6173b769c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Google Shape;273;g6173b769c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6173b769c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6173b769cf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6173b769c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Google Shape;291;g6173b769c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6173b769c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3" name="Shape 303"/>
        <p:cNvGrpSpPr/>
        <p:nvPr/>
      </p:nvGrpSpPr>
      <p:grpSpPr>
        <a:xfrm>
          <a:off x="0" y="0"/>
          <a:ext cx="0" cy="0"/>
          <a:chOff x="0" y="0"/>
          <a:chExt cx="0" cy="0"/>
        </a:xfrm>
      </p:grpSpPr>
      <p:sp>
        <p:nvSpPr>
          <p:cNvPr id="304" name="Google Shape;304;g6173b769cf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6173b769cf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 name="Shape 309"/>
        <p:cNvGrpSpPr/>
        <p:nvPr/>
      </p:nvGrpSpPr>
      <p:grpSpPr>
        <a:xfrm>
          <a:off x="0" y="0"/>
          <a:ext cx="0" cy="0"/>
          <a:chOff x="0" y="0"/>
          <a:chExt cx="0" cy="0"/>
        </a:xfrm>
      </p:grpSpPr>
      <p:sp>
        <p:nvSpPr>
          <p:cNvPr id="310" name="Google Shape;310;g6173b769cf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6173b769cf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g6173b769cf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6173b769cf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Google Shape;332;g6173b769cf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6173b769c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6173b769cf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6173b769cf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 response page. Duplicate this slide and add it for each section of the novel you'd like for students to create a booksnaps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6173b769cf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6173b769cf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0" name="Shape 360"/>
        <p:cNvGrpSpPr/>
        <p:nvPr/>
      </p:nvGrpSpPr>
      <p:grpSpPr>
        <a:xfrm>
          <a:off x="0" y="0"/>
          <a:ext cx="0" cy="0"/>
          <a:chOff x="0" y="0"/>
          <a:chExt cx="0" cy="0"/>
        </a:xfrm>
      </p:grpSpPr>
      <p:sp>
        <p:nvSpPr>
          <p:cNvPr id="361" name="Google Shape;361;g6173b769cf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6173b769cf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g6173b769cf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6173b769cf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6" name="Shape 376"/>
        <p:cNvGrpSpPr/>
        <p:nvPr/>
      </p:nvGrpSpPr>
      <p:grpSpPr>
        <a:xfrm>
          <a:off x="0" y="0"/>
          <a:ext cx="0" cy="0"/>
          <a:chOff x="0" y="0"/>
          <a:chExt cx="0" cy="0"/>
        </a:xfrm>
      </p:grpSpPr>
      <p:sp>
        <p:nvSpPr>
          <p:cNvPr id="377" name="Google Shape;377;g6173b769cf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6173b769cf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Google Shape;387;g6173b769cf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6173b769cf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7" name="Shape 397"/>
        <p:cNvGrpSpPr/>
        <p:nvPr/>
      </p:nvGrpSpPr>
      <p:grpSpPr>
        <a:xfrm>
          <a:off x="0" y="0"/>
          <a:ext cx="0" cy="0"/>
          <a:chOff x="0" y="0"/>
          <a:chExt cx="0" cy="0"/>
        </a:xfrm>
      </p:grpSpPr>
      <p:sp>
        <p:nvSpPr>
          <p:cNvPr id="398" name="Google Shape;398;g6173b769cf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6173b769cf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3" name="Shape 403"/>
        <p:cNvGrpSpPr/>
        <p:nvPr/>
      </p:nvGrpSpPr>
      <p:grpSpPr>
        <a:xfrm>
          <a:off x="0" y="0"/>
          <a:ext cx="0" cy="0"/>
          <a:chOff x="0" y="0"/>
          <a:chExt cx="0" cy="0"/>
        </a:xfrm>
      </p:grpSpPr>
      <p:sp>
        <p:nvSpPr>
          <p:cNvPr id="404" name="Google Shape;404;g6173b769cf_0_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6173b769cf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6" name="Shape 416"/>
        <p:cNvGrpSpPr/>
        <p:nvPr/>
      </p:nvGrpSpPr>
      <p:grpSpPr>
        <a:xfrm>
          <a:off x="0" y="0"/>
          <a:ext cx="0" cy="0"/>
          <a:chOff x="0" y="0"/>
          <a:chExt cx="0" cy="0"/>
        </a:xfrm>
      </p:grpSpPr>
      <p:sp>
        <p:nvSpPr>
          <p:cNvPr id="417" name="Google Shape;417;g6173b769cf_0_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6173b769cf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2" name="Shape 422"/>
        <p:cNvGrpSpPr/>
        <p:nvPr/>
      </p:nvGrpSpPr>
      <p:grpSpPr>
        <a:xfrm>
          <a:off x="0" y="0"/>
          <a:ext cx="0" cy="0"/>
          <a:chOff x="0" y="0"/>
          <a:chExt cx="0" cy="0"/>
        </a:xfrm>
      </p:grpSpPr>
      <p:sp>
        <p:nvSpPr>
          <p:cNvPr id="423" name="Google Shape;423;g6173b769cf_0_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6173b769cf_0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5" name="Shape 435"/>
        <p:cNvGrpSpPr/>
        <p:nvPr/>
      </p:nvGrpSpPr>
      <p:grpSpPr>
        <a:xfrm>
          <a:off x="0" y="0"/>
          <a:ext cx="0" cy="0"/>
          <a:chOff x="0" y="0"/>
          <a:chExt cx="0" cy="0"/>
        </a:xfrm>
      </p:grpSpPr>
      <p:sp>
        <p:nvSpPr>
          <p:cNvPr id="436" name="Google Shape;436;g6173b769cf_0_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6173b769cf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9" name="Shape 449"/>
        <p:cNvGrpSpPr/>
        <p:nvPr/>
      </p:nvGrpSpPr>
      <p:grpSpPr>
        <a:xfrm>
          <a:off x="0" y="0"/>
          <a:ext cx="0" cy="0"/>
          <a:chOff x="0" y="0"/>
          <a:chExt cx="0" cy="0"/>
        </a:xfrm>
      </p:grpSpPr>
      <p:sp>
        <p:nvSpPr>
          <p:cNvPr id="450" name="Google Shape;450;g6173b769cf_0_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6173b769cf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 response page. Duplicate this slide and add it for each section of the novel you'd like for students to create a booksnaps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8" name="Shape 458"/>
        <p:cNvGrpSpPr/>
        <p:nvPr/>
      </p:nvGrpSpPr>
      <p:grpSpPr>
        <a:xfrm>
          <a:off x="0" y="0"/>
          <a:ext cx="0" cy="0"/>
          <a:chOff x="0" y="0"/>
          <a:chExt cx="0" cy="0"/>
        </a:xfrm>
      </p:grpSpPr>
      <p:sp>
        <p:nvSpPr>
          <p:cNvPr id="459" name="Google Shape;459;g6173b769cf_0_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6173b769cf_0_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0" name="Shape 470"/>
        <p:cNvGrpSpPr/>
        <p:nvPr/>
      </p:nvGrpSpPr>
      <p:grpSpPr>
        <a:xfrm>
          <a:off x="0" y="0"/>
          <a:ext cx="0" cy="0"/>
          <a:chOff x="0" y="0"/>
          <a:chExt cx="0" cy="0"/>
        </a:xfrm>
      </p:grpSpPr>
      <p:sp>
        <p:nvSpPr>
          <p:cNvPr id="471" name="Google Shape;471;g6173b769cf_0_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6173b769cf_0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3" name="Shape 483"/>
        <p:cNvGrpSpPr/>
        <p:nvPr/>
      </p:nvGrpSpPr>
      <p:grpSpPr>
        <a:xfrm>
          <a:off x="0" y="0"/>
          <a:ext cx="0" cy="0"/>
          <a:chOff x="0" y="0"/>
          <a:chExt cx="0" cy="0"/>
        </a:xfrm>
      </p:grpSpPr>
      <p:sp>
        <p:nvSpPr>
          <p:cNvPr id="484" name="Google Shape;484;g6173b769cf_0_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6173b769cf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54" name="Shape 54"/>
        <p:cNvGrpSpPr/>
        <p:nvPr/>
      </p:nvGrpSpPr>
      <p:grpSpPr>
        <a:xfrm>
          <a:off x="0" y="0"/>
          <a:ext cx="0" cy="0"/>
          <a:chOff x="0" y="0"/>
          <a:chExt cx="0" cy="0"/>
        </a:xfrm>
      </p:grpSpPr>
      <p:sp>
        <p:nvSpPr>
          <p:cNvPr id="55" name="Google Shape;55;p14"/>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rtl="0" algn="ctr">
              <a:spcBef>
                <a:spcPts val="0"/>
              </a:spcBef>
              <a:spcAft>
                <a:spcPts val="0"/>
              </a:spcAft>
              <a:buSzPts val="6800"/>
              <a:buFont typeface="Shadows Into Light"/>
              <a:buNone/>
              <a:defRPr b="1" sz="6800">
                <a:latin typeface="Shadows Into Light"/>
                <a:ea typeface="Shadows Into Light"/>
                <a:cs typeface="Shadows Into Light"/>
                <a:sym typeface="Shadows Into Light"/>
              </a:defRPr>
            </a:lvl1pPr>
            <a:lvl2pPr lvl="1"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58" name="Google Shape;58;p14"/>
          <p:cNvSpPr txBox="1"/>
          <p:nvPr>
            <p:ph idx="1" type="subTitle"/>
          </p:nvPr>
        </p:nvSpPr>
        <p:spPr>
          <a:xfrm>
            <a:off x="344250" y="3550650"/>
            <a:ext cx="5060700" cy="577800"/>
          </a:xfrm>
          <a:prstGeom prst="rect">
            <a:avLst/>
          </a:prstGeom>
          <a:solidFill>
            <a:schemeClr val="dk2"/>
          </a:solidFill>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2400"/>
              <a:buFont typeface="Shadows Into Light"/>
              <a:buNone/>
              <a:defRPr b="1" sz="2400">
                <a:solidFill>
                  <a:schemeClr val="lt1"/>
                </a:solidFill>
                <a:latin typeface="Shadows Into Light"/>
                <a:ea typeface="Shadows Into Light"/>
                <a:cs typeface="Shadows Into Light"/>
                <a:sym typeface="Shadows Into Light"/>
              </a:defRPr>
            </a:lvl1pPr>
            <a:lvl2pPr lvl="1"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59" name="Google Shape;59;p1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5"/>
        </a:solidFill>
      </p:bgPr>
    </p:bg>
    <p:spTree>
      <p:nvGrpSpPr>
        <p:cNvPr id="60" name="Shape 60"/>
        <p:cNvGrpSpPr/>
        <p:nvPr/>
      </p:nvGrpSpPr>
      <p:grpSpPr>
        <a:xfrm>
          <a:off x="0" y="0"/>
          <a:ext cx="0" cy="0"/>
          <a:chOff x="0" y="0"/>
          <a:chExt cx="0" cy="0"/>
        </a:xfrm>
      </p:grpSpPr>
      <p:sp>
        <p:nvSpPr>
          <p:cNvPr id="61" name="Google Shape;61;p15"/>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5"/>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rtl="0" algn="ctr">
              <a:spcBef>
                <a:spcPts val="0"/>
              </a:spcBef>
              <a:spcAft>
                <a:spcPts val="0"/>
              </a:spcAft>
              <a:buSzPts val="4800"/>
              <a:buFont typeface="Shadows Into Light"/>
              <a:buNone/>
              <a:defRPr b="1" sz="4800">
                <a:latin typeface="Shadows Into Light"/>
                <a:ea typeface="Shadows Into Light"/>
                <a:cs typeface="Shadows Into Light"/>
                <a:sym typeface="Shadows Into Light"/>
              </a:defRPr>
            </a:lvl1pPr>
            <a:lvl2pPr lvl="1"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63" name="Google Shape;63;p1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64" name="Shape 64"/>
        <p:cNvGrpSpPr/>
        <p:nvPr/>
      </p:nvGrpSpPr>
      <p:grpSpPr>
        <a:xfrm>
          <a:off x="0" y="0"/>
          <a:ext cx="0" cy="0"/>
          <a:chOff x="0" y="0"/>
          <a:chExt cx="0" cy="0"/>
        </a:xfrm>
      </p:grpSpPr>
      <p:sp>
        <p:nvSpPr>
          <p:cNvPr id="65" name="Google Shape;65;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Font typeface="Shadows Into Light"/>
              <a:buNone/>
              <a:defRPr>
                <a:latin typeface="Shadows Into Light"/>
                <a:ea typeface="Shadows Into Light"/>
                <a:cs typeface="Shadows Into Light"/>
                <a:sym typeface="Shadows Into Light"/>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6" name="Google Shape;66;p16"/>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7" name="Google Shape;67;p1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68" name="Shape 68"/>
        <p:cNvGrpSpPr/>
        <p:nvPr/>
      </p:nvGrpSpPr>
      <p:grpSpPr>
        <a:xfrm>
          <a:off x="0" y="0"/>
          <a:ext cx="0" cy="0"/>
          <a:chOff x="0" y="0"/>
          <a:chExt cx="0" cy="0"/>
        </a:xfrm>
      </p:grpSpPr>
      <p:sp>
        <p:nvSpPr>
          <p:cNvPr id="69" name="Google Shape;6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Font typeface="Shadows Into Light"/>
              <a:buNone/>
              <a:defRPr>
                <a:latin typeface="Shadows Into Light"/>
                <a:ea typeface="Shadows Into Light"/>
                <a:cs typeface="Shadows Into Light"/>
                <a:sym typeface="Shadows Into Light"/>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0" name="Google Shape;70;p17"/>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1" name="Google Shape;71;p17"/>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2" name="Google Shape;72;p1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3" name="Shape 73"/>
        <p:cNvGrpSpPr/>
        <p:nvPr/>
      </p:nvGrpSpPr>
      <p:grpSpPr>
        <a:xfrm>
          <a:off x="0" y="0"/>
          <a:ext cx="0" cy="0"/>
          <a:chOff x="0" y="0"/>
          <a:chExt cx="0" cy="0"/>
        </a:xfrm>
      </p:grpSpPr>
      <p:sp>
        <p:nvSpPr>
          <p:cNvPr id="74" name="Google Shape;7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Font typeface="Shadows Into Light"/>
              <a:buNone/>
              <a:defRPr b="1">
                <a:latin typeface="Shadows Into Light"/>
                <a:ea typeface="Shadows Into Light"/>
                <a:cs typeface="Shadows Into Light"/>
                <a:sym typeface="Shadows Into Light"/>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5" name="Google Shape;75;p1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76" name="Shape 76"/>
        <p:cNvGrpSpPr/>
        <p:nvPr/>
      </p:nvGrpSpPr>
      <p:grpSpPr>
        <a:xfrm>
          <a:off x="0" y="0"/>
          <a:ext cx="0" cy="0"/>
          <a:chOff x="0" y="0"/>
          <a:chExt cx="0" cy="0"/>
        </a:xfrm>
      </p:grpSpPr>
      <p:sp>
        <p:nvSpPr>
          <p:cNvPr id="77" name="Google Shape;77;p19"/>
          <p:cNvSpPr txBox="1"/>
          <p:nvPr>
            <p:ph type="title"/>
          </p:nvPr>
        </p:nvSpPr>
        <p:spPr>
          <a:xfrm>
            <a:off x="311700" y="250800"/>
            <a:ext cx="4315500" cy="644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Shadows Into Light Two"/>
              <a:buNone/>
              <a:defRPr sz="2400">
                <a:latin typeface="Shadows Into Light Two"/>
                <a:ea typeface="Shadows Into Light Two"/>
                <a:cs typeface="Shadows Into Light Two"/>
                <a:sym typeface="Shadows Into Light Two"/>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8" name="Google Shape;78;p1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9" name="Google Shape;79;p19"/>
          <p:cNvSpPr txBox="1"/>
          <p:nvPr>
            <p:ph idx="1" type="body"/>
          </p:nvPr>
        </p:nvSpPr>
        <p:spPr>
          <a:xfrm>
            <a:off x="580550" y="906550"/>
            <a:ext cx="4915500" cy="29103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Kite One"/>
              <a:buChar char="●"/>
              <a:defRPr>
                <a:latin typeface="Kite One"/>
                <a:ea typeface="Kite One"/>
                <a:cs typeface="Kite One"/>
                <a:sym typeface="Kite One"/>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80" name="Shape 80"/>
        <p:cNvGrpSpPr/>
        <p:nvPr/>
      </p:nvGrpSpPr>
      <p:grpSpPr>
        <a:xfrm>
          <a:off x="0" y="0"/>
          <a:ext cx="0" cy="0"/>
          <a:chOff x="0" y="0"/>
          <a:chExt cx="0" cy="0"/>
        </a:xfrm>
      </p:grpSpPr>
      <p:sp>
        <p:nvSpPr>
          <p:cNvPr id="81" name="Google Shape;81;p20"/>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5400"/>
              <a:buFont typeface="Shadows Into Light"/>
              <a:buNone/>
              <a:defRPr b="1" sz="5400">
                <a:solidFill>
                  <a:schemeClr val="lt1"/>
                </a:solidFill>
                <a:latin typeface="Shadows Into Light"/>
                <a:ea typeface="Shadows Into Light"/>
                <a:cs typeface="Shadows Into Light"/>
                <a:sym typeface="Shadows Into Light"/>
              </a:defRPr>
            </a:lvl1pPr>
            <a:lvl2pPr lvl="1"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82" name="Google Shape;82;p2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83" name="Shape 83"/>
        <p:cNvGrpSpPr/>
        <p:nvPr/>
      </p:nvGrpSpPr>
      <p:grpSpPr>
        <a:xfrm>
          <a:off x="0" y="0"/>
          <a:ext cx="0" cy="0"/>
          <a:chOff x="0" y="0"/>
          <a:chExt cx="0" cy="0"/>
        </a:xfrm>
      </p:grpSpPr>
      <p:sp>
        <p:nvSpPr>
          <p:cNvPr id="84" name="Google Shape;84;p21"/>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5" name="Google Shape;85;p21"/>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86" name="Google Shape;86;p21"/>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Font typeface="Shadows Into Light"/>
              <a:buNone/>
              <a:defRPr b="1" sz="4200">
                <a:latin typeface="Shadows Into Light"/>
                <a:ea typeface="Shadows Into Light"/>
                <a:cs typeface="Shadows Into Light"/>
                <a:sym typeface="Shadows Into Light"/>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7" name="Google Shape;87;p21"/>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8" name="Google Shape;88;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highlight>
                  <a:schemeClr val="lt1"/>
                </a:highlight>
              </a:defRPr>
            </a:lvl1pPr>
            <a:lvl2pPr indent="-317500" lvl="1" marL="914400" rtl="0">
              <a:spcBef>
                <a:spcPts val="1600"/>
              </a:spcBef>
              <a:spcAft>
                <a:spcPts val="0"/>
              </a:spcAft>
              <a:buSzPts val="1400"/>
              <a:buChar char="○"/>
              <a:defRPr>
                <a:highlight>
                  <a:schemeClr val="lt1"/>
                </a:highlight>
              </a:defRPr>
            </a:lvl2pPr>
            <a:lvl3pPr indent="-317500" lvl="2" marL="1371600" rtl="0">
              <a:spcBef>
                <a:spcPts val="1600"/>
              </a:spcBef>
              <a:spcAft>
                <a:spcPts val="0"/>
              </a:spcAft>
              <a:buSzPts val="1400"/>
              <a:buChar char="■"/>
              <a:defRPr>
                <a:highlight>
                  <a:schemeClr val="lt1"/>
                </a:highlight>
              </a:defRPr>
            </a:lvl3pPr>
            <a:lvl4pPr indent="-317500" lvl="3" marL="1828800" rtl="0">
              <a:spcBef>
                <a:spcPts val="1600"/>
              </a:spcBef>
              <a:spcAft>
                <a:spcPts val="0"/>
              </a:spcAft>
              <a:buSzPts val="1400"/>
              <a:buChar char="●"/>
              <a:defRPr>
                <a:highlight>
                  <a:schemeClr val="lt1"/>
                </a:highlight>
              </a:defRPr>
            </a:lvl4pPr>
            <a:lvl5pPr indent="-317500" lvl="4" marL="2286000" rtl="0">
              <a:spcBef>
                <a:spcPts val="1600"/>
              </a:spcBef>
              <a:spcAft>
                <a:spcPts val="0"/>
              </a:spcAft>
              <a:buSzPts val="1400"/>
              <a:buChar char="○"/>
              <a:defRPr>
                <a:highlight>
                  <a:schemeClr val="lt1"/>
                </a:highlight>
              </a:defRPr>
            </a:lvl5pPr>
            <a:lvl6pPr indent="-317500" lvl="5" marL="2743200" rtl="0">
              <a:spcBef>
                <a:spcPts val="1600"/>
              </a:spcBef>
              <a:spcAft>
                <a:spcPts val="0"/>
              </a:spcAft>
              <a:buSzPts val="1400"/>
              <a:buChar char="■"/>
              <a:defRPr>
                <a:highlight>
                  <a:schemeClr val="lt1"/>
                </a:highlight>
              </a:defRPr>
            </a:lvl6pPr>
            <a:lvl7pPr indent="-317500" lvl="6" marL="3200400" rtl="0">
              <a:spcBef>
                <a:spcPts val="1600"/>
              </a:spcBef>
              <a:spcAft>
                <a:spcPts val="0"/>
              </a:spcAft>
              <a:buSzPts val="1400"/>
              <a:buChar char="●"/>
              <a:defRPr>
                <a:highlight>
                  <a:schemeClr val="lt1"/>
                </a:highlight>
              </a:defRPr>
            </a:lvl7pPr>
            <a:lvl8pPr indent="-317500" lvl="7" marL="3657600" rtl="0">
              <a:spcBef>
                <a:spcPts val="1600"/>
              </a:spcBef>
              <a:spcAft>
                <a:spcPts val="0"/>
              </a:spcAft>
              <a:buSzPts val="1400"/>
              <a:buChar char="○"/>
              <a:defRPr>
                <a:highlight>
                  <a:schemeClr val="lt1"/>
                </a:highlight>
              </a:defRPr>
            </a:lvl8pPr>
            <a:lvl9pPr indent="-317500" lvl="8" marL="4114800" rtl="0">
              <a:spcBef>
                <a:spcPts val="1600"/>
              </a:spcBef>
              <a:spcAft>
                <a:spcPts val="1600"/>
              </a:spcAft>
              <a:buSzPts val="1400"/>
              <a:buChar char="■"/>
              <a:defRPr>
                <a:highlight>
                  <a:schemeClr val="lt1"/>
                </a:highlight>
              </a:defRPr>
            </a:lvl9pPr>
          </a:lstStyle>
          <a:p/>
        </p:txBody>
      </p:sp>
      <p:sp>
        <p:nvSpPr>
          <p:cNvPr id="89" name="Google Shape;89;p2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0" name="Shape 90"/>
        <p:cNvGrpSpPr/>
        <p:nvPr/>
      </p:nvGrpSpPr>
      <p:grpSpPr>
        <a:xfrm>
          <a:off x="0" y="0"/>
          <a:ext cx="0" cy="0"/>
          <a:chOff x="0" y="0"/>
          <a:chExt cx="0" cy="0"/>
        </a:xfrm>
      </p:grpSpPr>
      <p:sp>
        <p:nvSpPr>
          <p:cNvPr id="91" name="Google Shape;91;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highlight>
                  <a:schemeClr val="dk1"/>
                </a:highlight>
              </a:defRPr>
            </a:lvl1pPr>
          </a:lstStyle>
          <a:p/>
        </p:txBody>
      </p:sp>
      <p:sp>
        <p:nvSpPr>
          <p:cNvPr id="92" name="Google Shape;92;p2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93" name="Shape 93"/>
        <p:cNvGrpSpPr/>
        <p:nvPr/>
      </p:nvGrpSpPr>
      <p:grpSpPr>
        <a:xfrm>
          <a:off x="0" y="0"/>
          <a:ext cx="0" cy="0"/>
          <a:chOff x="0" y="0"/>
          <a:chExt cx="0" cy="0"/>
        </a:xfrm>
      </p:grpSpPr>
      <p:sp>
        <p:nvSpPr>
          <p:cNvPr id="94" name="Google Shape;94;p23"/>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0"/>
              <a:buFont typeface="Montserrat"/>
              <a:buNone/>
              <a:defRPr sz="14000">
                <a:latin typeface="Montserrat"/>
                <a:ea typeface="Montserrat"/>
                <a:cs typeface="Montserrat"/>
                <a:sym typeface="Montserrat"/>
              </a:defRPr>
            </a:lvl1pPr>
            <a:lvl2pPr lvl="1" rtl="0" algn="ctr">
              <a:spcBef>
                <a:spcPts val="0"/>
              </a:spcBef>
              <a:spcAft>
                <a:spcPts val="0"/>
              </a:spcAft>
              <a:buSzPts val="14000"/>
              <a:buFont typeface="Montserrat"/>
              <a:buNone/>
              <a:defRPr sz="14000">
                <a:latin typeface="Montserrat"/>
                <a:ea typeface="Montserrat"/>
                <a:cs typeface="Montserrat"/>
                <a:sym typeface="Montserrat"/>
              </a:defRPr>
            </a:lvl2pPr>
            <a:lvl3pPr lvl="2" rtl="0" algn="ctr">
              <a:spcBef>
                <a:spcPts val="0"/>
              </a:spcBef>
              <a:spcAft>
                <a:spcPts val="0"/>
              </a:spcAft>
              <a:buSzPts val="14000"/>
              <a:buFont typeface="Montserrat"/>
              <a:buNone/>
              <a:defRPr sz="14000">
                <a:latin typeface="Montserrat"/>
                <a:ea typeface="Montserrat"/>
                <a:cs typeface="Montserrat"/>
                <a:sym typeface="Montserrat"/>
              </a:defRPr>
            </a:lvl3pPr>
            <a:lvl4pPr lvl="3" rtl="0" algn="ctr">
              <a:spcBef>
                <a:spcPts val="0"/>
              </a:spcBef>
              <a:spcAft>
                <a:spcPts val="0"/>
              </a:spcAft>
              <a:buSzPts val="14000"/>
              <a:buFont typeface="Montserrat"/>
              <a:buNone/>
              <a:defRPr sz="14000">
                <a:latin typeface="Montserrat"/>
                <a:ea typeface="Montserrat"/>
                <a:cs typeface="Montserrat"/>
                <a:sym typeface="Montserrat"/>
              </a:defRPr>
            </a:lvl4pPr>
            <a:lvl5pPr lvl="4" rtl="0" algn="ctr">
              <a:spcBef>
                <a:spcPts val="0"/>
              </a:spcBef>
              <a:spcAft>
                <a:spcPts val="0"/>
              </a:spcAft>
              <a:buSzPts val="14000"/>
              <a:buFont typeface="Montserrat"/>
              <a:buNone/>
              <a:defRPr sz="14000">
                <a:latin typeface="Montserrat"/>
                <a:ea typeface="Montserrat"/>
                <a:cs typeface="Montserrat"/>
                <a:sym typeface="Montserrat"/>
              </a:defRPr>
            </a:lvl5pPr>
            <a:lvl6pPr lvl="5" rtl="0" algn="ctr">
              <a:spcBef>
                <a:spcPts val="0"/>
              </a:spcBef>
              <a:spcAft>
                <a:spcPts val="0"/>
              </a:spcAft>
              <a:buSzPts val="14000"/>
              <a:buFont typeface="Montserrat"/>
              <a:buNone/>
              <a:defRPr sz="14000">
                <a:latin typeface="Montserrat"/>
                <a:ea typeface="Montserrat"/>
                <a:cs typeface="Montserrat"/>
                <a:sym typeface="Montserrat"/>
              </a:defRPr>
            </a:lvl6pPr>
            <a:lvl7pPr lvl="6" rtl="0" algn="ctr">
              <a:spcBef>
                <a:spcPts val="0"/>
              </a:spcBef>
              <a:spcAft>
                <a:spcPts val="0"/>
              </a:spcAft>
              <a:buSzPts val="14000"/>
              <a:buFont typeface="Montserrat"/>
              <a:buNone/>
              <a:defRPr sz="14000">
                <a:latin typeface="Montserrat"/>
                <a:ea typeface="Montserrat"/>
                <a:cs typeface="Montserrat"/>
                <a:sym typeface="Montserrat"/>
              </a:defRPr>
            </a:lvl7pPr>
            <a:lvl8pPr lvl="7" rtl="0" algn="ctr">
              <a:spcBef>
                <a:spcPts val="0"/>
              </a:spcBef>
              <a:spcAft>
                <a:spcPts val="0"/>
              </a:spcAft>
              <a:buSzPts val="14000"/>
              <a:buFont typeface="Montserrat"/>
              <a:buNone/>
              <a:defRPr sz="14000">
                <a:latin typeface="Montserrat"/>
                <a:ea typeface="Montserrat"/>
                <a:cs typeface="Montserrat"/>
                <a:sym typeface="Montserrat"/>
              </a:defRPr>
            </a:lvl8pPr>
            <a:lvl9pPr lvl="8" rtl="0"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95" name="Google Shape;95;p23"/>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highlight>
                  <a:schemeClr val="dk1"/>
                </a:highlight>
              </a:defRPr>
            </a:lvl1pPr>
            <a:lvl2pPr indent="-317500" lvl="1" marL="914400" rtl="0" algn="ctr">
              <a:spcBef>
                <a:spcPts val="1600"/>
              </a:spcBef>
              <a:spcAft>
                <a:spcPts val="0"/>
              </a:spcAft>
              <a:buSzPts val="1400"/>
              <a:buChar char="○"/>
              <a:defRPr>
                <a:highlight>
                  <a:schemeClr val="dk1"/>
                </a:highlight>
              </a:defRPr>
            </a:lvl2pPr>
            <a:lvl3pPr indent="-317500" lvl="2" marL="1371600" rtl="0" algn="ctr">
              <a:spcBef>
                <a:spcPts val="1600"/>
              </a:spcBef>
              <a:spcAft>
                <a:spcPts val="0"/>
              </a:spcAft>
              <a:buSzPts val="1400"/>
              <a:buChar char="■"/>
              <a:defRPr>
                <a:highlight>
                  <a:schemeClr val="dk1"/>
                </a:highlight>
              </a:defRPr>
            </a:lvl3pPr>
            <a:lvl4pPr indent="-317500" lvl="3" marL="1828800" rtl="0" algn="ctr">
              <a:spcBef>
                <a:spcPts val="1600"/>
              </a:spcBef>
              <a:spcAft>
                <a:spcPts val="0"/>
              </a:spcAft>
              <a:buSzPts val="1400"/>
              <a:buChar char="●"/>
              <a:defRPr>
                <a:highlight>
                  <a:schemeClr val="dk1"/>
                </a:highlight>
              </a:defRPr>
            </a:lvl4pPr>
            <a:lvl5pPr indent="-317500" lvl="4" marL="2286000" rtl="0" algn="ctr">
              <a:spcBef>
                <a:spcPts val="1600"/>
              </a:spcBef>
              <a:spcAft>
                <a:spcPts val="0"/>
              </a:spcAft>
              <a:buSzPts val="1400"/>
              <a:buChar char="○"/>
              <a:defRPr>
                <a:highlight>
                  <a:schemeClr val="dk1"/>
                </a:highlight>
              </a:defRPr>
            </a:lvl5pPr>
            <a:lvl6pPr indent="-317500" lvl="5" marL="2743200" rtl="0" algn="ctr">
              <a:spcBef>
                <a:spcPts val="1600"/>
              </a:spcBef>
              <a:spcAft>
                <a:spcPts val="0"/>
              </a:spcAft>
              <a:buSzPts val="1400"/>
              <a:buChar char="■"/>
              <a:defRPr>
                <a:highlight>
                  <a:schemeClr val="dk1"/>
                </a:highlight>
              </a:defRPr>
            </a:lvl6pPr>
            <a:lvl7pPr indent="-317500" lvl="6" marL="3200400" rtl="0" algn="ctr">
              <a:spcBef>
                <a:spcPts val="1600"/>
              </a:spcBef>
              <a:spcAft>
                <a:spcPts val="0"/>
              </a:spcAft>
              <a:buSzPts val="1400"/>
              <a:buChar char="●"/>
              <a:defRPr>
                <a:highlight>
                  <a:schemeClr val="dk1"/>
                </a:highlight>
              </a:defRPr>
            </a:lvl7pPr>
            <a:lvl8pPr indent="-317500" lvl="7" marL="3657600" rtl="0" algn="ctr">
              <a:spcBef>
                <a:spcPts val="1600"/>
              </a:spcBef>
              <a:spcAft>
                <a:spcPts val="0"/>
              </a:spcAft>
              <a:buSzPts val="1400"/>
              <a:buChar char="○"/>
              <a:defRPr>
                <a:highlight>
                  <a:schemeClr val="dk1"/>
                </a:highlight>
              </a:defRPr>
            </a:lvl8pPr>
            <a:lvl9pPr indent="-317500" lvl="8" marL="4114800" rtl="0" algn="ctr">
              <a:spcBef>
                <a:spcPts val="1600"/>
              </a:spcBef>
              <a:spcAft>
                <a:spcPts val="1600"/>
              </a:spcAft>
              <a:buSzPts val="1400"/>
              <a:buChar char="■"/>
              <a:defRPr>
                <a:highlight>
                  <a:schemeClr val="dk1"/>
                </a:highlight>
              </a:defRPr>
            </a:lvl9pPr>
          </a:lstStyle>
          <a:p/>
        </p:txBody>
      </p:sp>
      <p:sp>
        <p:nvSpPr>
          <p:cNvPr id="96" name="Google Shape;96;p2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ulleted list" type="blank">
  <p:cSld name="BLANK">
    <p:spTree>
      <p:nvGrpSpPr>
        <p:cNvPr id="97" name="Shape 97"/>
        <p:cNvGrpSpPr/>
        <p:nvPr/>
      </p:nvGrpSpPr>
      <p:grpSpPr>
        <a:xfrm>
          <a:off x="0" y="0"/>
          <a:ext cx="0" cy="0"/>
          <a:chOff x="0" y="0"/>
          <a:chExt cx="0" cy="0"/>
        </a:xfrm>
      </p:grpSpPr>
      <p:sp>
        <p:nvSpPr>
          <p:cNvPr id="98" name="Google Shape;98;p2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9" name="Google Shape;99;p24"/>
          <p:cNvSpPr txBox="1"/>
          <p:nvPr>
            <p:ph idx="1" type="body"/>
          </p:nvPr>
        </p:nvSpPr>
        <p:spPr>
          <a:xfrm>
            <a:off x="301775" y="1037000"/>
            <a:ext cx="5998800" cy="2347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yellow" type="title">
  <p:cSld name="TITLE">
    <p:spTree>
      <p:nvGrpSpPr>
        <p:cNvPr id="103" name="Shape 103"/>
        <p:cNvGrpSpPr/>
        <p:nvPr/>
      </p:nvGrpSpPr>
      <p:grpSpPr>
        <a:xfrm>
          <a:off x="0" y="0"/>
          <a:ext cx="0" cy="0"/>
          <a:chOff x="0" y="0"/>
          <a:chExt cx="0" cy="0"/>
        </a:xfrm>
      </p:grpSpPr>
      <p:sp>
        <p:nvSpPr>
          <p:cNvPr id="104" name="Google Shape;104;p26"/>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sz="6000">
                <a:solidFill>
                  <a:srgbClr val="FFFFFF"/>
                </a:solidFill>
              </a:defRPr>
            </a:lvl1pPr>
            <a:lvl2pPr lvl="1" rtl="0" algn="ctr">
              <a:spcBef>
                <a:spcPts val="0"/>
              </a:spcBef>
              <a:spcAft>
                <a:spcPts val="0"/>
              </a:spcAft>
              <a:buClr>
                <a:srgbClr val="FFFFFF"/>
              </a:buClr>
              <a:buSzPts val="6000"/>
              <a:buNone/>
              <a:defRPr sz="6000">
                <a:solidFill>
                  <a:srgbClr val="FFFFFF"/>
                </a:solidFill>
              </a:defRPr>
            </a:lvl2pPr>
            <a:lvl3pPr lvl="2" rtl="0" algn="ctr">
              <a:spcBef>
                <a:spcPts val="0"/>
              </a:spcBef>
              <a:spcAft>
                <a:spcPts val="0"/>
              </a:spcAft>
              <a:buClr>
                <a:srgbClr val="FFFFFF"/>
              </a:buClr>
              <a:buSzPts val="6000"/>
              <a:buNone/>
              <a:defRPr sz="6000">
                <a:solidFill>
                  <a:srgbClr val="FFFFFF"/>
                </a:solidFill>
              </a:defRPr>
            </a:lvl3pPr>
            <a:lvl4pPr lvl="3" rtl="0" algn="ctr">
              <a:spcBef>
                <a:spcPts val="0"/>
              </a:spcBef>
              <a:spcAft>
                <a:spcPts val="0"/>
              </a:spcAft>
              <a:buClr>
                <a:srgbClr val="FFFFFF"/>
              </a:buClr>
              <a:buSzPts val="6000"/>
              <a:buNone/>
              <a:defRPr sz="6000">
                <a:solidFill>
                  <a:srgbClr val="FFFFFF"/>
                </a:solidFill>
              </a:defRPr>
            </a:lvl4pPr>
            <a:lvl5pPr lvl="4" rtl="0" algn="ctr">
              <a:spcBef>
                <a:spcPts val="0"/>
              </a:spcBef>
              <a:spcAft>
                <a:spcPts val="0"/>
              </a:spcAft>
              <a:buClr>
                <a:srgbClr val="FFFFFF"/>
              </a:buClr>
              <a:buSzPts val="6000"/>
              <a:buNone/>
              <a:defRPr sz="6000">
                <a:solidFill>
                  <a:srgbClr val="FFFFFF"/>
                </a:solidFill>
              </a:defRPr>
            </a:lvl5pPr>
            <a:lvl6pPr lvl="5" rtl="0" algn="ctr">
              <a:spcBef>
                <a:spcPts val="0"/>
              </a:spcBef>
              <a:spcAft>
                <a:spcPts val="0"/>
              </a:spcAft>
              <a:buClr>
                <a:srgbClr val="FFFFFF"/>
              </a:buClr>
              <a:buSzPts val="6000"/>
              <a:buNone/>
              <a:defRPr sz="6000">
                <a:solidFill>
                  <a:srgbClr val="FFFFFF"/>
                </a:solidFill>
              </a:defRPr>
            </a:lvl6pPr>
            <a:lvl7pPr lvl="6" rtl="0" algn="ctr">
              <a:spcBef>
                <a:spcPts val="0"/>
              </a:spcBef>
              <a:spcAft>
                <a:spcPts val="0"/>
              </a:spcAft>
              <a:buClr>
                <a:srgbClr val="FFFFFF"/>
              </a:buClr>
              <a:buSzPts val="6000"/>
              <a:buNone/>
              <a:defRPr sz="6000">
                <a:solidFill>
                  <a:srgbClr val="FFFFFF"/>
                </a:solidFill>
              </a:defRPr>
            </a:lvl7pPr>
            <a:lvl8pPr lvl="7" rtl="0" algn="ctr">
              <a:spcBef>
                <a:spcPts val="0"/>
              </a:spcBef>
              <a:spcAft>
                <a:spcPts val="0"/>
              </a:spcAft>
              <a:buClr>
                <a:srgbClr val="FFFFFF"/>
              </a:buClr>
              <a:buSzPts val="6000"/>
              <a:buNone/>
              <a:defRPr sz="6000">
                <a:solidFill>
                  <a:srgbClr val="FFFFFF"/>
                </a:solidFill>
              </a:defRPr>
            </a:lvl8pPr>
            <a:lvl9pPr lvl="8" rtl="0" algn="ctr">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green">
  <p:cSld name="TITLE_2">
    <p:spTree>
      <p:nvGrpSpPr>
        <p:cNvPr id="105" name="Shape 105"/>
        <p:cNvGrpSpPr/>
        <p:nvPr/>
      </p:nvGrpSpPr>
      <p:grpSpPr>
        <a:xfrm>
          <a:off x="0" y="0"/>
          <a:ext cx="0" cy="0"/>
          <a:chOff x="0" y="0"/>
          <a:chExt cx="0" cy="0"/>
        </a:xfrm>
      </p:grpSpPr>
      <p:sp>
        <p:nvSpPr>
          <p:cNvPr id="106" name="Google Shape;106;p27"/>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sz="6000">
                <a:solidFill>
                  <a:srgbClr val="FFFFFF"/>
                </a:solidFill>
              </a:defRPr>
            </a:lvl1pPr>
            <a:lvl2pPr lvl="1" rtl="0" algn="ctr">
              <a:spcBef>
                <a:spcPts val="0"/>
              </a:spcBef>
              <a:spcAft>
                <a:spcPts val="0"/>
              </a:spcAft>
              <a:buClr>
                <a:srgbClr val="FFFFFF"/>
              </a:buClr>
              <a:buSzPts val="6000"/>
              <a:buNone/>
              <a:defRPr sz="6000">
                <a:solidFill>
                  <a:srgbClr val="FFFFFF"/>
                </a:solidFill>
              </a:defRPr>
            </a:lvl2pPr>
            <a:lvl3pPr lvl="2" rtl="0" algn="ctr">
              <a:spcBef>
                <a:spcPts val="0"/>
              </a:spcBef>
              <a:spcAft>
                <a:spcPts val="0"/>
              </a:spcAft>
              <a:buClr>
                <a:srgbClr val="FFFFFF"/>
              </a:buClr>
              <a:buSzPts val="6000"/>
              <a:buNone/>
              <a:defRPr sz="6000">
                <a:solidFill>
                  <a:srgbClr val="FFFFFF"/>
                </a:solidFill>
              </a:defRPr>
            </a:lvl3pPr>
            <a:lvl4pPr lvl="3" rtl="0" algn="ctr">
              <a:spcBef>
                <a:spcPts val="0"/>
              </a:spcBef>
              <a:spcAft>
                <a:spcPts val="0"/>
              </a:spcAft>
              <a:buClr>
                <a:srgbClr val="FFFFFF"/>
              </a:buClr>
              <a:buSzPts val="6000"/>
              <a:buNone/>
              <a:defRPr sz="6000">
                <a:solidFill>
                  <a:srgbClr val="FFFFFF"/>
                </a:solidFill>
              </a:defRPr>
            </a:lvl4pPr>
            <a:lvl5pPr lvl="4" rtl="0" algn="ctr">
              <a:spcBef>
                <a:spcPts val="0"/>
              </a:spcBef>
              <a:spcAft>
                <a:spcPts val="0"/>
              </a:spcAft>
              <a:buClr>
                <a:srgbClr val="FFFFFF"/>
              </a:buClr>
              <a:buSzPts val="6000"/>
              <a:buNone/>
              <a:defRPr sz="6000">
                <a:solidFill>
                  <a:srgbClr val="FFFFFF"/>
                </a:solidFill>
              </a:defRPr>
            </a:lvl5pPr>
            <a:lvl6pPr lvl="5" rtl="0" algn="ctr">
              <a:spcBef>
                <a:spcPts val="0"/>
              </a:spcBef>
              <a:spcAft>
                <a:spcPts val="0"/>
              </a:spcAft>
              <a:buClr>
                <a:srgbClr val="FFFFFF"/>
              </a:buClr>
              <a:buSzPts val="6000"/>
              <a:buNone/>
              <a:defRPr sz="6000">
                <a:solidFill>
                  <a:srgbClr val="FFFFFF"/>
                </a:solidFill>
              </a:defRPr>
            </a:lvl6pPr>
            <a:lvl7pPr lvl="6" rtl="0" algn="ctr">
              <a:spcBef>
                <a:spcPts val="0"/>
              </a:spcBef>
              <a:spcAft>
                <a:spcPts val="0"/>
              </a:spcAft>
              <a:buClr>
                <a:srgbClr val="FFFFFF"/>
              </a:buClr>
              <a:buSzPts val="6000"/>
              <a:buNone/>
              <a:defRPr sz="6000">
                <a:solidFill>
                  <a:srgbClr val="FFFFFF"/>
                </a:solidFill>
              </a:defRPr>
            </a:lvl7pPr>
            <a:lvl8pPr lvl="7" rtl="0" algn="ctr">
              <a:spcBef>
                <a:spcPts val="0"/>
              </a:spcBef>
              <a:spcAft>
                <a:spcPts val="0"/>
              </a:spcAft>
              <a:buClr>
                <a:srgbClr val="FFFFFF"/>
              </a:buClr>
              <a:buSzPts val="6000"/>
              <a:buNone/>
              <a:defRPr sz="6000">
                <a:solidFill>
                  <a:srgbClr val="FFFFFF"/>
                </a:solidFill>
              </a:defRPr>
            </a:lvl8pPr>
            <a:lvl9pPr lvl="8" rtl="0" algn="ctr">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magenta">
  <p:cSld name="TITLE_2_1">
    <p:spTree>
      <p:nvGrpSpPr>
        <p:cNvPr id="107" name="Shape 107"/>
        <p:cNvGrpSpPr/>
        <p:nvPr/>
      </p:nvGrpSpPr>
      <p:grpSpPr>
        <a:xfrm>
          <a:off x="0" y="0"/>
          <a:ext cx="0" cy="0"/>
          <a:chOff x="0" y="0"/>
          <a:chExt cx="0" cy="0"/>
        </a:xfrm>
      </p:grpSpPr>
      <p:sp>
        <p:nvSpPr>
          <p:cNvPr id="108" name="Google Shape;108;p28"/>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sz="6000">
                <a:solidFill>
                  <a:srgbClr val="FFFFFF"/>
                </a:solidFill>
              </a:defRPr>
            </a:lvl1pPr>
            <a:lvl2pPr lvl="1" rtl="0" algn="ctr">
              <a:spcBef>
                <a:spcPts val="0"/>
              </a:spcBef>
              <a:spcAft>
                <a:spcPts val="0"/>
              </a:spcAft>
              <a:buClr>
                <a:srgbClr val="FFFFFF"/>
              </a:buClr>
              <a:buSzPts val="6000"/>
              <a:buNone/>
              <a:defRPr sz="6000">
                <a:solidFill>
                  <a:srgbClr val="FFFFFF"/>
                </a:solidFill>
              </a:defRPr>
            </a:lvl2pPr>
            <a:lvl3pPr lvl="2" rtl="0" algn="ctr">
              <a:spcBef>
                <a:spcPts val="0"/>
              </a:spcBef>
              <a:spcAft>
                <a:spcPts val="0"/>
              </a:spcAft>
              <a:buClr>
                <a:srgbClr val="FFFFFF"/>
              </a:buClr>
              <a:buSzPts val="6000"/>
              <a:buNone/>
              <a:defRPr sz="6000">
                <a:solidFill>
                  <a:srgbClr val="FFFFFF"/>
                </a:solidFill>
              </a:defRPr>
            </a:lvl3pPr>
            <a:lvl4pPr lvl="3" rtl="0" algn="ctr">
              <a:spcBef>
                <a:spcPts val="0"/>
              </a:spcBef>
              <a:spcAft>
                <a:spcPts val="0"/>
              </a:spcAft>
              <a:buClr>
                <a:srgbClr val="FFFFFF"/>
              </a:buClr>
              <a:buSzPts val="6000"/>
              <a:buNone/>
              <a:defRPr sz="6000">
                <a:solidFill>
                  <a:srgbClr val="FFFFFF"/>
                </a:solidFill>
              </a:defRPr>
            </a:lvl4pPr>
            <a:lvl5pPr lvl="4" rtl="0" algn="ctr">
              <a:spcBef>
                <a:spcPts val="0"/>
              </a:spcBef>
              <a:spcAft>
                <a:spcPts val="0"/>
              </a:spcAft>
              <a:buClr>
                <a:srgbClr val="FFFFFF"/>
              </a:buClr>
              <a:buSzPts val="6000"/>
              <a:buNone/>
              <a:defRPr sz="6000">
                <a:solidFill>
                  <a:srgbClr val="FFFFFF"/>
                </a:solidFill>
              </a:defRPr>
            </a:lvl5pPr>
            <a:lvl6pPr lvl="5" rtl="0" algn="ctr">
              <a:spcBef>
                <a:spcPts val="0"/>
              </a:spcBef>
              <a:spcAft>
                <a:spcPts val="0"/>
              </a:spcAft>
              <a:buClr>
                <a:srgbClr val="FFFFFF"/>
              </a:buClr>
              <a:buSzPts val="6000"/>
              <a:buNone/>
              <a:defRPr sz="6000">
                <a:solidFill>
                  <a:srgbClr val="FFFFFF"/>
                </a:solidFill>
              </a:defRPr>
            </a:lvl6pPr>
            <a:lvl7pPr lvl="6" rtl="0" algn="ctr">
              <a:spcBef>
                <a:spcPts val="0"/>
              </a:spcBef>
              <a:spcAft>
                <a:spcPts val="0"/>
              </a:spcAft>
              <a:buClr>
                <a:srgbClr val="FFFFFF"/>
              </a:buClr>
              <a:buSzPts val="6000"/>
              <a:buNone/>
              <a:defRPr sz="6000">
                <a:solidFill>
                  <a:srgbClr val="FFFFFF"/>
                </a:solidFill>
              </a:defRPr>
            </a:lvl7pPr>
            <a:lvl8pPr lvl="7" rtl="0" algn="ctr">
              <a:spcBef>
                <a:spcPts val="0"/>
              </a:spcBef>
              <a:spcAft>
                <a:spcPts val="0"/>
              </a:spcAft>
              <a:buClr>
                <a:srgbClr val="FFFFFF"/>
              </a:buClr>
              <a:buSzPts val="6000"/>
              <a:buNone/>
              <a:defRPr sz="6000">
                <a:solidFill>
                  <a:srgbClr val="FFFFFF"/>
                </a:solidFill>
              </a:defRPr>
            </a:lvl8pPr>
            <a:lvl9pPr lvl="8" rtl="0" algn="ctr">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blue">
  <p:cSld name="TITLE_2_1_1">
    <p:spTree>
      <p:nvGrpSpPr>
        <p:cNvPr id="109" name="Shape 109"/>
        <p:cNvGrpSpPr/>
        <p:nvPr/>
      </p:nvGrpSpPr>
      <p:grpSpPr>
        <a:xfrm>
          <a:off x="0" y="0"/>
          <a:ext cx="0" cy="0"/>
          <a:chOff x="0" y="0"/>
          <a:chExt cx="0" cy="0"/>
        </a:xfrm>
      </p:grpSpPr>
      <p:sp>
        <p:nvSpPr>
          <p:cNvPr id="110" name="Google Shape;110;p29"/>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sz="6000">
                <a:solidFill>
                  <a:srgbClr val="FFFFFF"/>
                </a:solidFill>
              </a:defRPr>
            </a:lvl1pPr>
            <a:lvl2pPr lvl="1" rtl="0" algn="ctr">
              <a:spcBef>
                <a:spcPts val="0"/>
              </a:spcBef>
              <a:spcAft>
                <a:spcPts val="0"/>
              </a:spcAft>
              <a:buClr>
                <a:srgbClr val="FFFFFF"/>
              </a:buClr>
              <a:buSzPts val="6000"/>
              <a:buNone/>
              <a:defRPr sz="6000">
                <a:solidFill>
                  <a:srgbClr val="FFFFFF"/>
                </a:solidFill>
              </a:defRPr>
            </a:lvl2pPr>
            <a:lvl3pPr lvl="2" rtl="0" algn="ctr">
              <a:spcBef>
                <a:spcPts val="0"/>
              </a:spcBef>
              <a:spcAft>
                <a:spcPts val="0"/>
              </a:spcAft>
              <a:buClr>
                <a:srgbClr val="FFFFFF"/>
              </a:buClr>
              <a:buSzPts val="6000"/>
              <a:buNone/>
              <a:defRPr sz="6000">
                <a:solidFill>
                  <a:srgbClr val="FFFFFF"/>
                </a:solidFill>
              </a:defRPr>
            </a:lvl3pPr>
            <a:lvl4pPr lvl="3" rtl="0" algn="ctr">
              <a:spcBef>
                <a:spcPts val="0"/>
              </a:spcBef>
              <a:spcAft>
                <a:spcPts val="0"/>
              </a:spcAft>
              <a:buClr>
                <a:srgbClr val="FFFFFF"/>
              </a:buClr>
              <a:buSzPts val="6000"/>
              <a:buNone/>
              <a:defRPr sz="6000">
                <a:solidFill>
                  <a:srgbClr val="FFFFFF"/>
                </a:solidFill>
              </a:defRPr>
            </a:lvl4pPr>
            <a:lvl5pPr lvl="4" rtl="0" algn="ctr">
              <a:spcBef>
                <a:spcPts val="0"/>
              </a:spcBef>
              <a:spcAft>
                <a:spcPts val="0"/>
              </a:spcAft>
              <a:buClr>
                <a:srgbClr val="FFFFFF"/>
              </a:buClr>
              <a:buSzPts val="6000"/>
              <a:buNone/>
              <a:defRPr sz="6000">
                <a:solidFill>
                  <a:srgbClr val="FFFFFF"/>
                </a:solidFill>
              </a:defRPr>
            </a:lvl5pPr>
            <a:lvl6pPr lvl="5" rtl="0" algn="ctr">
              <a:spcBef>
                <a:spcPts val="0"/>
              </a:spcBef>
              <a:spcAft>
                <a:spcPts val="0"/>
              </a:spcAft>
              <a:buClr>
                <a:srgbClr val="FFFFFF"/>
              </a:buClr>
              <a:buSzPts val="6000"/>
              <a:buNone/>
              <a:defRPr sz="6000">
                <a:solidFill>
                  <a:srgbClr val="FFFFFF"/>
                </a:solidFill>
              </a:defRPr>
            </a:lvl6pPr>
            <a:lvl7pPr lvl="6" rtl="0" algn="ctr">
              <a:spcBef>
                <a:spcPts val="0"/>
              </a:spcBef>
              <a:spcAft>
                <a:spcPts val="0"/>
              </a:spcAft>
              <a:buClr>
                <a:srgbClr val="FFFFFF"/>
              </a:buClr>
              <a:buSzPts val="6000"/>
              <a:buNone/>
              <a:defRPr sz="6000">
                <a:solidFill>
                  <a:srgbClr val="FFFFFF"/>
                </a:solidFill>
              </a:defRPr>
            </a:lvl7pPr>
            <a:lvl8pPr lvl="7" rtl="0" algn="ctr">
              <a:spcBef>
                <a:spcPts val="0"/>
              </a:spcBef>
              <a:spcAft>
                <a:spcPts val="0"/>
              </a:spcAft>
              <a:buClr>
                <a:srgbClr val="FFFFFF"/>
              </a:buClr>
              <a:buSzPts val="6000"/>
              <a:buNone/>
              <a:defRPr sz="6000">
                <a:solidFill>
                  <a:srgbClr val="FFFFFF"/>
                </a:solidFill>
              </a:defRPr>
            </a:lvl8pPr>
            <a:lvl9pPr lvl="8" rtl="0" algn="ctr">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
    <p:spTree>
      <p:nvGrpSpPr>
        <p:cNvPr id="111" name="Shape 111"/>
        <p:cNvGrpSpPr/>
        <p:nvPr/>
      </p:nvGrpSpPr>
      <p:grpSpPr>
        <a:xfrm>
          <a:off x="0" y="0"/>
          <a:ext cx="0" cy="0"/>
          <a:chOff x="0" y="0"/>
          <a:chExt cx="0" cy="0"/>
        </a:xfrm>
      </p:grpSpPr>
      <p:sp>
        <p:nvSpPr>
          <p:cNvPr id="112" name="Google Shape;112;p30"/>
          <p:cNvSpPr txBox="1"/>
          <p:nvPr>
            <p:ph type="ctrTitle"/>
          </p:nvPr>
        </p:nvSpPr>
        <p:spPr>
          <a:xfrm>
            <a:off x="1650450" y="1372582"/>
            <a:ext cx="58431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13" name="Google Shape;113;p30"/>
          <p:cNvSpPr txBox="1"/>
          <p:nvPr>
            <p:ph idx="1" type="subTitle"/>
          </p:nvPr>
        </p:nvSpPr>
        <p:spPr>
          <a:xfrm>
            <a:off x="1650450" y="2629294"/>
            <a:ext cx="58431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979CB8"/>
              </a:buClr>
              <a:buSzPts val="2400"/>
              <a:buNone/>
              <a:defRPr>
                <a:solidFill>
                  <a:srgbClr val="979CB8"/>
                </a:solidFill>
              </a:defRPr>
            </a:lvl1pPr>
            <a:lvl2pPr lvl="1" rtl="0" algn="ctr">
              <a:spcBef>
                <a:spcPts val="0"/>
              </a:spcBef>
              <a:spcAft>
                <a:spcPts val="0"/>
              </a:spcAft>
              <a:buClr>
                <a:srgbClr val="979CB8"/>
              </a:buClr>
              <a:buSzPts val="3000"/>
              <a:buNone/>
              <a:defRPr sz="3000">
                <a:solidFill>
                  <a:srgbClr val="979CB8"/>
                </a:solidFill>
              </a:defRPr>
            </a:lvl2pPr>
            <a:lvl3pPr lvl="2" rtl="0" algn="ctr">
              <a:spcBef>
                <a:spcPts val="0"/>
              </a:spcBef>
              <a:spcAft>
                <a:spcPts val="0"/>
              </a:spcAft>
              <a:buClr>
                <a:srgbClr val="979CB8"/>
              </a:buClr>
              <a:buSzPts val="3000"/>
              <a:buNone/>
              <a:defRPr sz="3000">
                <a:solidFill>
                  <a:srgbClr val="979CB8"/>
                </a:solidFill>
              </a:defRPr>
            </a:lvl3pPr>
            <a:lvl4pPr lvl="3" rtl="0" algn="ctr">
              <a:spcBef>
                <a:spcPts val="0"/>
              </a:spcBef>
              <a:spcAft>
                <a:spcPts val="0"/>
              </a:spcAft>
              <a:buClr>
                <a:srgbClr val="979CB8"/>
              </a:buClr>
              <a:buSzPts val="3000"/>
              <a:buNone/>
              <a:defRPr sz="3000">
                <a:solidFill>
                  <a:srgbClr val="979CB8"/>
                </a:solidFill>
              </a:defRPr>
            </a:lvl4pPr>
            <a:lvl5pPr lvl="4" rtl="0" algn="ctr">
              <a:spcBef>
                <a:spcPts val="0"/>
              </a:spcBef>
              <a:spcAft>
                <a:spcPts val="0"/>
              </a:spcAft>
              <a:buClr>
                <a:srgbClr val="979CB8"/>
              </a:buClr>
              <a:buSzPts val="3000"/>
              <a:buNone/>
              <a:defRPr sz="3000">
                <a:solidFill>
                  <a:srgbClr val="979CB8"/>
                </a:solidFill>
              </a:defRPr>
            </a:lvl5pPr>
            <a:lvl6pPr lvl="5" rtl="0" algn="ctr">
              <a:spcBef>
                <a:spcPts val="0"/>
              </a:spcBef>
              <a:spcAft>
                <a:spcPts val="0"/>
              </a:spcAft>
              <a:buClr>
                <a:srgbClr val="979CB8"/>
              </a:buClr>
              <a:buSzPts val="3000"/>
              <a:buNone/>
              <a:defRPr sz="3000">
                <a:solidFill>
                  <a:srgbClr val="979CB8"/>
                </a:solidFill>
              </a:defRPr>
            </a:lvl6pPr>
            <a:lvl7pPr lvl="6" rtl="0" algn="ctr">
              <a:spcBef>
                <a:spcPts val="0"/>
              </a:spcBef>
              <a:spcAft>
                <a:spcPts val="0"/>
              </a:spcAft>
              <a:buClr>
                <a:srgbClr val="979CB8"/>
              </a:buClr>
              <a:buSzPts val="3000"/>
              <a:buNone/>
              <a:defRPr sz="3000">
                <a:solidFill>
                  <a:srgbClr val="979CB8"/>
                </a:solidFill>
              </a:defRPr>
            </a:lvl7pPr>
            <a:lvl8pPr lvl="7" rtl="0" algn="ctr">
              <a:spcBef>
                <a:spcPts val="0"/>
              </a:spcBef>
              <a:spcAft>
                <a:spcPts val="0"/>
              </a:spcAft>
              <a:buClr>
                <a:srgbClr val="979CB8"/>
              </a:buClr>
              <a:buSzPts val="3000"/>
              <a:buNone/>
              <a:defRPr sz="3000">
                <a:solidFill>
                  <a:srgbClr val="979CB8"/>
                </a:solidFill>
              </a:defRPr>
            </a:lvl8pPr>
            <a:lvl9pPr lvl="8" rtl="0" algn="ctr">
              <a:spcBef>
                <a:spcPts val="0"/>
              </a:spcBef>
              <a:spcAft>
                <a:spcPts val="0"/>
              </a:spcAft>
              <a:buClr>
                <a:srgbClr val="979CB8"/>
              </a:buClr>
              <a:buSzPts val="3000"/>
              <a:buNone/>
              <a:defRPr sz="3000">
                <a:solidFill>
                  <a:srgbClr val="979CB8"/>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spTree>
      <p:nvGrpSpPr>
        <p:cNvPr id="114" name="Shape 114"/>
        <p:cNvGrpSpPr/>
        <p:nvPr/>
      </p:nvGrpSpPr>
      <p:grpSpPr>
        <a:xfrm>
          <a:off x="0" y="0"/>
          <a:ext cx="0" cy="0"/>
          <a:chOff x="0" y="0"/>
          <a:chExt cx="0" cy="0"/>
        </a:xfrm>
      </p:grpSpPr>
      <p:sp>
        <p:nvSpPr>
          <p:cNvPr id="115" name="Google Shape;115;p31"/>
          <p:cNvSpPr txBox="1"/>
          <p:nvPr>
            <p:ph idx="1" type="body"/>
          </p:nvPr>
        </p:nvSpPr>
        <p:spPr>
          <a:xfrm>
            <a:off x="1404600" y="2161800"/>
            <a:ext cx="6334800" cy="819900"/>
          </a:xfrm>
          <a:prstGeom prst="rect">
            <a:avLst/>
          </a:prstGeom>
        </p:spPr>
        <p:txBody>
          <a:bodyPr anchorCtr="0" anchor="t" bIns="91425" lIns="91425" spcFirstLastPara="1" rIns="91425" wrap="square" tIns="91425">
            <a:noAutofit/>
          </a:bodyPr>
          <a:lstStyle>
            <a:lvl1pPr indent="-419100" lvl="0" marL="457200" rtl="0" algn="ctr">
              <a:spcBef>
                <a:spcPts val="600"/>
              </a:spcBef>
              <a:spcAft>
                <a:spcPts val="0"/>
              </a:spcAft>
              <a:buSzPts val="3000"/>
              <a:buFont typeface="Shadows Into Light"/>
              <a:buChar char="▧"/>
              <a:defRPr sz="3000">
                <a:latin typeface="Shadows Into Light"/>
                <a:ea typeface="Shadows Into Light"/>
                <a:cs typeface="Shadows Into Light"/>
                <a:sym typeface="Shadows Into Light"/>
              </a:defRPr>
            </a:lvl1pPr>
            <a:lvl2pPr indent="-419100" lvl="1" marL="914400" rtl="0" algn="ctr">
              <a:spcBef>
                <a:spcPts val="0"/>
              </a:spcBef>
              <a:spcAft>
                <a:spcPts val="0"/>
              </a:spcAft>
              <a:buSzPts val="3000"/>
              <a:buFont typeface="Shadows Into Light"/>
              <a:buChar char="○"/>
              <a:defRPr sz="3000">
                <a:latin typeface="Shadows Into Light"/>
                <a:ea typeface="Shadows Into Light"/>
                <a:cs typeface="Shadows Into Light"/>
                <a:sym typeface="Shadows Into Light"/>
              </a:defRPr>
            </a:lvl2pPr>
            <a:lvl3pPr indent="-419100" lvl="2" marL="1371600" rtl="0" algn="ctr">
              <a:spcBef>
                <a:spcPts val="0"/>
              </a:spcBef>
              <a:spcAft>
                <a:spcPts val="0"/>
              </a:spcAft>
              <a:buSzPts val="3000"/>
              <a:buFont typeface="Shadows Into Light"/>
              <a:buChar char="■"/>
              <a:defRPr sz="3000">
                <a:latin typeface="Shadows Into Light"/>
                <a:ea typeface="Shadows Into Light"/>
                <a:cs typeface="Shadows Into Light"/>
                <a:sym typeface="Shadows Into Light"/>
              </a:defRPr>
            </a:lvl3pPr>
            <a:lvl4pPr indent="-419100" lvl="3" marL="1828800" rtl="0" algn="ctr">
              <a:spcBef>
                <a:spcPts val="0"/>
              </a:spcBef>
              <a:spcAft>
                <a:spcPts val="0"/>
              </a:spcAft>
              <a:buSzPts val="3000"/>
              <a:buFont typeface="Shadows Into Light"/>
              <a:buChar char="●"/>
              <a:defRPr sz="3000">
                <a:latin typeface="Shadows Into Light"/>
                <a:ea typeface="Shadows Into Light"/>
                <a:cs typeface="Shadows Into Light"/>
                <a:sym typeface="Shadows Into Light"/>
              </a:defRPr>
            </a:lvl4pPr>
            <a:lvl5pPr indent="-419100" lvl="4" marL="2286000" rtl="0" algn="ctr">
              <a:spcBef>
                <a:spcPts val="0"/>
              </a:spcBef>
              <a:spcAft>
                <a:spcPts val="0"/>
              </a:spcAft>
              <a:buSzPts val="3000"/>
              <a:buFont typeface="Shadows Into Light"/>
              <a:buChar char="○"/>
              <a:defRPr sz="3000">
                <a:latin typeface="Shadows Into Light"/>
                <a:ea typeface="Shadows Into Light"/>
                <a:cs typeface="Shadows Into Light"/>
                <a:sym typeface="Shadows Into Light"/>
              </a:defRPr>
            </a:lvl5pPr>
            <a:lvl6pPr indent="-419100" lvl="5" marL="2743200" rtl="0" algn="ctr">
              <a:spcBef>
                <a:spcPts val="0"/>
              </a:spcBef>
              <a:spcAft>
                <a:spcPts val="0"/>
              </a:spcAft>
              <a:buSzPts val="3000"/>
              <a:buFont typeface="Shadows Into Light"/>
              <a:buChar char="■"/>
              <a:defRPr sz="3000">
                <a:latin typeface="Shadows Into Light"/>
                <a:ea typeface="Shadows Into Light"/>
                <a:cs typeface="Shadows Into Light"/>
                <a:sym typeface="Shadows Into Light"/>
              </a:defRPr>
            </a:lvl6pPr>
            <a:lvl7pPr indent="-419100" lvl="6" marL="3200400" rtl="0" algn="ctr">
              <a:spcBef>
                <a:spcPts val="0"/>
              </a:spcBef>
              <a:spcAft>
                <a:spcPts val="0"/>
              </a:spcAft>
              <a:buSzPts val="3000"/>
              <a:buFont typeface="Shadows Into Light"/>
              <a:buChar char="●"/>
              <a:defRPr sz="3000">
                <a:latin typeface="Shadows Into Light"/>
                <a:ea typeface="Shadows Into Light"/>
                <a:cs typeface="Shadows Into Light"/>
                <a:sym typeface="Shadows Into Light"/>
              </a:defRPr>
            </a:lvl7pPr>
            <a:lvl8pPr indent="-419100" lvl="7" marL="3657600" rtl="0" algn="ctr">
              <a:spcBef>
                <a:spcPts val="0"/>
              </a:spcBef>
              <a:spcAft>
                <a:spcPts val="0"/>
              </a:spcAft>
              <a:buSzPts val="3000"/>
              <a:buFont typeface="Shadows Into Light"/>
              <a:buChar char="○"/>
              <a:defRPr sz="3000">
                <a:latin typeface="Shadows Into Light"/>
                <a:ea typeface="Shadows Into Light"/>
                <a:cs typeface="Shadows Into Light"/>
                <a:sym typeface="Shadows Into Light"/>
              </a:defRPr>
            </a:lvl8pPr>
            <a:lvl9pPr indent="-419100" lvl="8" marL="4114800" rtl="0" algn="ctr">
              <a:spcBef>
                <a:spcPts val="0"/>
              </a:spcBef>
              <a:spcAft>
                <a:spcPts val="0"/>
              </a:spcAft>
              <a:buSzPts val="3000"/>
              <a:buFont typeface="Shadows Into Light"/>
              <a:buChar char="■"/>
              <a:defRPr sz="3000">
                <a:latin typeface="Shadows Into Light"/>
                <a:ea typeface="Shadows Into Light"/>
                <a:cs typeface="Shadows Into Light"/>
                <a:sym typeface="Shadows Into Light"/>
              </a:defRPr>
            </a:lvl9pPr>
          </a:lstStyle>
          <a:p/>
        </p:txBody>
      </p:sp>
      <p:sp>
        <p:nvSpPr>
          <p:cNvPr id="116" name="Google Shape;116;p31"/>
          <p:cNvSpPr txBox="1"/>
          <p:nvPr/>
        </p:nvSpPr>
        <p:spPr>
          <a:xfrm>
            <a:off x="3593400" y="1238569"/>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979CB8"/>
                </a:solidFill>
                <a:latin typeface="Varela Round"/>
                <a:ea typeface="Varela Round"/>
                <a:cs typeface="Varela Round"/>
                <a:sym typeface="Varela Round"/>
              </a:rPr>
              <a:t>“</a:t>
            </a:r>
            <a:endParaRPr sz="9600">
              <a:solidFill>
                <a:srgbClr val="979CB8"/>
              </a:solidFill>
              <a:latin typeface="Varela Round"/>
              <a:ea typeface="Varela Round"/>
              <a:cs typeface="Varela Round"/>
              <a:sym typeface="Varela Round"/>
            </a:endParaRPr>
          </a:p>
        </p:txBody>
      </p:sp>
      <p:sp>
        <p:nvSpPr>
          <p:cNvPr id="117" name="Google Shape;117;p31"/>
          <p:cNvSpPr/>
          <p:nvPr/>
        </p:nvSpPr>
        <p:spPr>
          <a:xfrm>
            <a:off x="3950607" y="1178416"/>
            <a:ext cx="1308410" cy="869309"/>
          </a:xfrm>
          <a:custGeom>
            <a:rect b="b" l="l" r="r" t="t"/>
            <a:pathLst>
              <a:path extrusionOk="0" h="52447" w="59251">
                <a:moveTo>
                  <a:pt x="31417" y="954"/>
                </a:moveTo>
                <a:cubicBezTo>
                  <a:pt x="25372" y="537"/>
                  <a:pt x="17283" y="-1744"/>
                  <a:pt x="13340" y="2856"/>
                </a:cubicBezTo>
                <a:cubicBezTo>
                  <a:pt x="3771" y="14019"/>
                  <a:pt x="374" y="37628"/>
                  <a:pt x="11755" y="46938"/>
                </a:cubicBezTo>
                <a:cubicBezTo>
                  <a:pt x="19208" y="53034"/>
                  <a:pt x="30839" y="53180"/>
                  <a:pt x="40297" y="51378"/>
                </a:cubicBezTo>
                <a:cubicBezTo>
                  <a:pt x="46481" y="50200"/>
                  <a:pt x="49934" y="42779"/>
                  <a:pt x="52665" y="37107"/>
                </a:cubicBezTo>
                <a:cubicBezTo>
                  <a:pt x="55247" y="31745"/>
                  <a:pt x="60979" y="25793"/>
                  <a:pt x="58690" y="20299"/>
                </a:cubicBezTo>
                <a:cubicBezTo>
                  <a:pt x="57279" y="16912"/>
                  <a:pt x="53473" y="15077"/>
                  <a:pt x="50445" y="13005"/>
                </a:cubicBezTo>
                <a:cubicBezTo>
                  <a:pt x="41918" y="7171"/>
                  <a:pt x="31006" y="-916"/>
                  <a:pt x="21269" y="2539"/>
                </a:cubicBezTo>
                <a:cubicBezTo>
                  <a:pt x="13737" y="5212"/>
                  <a:pt x="5208" y="9706"/>
                  <a:pt x="2241" y="17127"/>
                </a:cubicBezTo>
                <a:cubicBezTo>
                  <a:pt x="-1025" y="25295"/>
                  <a:pt x="-738" y="36131"/>
                  <a:pt x="4144" y="43449"/>
                </a:cubicBezTo>
              </a:path>
            </a:pathLst>
          </a:custGeom>
          <a:noFill/>
          <a:ln cap="flat" cmpd="sng" w="9525">
            <a:solidFill>
              <a:srgbClr val="979CB8"/>
            </a:solidFill>
            <a:prstDash val="solid"/>
            <a:round/>
            <a:headEnd len="med" w="med" type="none"/>
            <a:tailEnd len="med" w="med" type="none"/>
          </a:ln>
        </p:spPr>
      </p:sp>
      <p:sp>
        <p:nvSpPr>
          <p:cNvPr id="118" name="Google Shape;118;p31"/>
          <p:cNvSpPr/>
          <p:nvPr/>
        </p:nvSpPr>
        <p:spPr>
          <a:xfrm>
            <a:off x="3874668" y="1113844"/>
            <a:ext cx="1394664" cy="976914"/>
          </a:xfrm>
          <a:custGeom>
            <a:rect b="b" l="l" r="r" t="t"/>
            <a:pathLst>
              <a:path extrusionOk="0" h="58939" w="63157">
                <a:moveTo>
                  <a:pt x="20826" y="0"/>
                </a:moveTo>
                <a:cubicBezTo>
                  <a:pt x="13566" y="0"/>
                  <a:pt x="6296" y="7516"/>
                  <a:pt x="4652" y="14588"/>
                </a:cubicBezTo>
                <a:cubicBezTo>
                  <a:pt x="2364" y="24428"/>
                  <a:pt x="5707" y="35897"/>
                  <a:pt x="11629" y="44082"/>
                </a:cubicBezTo>
                <a:cubicBezTo>
                  <a:pt x="17782" y="52587"/>
                  <a:pt x="29173" y="60332"/>
                  <a:pt x="39537" y="58670"/>
                </a:cubicBezTo>
                <a:cubicBezTo>
                  <a:pt x="49203" y="57120"/>
                  <a:pt x="49748" y="56659"/>
                  <a:pt x="57296" y="50424"/>
                </a:cubicBezTo>
                <a:cubicBezTo>
                  <a:pt x="62556" y="46079"/>
                  <a:pt x="64679" y="36600"/>
                  <a:pt x="61736" y="30445"/>
                </a:cubicBezTo>
                <a:cubicBezTo>
                  <a:pt x="58298" y="23257"/>
                  <a:pt x="56273" y="24644"/>
                  <a:pt x="50954" y="18711"/>
                </a:cubicBezTo>
                <a:cubicBezTo>
                  <a:pt x="47260" y="14591"/>
                  <a:pt x="44103" y="9185"/>
                  <a:pt x="38903" y="7294"/>
                </a:cubicBezTo>
                <a:cubicBezTo>
                  <a:pt x="33439" y="5307"/>
                  <a:pt x="26891" y="5218"/>
                  <a:pt x="21460" y="7294"/>
                </a:cubicBezTo>
                <a:cubicBezTo>
                  <a:pt x="9149" y="12001"/>
                  <a:pt x="-3826" y="29029"/>
                  <a:pt x="1164" y="41228"/>
                </a:cubicBezTo>
                <a:cubicBezTo>
                  <a:pt x="8128" y="58254"/>
                  <a:pt x="49341" y="57602"/>
                  <a:pt x="56345" y="40593"/>
                </a:cubicBezTo>
                <a:cubicBezTo>
                  <a:pt x="58882" y="34432"/>
                  <a:pt x="60567" y="26229"/>
                  <a:pt x="56979" y="20614"/>
                </a:cubicBezTo>
                <a:cubicBezTo>
                  <a:pt x="53070" y="14496"/>
                  <a:pt x="47109" y="9628"/>
                  <a:pt x="40806" y="6026"/>
                </a:cubicBezTo>
                <a:cubicBezTo>
                  <a:pt x="32309" y="1170"/>
                  <a:pt x="17818" y="3588"/>
                  <a:pt x="11946" y="11417"/>
                </a:cubicBezTo>
              </a:path>
            </a:pathLst>
          </a:custGeom>
          <a:noFill/>
          <a:ln cap="flat" cmpd="sng" w="9525">
            <a:solidFill>
              <a:srgbClr val="979CB8"/>
            </a:solidFill>
            <a:prstDash val="solid"/>
            <a:round/>
            <a:headEnd len="med" w="med" type="none"/>
            <a:tailEnd len="med" w="med" type="none"/>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119" name="Shape 119"/>
        <p:cNvGrpSpPr/>
        <p:nvPr/>
      </p:nvGrpSpPr>
      <p:grpSpPr>
        <a:xfrm>
          <a:off x="0" y="0"/>
          <a:ext cx="0" cy="0"/>
          <a:chOff x="0" y="0"/>
          <a:chExt cx="0" cy="0"/>
        </a:xfrm>
      </p:grpSpPr>
      <p:sp>
        <p:nvSpPr>
          <p:cNvPr id="120" name="Google Shape;120;p32"/>
          <p:cNvSpPr txBox="1"/>
          <p:nvPr>
            <p:ph type="title"/>
          </p:nvPr>
        </p:nvSpPr>
        <p:spPr>
          <a:xfrm>
            <a:off x="1027950" y="517331"/>
            <a:ext cx="7088100" cy="682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979CB8"/>
              </a:buClr>
              <a:buSzPts val="3000"/>
              <a:buNone/>
              <a:defRPr>
                <a:solidFill>
                  <a:srgbClr val="979CB8"/>
                </a:solidFill>
              </a:defRPr>
            </a:lvl1pPr>
            <a:lvl2pPr lvl="1" rtl="0">
              <a:spcBef>
                <a:spcPts val="0"/>
              </a:spcBef>
              <a:spcAft>
                <a:spcPts val="0"/>
              </a:spcAft>
              <a:buClr>
                <a:srgbClr val="979CB8"/>
              </a:buClr>
              <a:buSzPts val="3000"/>
              <a:buNone/>
              <a:defRPr>
                <a:solidFill>
                  <a:srgbClr val="979CB8"/>
                </a:solidFill>
              </a:defRPr>
            </a:lvl2pPr>
            <a:lvl3pPr lvl="2" rtl="0">
              <a:spcBef>
                <a:spcPts val="0"/>
              </a:spcBef>
              <a:spcAft>
                <a:spcPts val="0"/>
              </a:spcAft>
              <a:buClr>
                <a:srgbClr val="979CB8"/>
              </a:buClr>
              <a:buSzPts val="3000"/>
              <a:buNone/>
              <a:defRPr>
                <a:solidFill>
                  <a:srgbClr val="979CB8"/>
                </a:solidFill>
              </a:defRPr>
            </a:lvl3pPr>
            <a:lvl4pPr lvl="3" rtl="0">
              <a:spcBef>
                <a:spcPts val="0"/>
              </a:spcBef>
              <a:spcAft>
                <a:spcPts val="0"/>
              </a:spcAft>
              <a:buClr>
                <a:srgbClr val="979CB8"/>
              </a:buClr>
              <a:buSzPts val="3000"/>
              <a:buNone/>
              <a:defRPr>
                <a:solidFill>
                  <a:srgbClr val="979CB8"/>
                </a:solidFill>
              </a:defRPr>
            </a:lvl4pPr>
            <a:lvl5pPr lvl="4" rtl="0">
              <a:spcBef>
                <a:spcPts val="0"/>
              </a:spcBef>
              <a:spcAft>
                <a:spcPts val="0"/>
              </a:spcAft>
              <a:buClr>
                <a:srgbClr val="979CB8"/>
              </a:buClr>
              <a:buSzPts val="3000"/>
              <a:buNone/>
              <a:defRPr>
                <a:solidFill>
                  <a:srgbClr val="979CB8"/>
                </a:solidFill>
              </a:defRPr>
            </a:lvl5pPr>
            <a:lvl6pPr lvl="5" rtl="0">
              <a:spcBef>
                <a:spcPts val="0"/>
              </a:spcBef>
              <a:spcAft>
                <a:spcPts val="0"/>
              </a:spcAft>
              <a:buClr>
                <a:srgbClr val="979CB8"/>
              </a:buClr>
              <a:buSzPts val="3000"/>
              <a:buNone/>
              <a:defRPr>
                <a:solidFill>
                  <a:srgbClr val="979CB8"/>
                </a:solidFill>
              </a:defRPr>
            </a:lvl6pPr>
            <a:lvl7pPr lvl="6" rtl="0">
              <a:spcBef>
                <a:spcPts val="0"/>
              </a:spcBef>
              <a:spcAft>
                <a:spcPts val="0"/>
              </a:spcAft>
              <a:buClr>
                <a:srgbClr val="979CB8"/>
              </a:buClr>
              <a:buSzPts val="3000"/>
              <a:buNone/>
              <a:defRPr>
                <a:solidFill>
                  <a:srgbClr val="979CB8"/>
                </a:solidFill>
              </a:defRPr>
            </a:lvl7pPr>
            <a:lvl8pPr lvl="7" rtl="0">
              <a:spcBef>
                <a:spcPts val="0"/>
              </a:spcBef>
              <a:spcAft>
                <a:spcPts val="0"/>
              </a:spcAft>
              <a:buClr>
                <a:srgbClr val="979CB8"/>
              </a:buClr>
              <a:buSzPts val="3000"/>
              <a:buNone/>
              <a:defRPr>
                <a:solidFill>
                  <a:srgbClr val="979CB8"/>
                </a:solidFill>
              </a:defRPr>
            </a:lvl8pPr>
            <a:lvl9pPr lvl="8" rtl="0">
              <a:spcBef>
                <a:spcPts val="0"/>
              </a:spcBef>
              <a:spcAft>
                <a:spcPts val="0"/>
              </a:spcAft>
              <a:buClr>
                <a:srgbClr val="979CB8"/>
              </a:buClr>
              <a:buSzPts val="3000"/>
              <a:buNone/>
              <a:defRPr>
                <a:solidFill>
                  <a:srgbClr val="979CB8"/>
                </a:solidFill>
              </a:defRPr>
            </a:lvl9pPr>
          </a:lstStyle>
          <a:p/>
        </p:txBody>
      </p:sp>
      <p:sp>
        <p:nvSpPr>
          <p:cNvPr id="121" name="Google Shape;121;p32"/>
          <p:cNvSpPr txBox="1"/>
          <p:nvPr>
            <p:ph idx="1" type="body"/>
          </p:nvPr>
        </p:nvSpPr>
        <p:spPr>
          <a:xfrm>
            <a:off x="1070325" y="1438988"/>
            <a:ext cx="7056300" cy="3062400"/>
          </a:xfrm>
          <a:prstGeom prst="rect">
            <a:avLst/>
          </a:prstGeom>
        </p:spPr>
        <p:txBody>
          <a:bodyPr anchorCtr="0" anchor="t" bIns="91425" lIns="91425" spcFirstLastPara="1" rIns="91425" wrap="square" tIns="91425">
            <a:noAutofit/>
          </a:bodyPr>
          <a:lstStyle>
            <a:lvl1pPr indent="-381000" lvl="0" marL="457200" rtl="0">
              <a:spcBef>
                <a:spcPts val="600"/>
              </a:spcBef>
              <a:spcAft>
                <a:spcPts val="0"/>
              </a:spcAft>
              <a:buSzPts val="2400"/>
              <a:buChar char="▧"/>
              <a:defRPr/>
            </a:lvl1pPr>
            <a:lvl2pPr indent="-355600" lvl="1" marL="914400" rtl="0">
              <a:spcBef>
                <a:spcPts val="0"/>
              </a:spcBef>
              <a:spcAft>
                <a:spcPts val="0"/>
              </a:spcAft>
              <a:buSzPts val="2000"/>
              <a:buChar char="○"/>
              <a:defRPr/>
            </a:lvl2pPr>
            <a:lvl3pPr indent="-355600" lvl="2" marL="1371600" rtl="0">
              <a:spcBef>
                <a:spcPts val="0"/>
              </a:spcBef>
              <a:spcAft>
                <a:spcPts val="0"/>
              </a:spcAft>
              <a:buSzPts val="20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22" name="Google Shape;122;p32"/>
          <p:cNvSpPr/>
          <p:nvPr/>
        </p:nvSpPr>
        <p:spPr>
          <a:xfrm>
            <a:off x="3068300" y="938863"/>
            <a:ext cx="3060325" cy="11494"/>
          </a:xfrm>
          <a:custGeom>
            <a:rect b="b" l="l" r="r" t="t"/>
            <a:pathLst>
              <a:path extrusionOk="0" h="613" w="122413">
                <a:moveTo>
                  <a:pt x="0" y="317"/>
                </a:moveTo>
                <a:cubicBezTo>
                  <a:pt x="40797" y="1117"/>
                  <a:pt x="81609" y="0"/>
                  <a:pt x="122413" y="0"/>
                </a:cubicBezTo>
              </a:path>
            </a:pathLst>
          </a:custGeom>
          <a:noFill/>
          <a:ln cap="flat" cmpd="sng" w="9525">
            <a:solidFill>
              <a:srgbClr val="979CB8"/>
            </a:solidFill>
            <a:prstDash val="solid"/>
            <a:round/>
            <a:headEnd len="med" w="med" type="none"/>
            <a:tailEnd len="med" w="med" type="none"/>
          </a:ln>
        </p:spPr>
      </p:sp>
      <p:sp>
        <p:nvSpPr>
          <p:cNvPr id="123" name="Google Shape;123;p32"/>
          <p:cNvSpPr/>
          <p:nvPr/>
        </p:nvSpPr>
        <p:spPr>
          <a:xfrm>
            <a:off x="3037413" y="860469"/>
            <a:ext cx="3226850" cy="11906"/>
          </a:xfrm>
          <a:custGeom>
            <a:rect b="b" l="l" r="r" t="t"/>
            <a:pathLst>
              <a:path extrusionOk="0" h="635" w="129074">
                <a:moveTo>
                  <a:pt x="0" y="0"/>
                </a:moveTo>
                <a:cubicBezTo>
                  <a:pt x="43025" y="0"/>
                  <a:pt x="86049" y="635"/>
                  <a:pt x="129074" y="635"/>
                </a:cubicBezTo>
              </a:path>
            </a:pathLst>
          </a:custGeom>
          <a:noFill/>
          <a:ln cap="flat" cmpd="sng" w="9525">
            <a:solidFill>
              <a:srgbClr val="979CB8"/>
            </a:solidFill>
            <a:prstDash val="solid"/>
            <a:round/>
            <a:headEnd len="med" w="med" type="none"/>
            <a:tailEnd len="med" w="med" type="none"/>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124" name="Shape 124"/>
        <p:cNvGrpSpPr/>
        <p:nvPr/>
      </p:nvGrpSpPr>
      <p:grpSpPr>
        <a:xfrm>
          <a:off x="0" y="0"/>
          <a:ext cx="0" cy="0"/>
          <a:chOff x="0" y="0"/>
          <a:chExt cx="0" cy="0"/>
        </a:xfrm>
      </p:grpSpPr>
      <p:sp>
        <p:nvSpPr>
          <p:cNvPr id="125" name="Google Shape;125;p33"/>
          <p:cNvSpPr txBox="1"/>
          <p:nvPr>
            <p:ph idx="1" type="body"/>
          </p:nvPr>
        </p:nvSpPr>
        <p:spPr>
          <a:xfrm>
            <a:off x="1109975" y="1373588"/>
            <a:ext cx="3266400" cy="3086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26" name="Google Shape;126;p33"/>
          <p:cNvSpPr txBox="1"/>
          <p:nvPr>
            <p:ph idx="2" type="body"/>
          </p:nvPr>
        </p:nvSpPr>
        <p:spPr>
          <a:xfrm>
            <a:off x="4915550" y="1373588"/>
            <a:ext cx="3155400" cy="3086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27" name="Google Shape;127;p33"/>
          <p:cNvSpPr txBox="1"/>
          <p:nvPr>
            <p:ph type="title"/>
          </p:nvPr>
        </p:nvSpPr>
        <p:spPr>
          <a:xfrm>
            <a:off x="1027950" y="517331"/>
            <a:ext cx="7088100" cy="682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979CB8"/>
              </a:buClr>
              <a:buSzPts val="3000"/>
              <a:buNone/>
              <a:defRPr>
                <a:solidFill>
                  <a:srgbClr val="979CB8"/>
                </a:solidFill>
              </a:defRPr>
            </a:lvl1pPr>
            <a:lvl2pPr lvl="1" rtl="0">
              <a:spcBef>
                <a:spcPts val="0"/>
              </a:spcBef>
              <a:spcAft>
                <a:spcPts val="0"/>
              </a:spcAft>
              <a:buClr>
                <a:srgbClr val="979CB8"/>
              </a:buClr>
              <a:buSzPts val="3000"/>
              <a:buNone/>
              <a:defRPr>
                <a:solidFill>
                  <a:srgbClr val="979CB8"/>
                </a:solidFill>
              </a:defRPr>
            </a:lvl2pPr>
            <a:lvl3pPr lvl="2" rtl="0">
              <a:spcBef>
                <a:spcPts val="0"/>
              </a:spcBef>
              <a:spcAft>
                <a:spcPts val="0"/>
              </a:spcAft>
              <a:buClr>
                <a:srgbClr val="979CB8"/>
              </a:buClr>
              <a:buSzPts val="3000"/>
              <a:buNone/>
              <a:defRPr>
                <a:solidFill>
                  <a:srgbClr val="979CB8"/>
                </a:solidFill>
              </a:defRPr>
            </a:lvl3pPr>
            <a:lvl4pPr lvl="3" rtl="0">
              <a:spcBef>
                <a:spcPts val="0"/>
              </a:spcBef>
              <a:spcAft>
                <a:spcPts val="0"/>
              </a:spcAft>
              <a:buClr>
                <a:srgbClr val="979CB8"/>
              </a:buClr>
              <a:buSzPts val="3000"/>
              <a:buNone/>
              <a:defRPr>
                <a:solidFill>
                  <a:srgbClr val="979CB8"/>
                </a:solidFill>
              </a:defRPr>
            </a:lvl4pPr>
            <a:lvl5pPr lvl="4" rtl="0">
              <a:spcBef>
                <a:spcPts val="0"/>
              </a:spcBef>
              <a:spcAft>
                <a:spcPts val="0"/>
              </a:spcAft>
              <a:buClr>
                <a:srgbClr val="979CB8"/>
              </a:buClr>
              <a:buSzPts val="3000"/>
              <a:buNone/>
              <a:defRPr>
                <a:solidFill>
                  <a:srgbClr val="979CB8"/>
                </a:solidFill>
              </a:defRPr>
            </a:lvl5pPr>
            <a:lvl6pPr lvl="5" rtl="0">
              <a:spcBef>
                <a:spcPts val="0"/>
              </a:spcBef>
              <a:spcAft>
                <a:spcPts val="0"/>
              </a:spcAft>
              <a:buClr>
                <a:srgbClr val="979CB8"/>
              </a:buClr>
              <a:buSzPts val="3000"/>
              <a:buNone/>
              <a:defRPr>
                <a:solidFill>
                  <a:srgbClr val="979CB8"/>
                </a:solidFill>
              </a:defRPr>
            </a:lvl6pPr>
            <a:lvl7pPr lvl="6" rtl="0">
              <a:spcBef>
                <a:spcPts val="0"/>
              </a:spcBef>
              <a:spcAft>
                <a:spcPts val="0"/>
              </a:spcAft>
              <a:buClr>
                <a:srgbClr val="979CB8"/>
              </a:buClr>
              <a:buSzPts val="3000"/>
              <a:buNone/>
              <a:defRPr>
                <a:solidFill>
                  <a:srgbClr val="979CB8"/>
                </a:solidFill>
              </a:defRPr>
            </a:lvl7pPr>
            <a:lvl8pPr lvl="7" rtl="0">
              <a:spcBef>
                <a:spcPts val="0"/>
              </a:spcBef>
              <a:spcAft>
                <a:spcPts val="0"/>
              </a:spcAft>
              <a:buClr>
                <a:srgbClr val="979CB8"/>
              </a:buClr>
              <a:buSzPts val="3000"/>
              <a:buNone/>
              <a:defRPr>
                <a:solidFill>
                  <a:srgbClr val="979CB8"/>
                </a:solidFill>
              </a:defRPr>
            </a:lvl8pPr>
            <a:lvl9pPr lvl="8" rtl="0">
              <a:spcBef>
                <a:spcPts val="0"/>
              </a:spcBef>
              <a:spcAft>
                <a:spcPts val="0"/>
              </a:spcAft>
              <a:buClr>
                <a:srgbClr val="979CB8"/>
              </a:buClr>
              <a:buSzPts val="3000"/>
              <a:buNone/>
              <a:defRPr>
                <a:solidFill>
                  <a:srgbClr val="979CB8"/>
                </a:solidFill>
              </a:defRPr>
            </a:lvl9pPr>
          </a:lstStyle>
          <a:p/>
        </p:txBody>
      </p:sp>
      <p:sp>
        <p:nvSpPr>
          <p:cNvPr id="128" name="Google Shape;128;p33"/>
          <p:cNvSpPr/>
          <p:nvPr/>
        </p:nvSpPr>
        <p:spPr>
          <a:xfrm>
            <a:off x="3120675" y="1149938"/>
            <a:ext cx="3060325" cy="11494"/>
          </a:xfrm>
          <a:custGeom>
            <a:rect b="b" l="l" r="r" t="t"/>
            <a:pathLst>
              <a:path extrusionOk="0" h="613" w="122413">
                <a:moveTo>
                  <a:pt x="0" y="317"/>
                </a:moveTo>
                <a:cubicBezTo>
                  <a:pt x="40797" y="1117"/>
                  <a:pt x="81609" y="0"/>
                  <a:pt x="122413" y="0"/>
                </a:cubicBezTo>
              </a:path>
            </a:pathLst>
          </a:custGeom>
          <a:noFill/>
          <a:ln cap="flat" cmpd="sng" w="9525">
            <a:solidFill>
              <a:srgbClr val="979CB8"/>
            </a:solidFill>
            <a:prstDash val="solid"/>
            <a:round/>
            <a:headEnd len="med" w="med" type="none"/>
            <a:tailEnd len="med" w="med" type="none"/>
          </a:ln>
        </p:spPr>
      </p:sp>
      <p:sp>
        <p:nvSpPr>
          <p:cNvPr id="129" name="Google Shape;129;p33"/>
          <p:cNvSpPr/>
          <p:nvPr/>
        </p:nvSpPr>
        <p:spPr>
          <a:xfrm>
            <a:off x="3068250" y="1183294"/>
            <a:ext cx="3226850" cy="11906"/>
          </a:xfrm>
          <a:custGeom>
            <a:rect b="b" l="l" r="r" t="t"/>
            <a:pathLst>
              <a:path extrusionOk="0" h="635" w="129074">
                <a:moveTo>
                  <a:pt x="0" y="0"/>
                </a:moveTo>
                <a:cubicBezTo>
                  <a:pt x="43025" y="0"/>
                  <a:pt x="86049" y="635"/>
                  <a:pt x="129074" y="635"/>
                </a:cubicBezTo>
              </a:path>
            </a:pathLst>
          </a:custGeom>
          <a:noFill/>
          <a:ln cap="flat" cmpd="sng" w="9525">
            <a:solidFill>
              <a:srgbClr val="979CB8"/>
            </a:solidFill>
            <a:prstDash val="solid"/>
            <a:round/>
            <a:headEnd len="med" w="med" type="none"/>
            <a:tailEnd len="med" w="med" type="none"/>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spTree>
      <p:nvGrpSpPr>
        <p:cNvPr id="130" name="Shape 130"/>
        <p:cNvGrpSpPr/>
        <p:nvPr/>
      </p:nvGrpSpPr>
      <p:grpSpPr>
        <a:xfrm>
          <a:off x="0" y="0"/>
          <a:ext cx="0" cy="0"/>
          <a:chOff x="0" y="0"/>
          <a:chExt cx="0" cy="0"/>
        </a:xfrm>
      </p:grpSpPr>
      <p:sp>
        <p:nvSpPr>
          <p:cNvPr id="131" name="Google Shape;131;p34"/>
          <p:cNvSpPr txBox="1"/>
          <p:nvPr>
            <p:ph idx="1" type="body"/>
          </p:nvPr>
        </p:nvSpPr>
        <p:spPr>
          <a:xfrm>
            <a:off x="1014825" y="1427100"/>
            <a:ext cx="2297400" cy="3068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32" name="Google Shape;132;p34"/>
          <p:cNvSpPr txBox="1"/>
          <p:nvPr>
            <p:ph idx="2" type="body"/>
          </p:nvPr>
        </p:nvSpPr>
        <p:spPr>
          <a:xfrm>
            <a:off x="3429925" y="1427100"/>
            <a:ext cx="2297400" cy="3068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33" name="Google Shape;133;p34"/>
          <p:cNvSpPr txBox="1"/>
          <p:nvPr>
            <p:ph idx="3" type="body"/>
          </p:nvPr>
        </p:nvSpPr>
        <p:spPr>
          <a:xfrm>
            <a:off x="5845025" y="1427100"/>
            <a:ext cx="2297400" cy="3068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34" name="Google Shape;134;p34"/>
          <p:cNvSpPr txBox="1"/>
          <p:nvPr>
            <p:ph type="title"/>
          </p:nvPr>
        </p:nvSpPr>
        <p:spPr>
          <a:xfrm>
            <a:off x="1027950" y="517331"/>
            <a:ext cx="7088100" cy="682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979CB8"/>
              </a:buClr>
              <a:buSzPts val="3000"/>
              <a:buNone/>
              <a:defRPr>
                <a:solidFill>
                  <a:srgbClr val="979CB8"/>
                </a:solidFill>
              </a:defRPr>
            </a:lvl1pPr>
            <a:lvl2pPr lvl="1" rtl="0">
              <a:spcBef>
                <a:spcPts val="0"/>
              </a:spcBef>
              <a:spcAft>
                <a:spcPts val="0"/>
              </a:spcAft>
              <a:buClr>
                <a:srgbClr val="979CB8"/>
              </a:buClr>
              <a:buSzPts val="3000"/>
              <a:buNone/>
              <a:defRPr>
                <a:solidFill>
                  <a:srgbClr val="979CB8"/>
                </a:solidFill>
              </a:defRPr>
            </a:lvl2pPr>
            <a:lvl3pPr lvl="2" rtl="0">
              <a:spcBef>
                <a:spcPts val="0"/>
              </a:spcBef>
              <a:spcAft>
                <a:spcPts val="0"/>
              </a:spcAft>
              <a:buClr>
                <a:srgbClr val="979CB8"/>
              </a:buClr>
              <a:buSzPts val="3000"/>
              <a:buNone/>
              <a:defRPr>
                <a:solidFill>
                  <a:srgbClr val="979CB8"/>
                </a:solidFill>
              </a:defRPr>
            </a:lvl3pPr>
            <a:lvl4pPr lvl="3" rtl="0">
              <a:spcBef>
                <a:spcPts val="0"/>
              </a:spcBef>
              <a:spcAft>
                <a:spcPts val="0"/>
              </a:spcAft>
              <a:buClr>
                <a:srgbClr val="979CB8"/>
              </a:buClr>
              <a:buSzPts val="3000"/>
              <a:buNone/>
              <a:defRPr>
                <a:solidFill>
                  <a:srgbClr val="979CB8"/>
                </a:solidFill>
              </a:defRPr>
            </a:lvl4pPr>
            <a:lvl5pPr lvl="4" rtl="0">
              <a:spcBef>
                <a:spcPts val="0"/>
              </a:spcBef>
              <a:spcAft>
                <a:spcPts val="0"/>
              </a:spcAft>
              <a:buClr>
                <a:srgbClr val="979CB8"/>
              </a:buClr>
              <a:buSzPts val="3000"/>
              <a:buNone/>
              <a:defRPr>
                <a:solidFill>
                  <a:srgbClr val="979CB8"/>
                </a:solidFill>
              </a:defRPr>
            </a:lvl5pPr>
            <a:lvl6pPr lvl="5" rtl="0">
              <a:spcBef>
                <a:spcPts val="0"/>
              </a:spcBef>
              <a:spcAft>
                <a:spcPts val="0"/>
              </a:spcAft>
              <a:buClr>
                <a:srgbClr val="979CB8"/>
              </a:buClr>
              <a:buSzPts val="3000"/>
              <a:buNone/>
              <a:defRPr>
                <a:solidFill>
                  <a:srgbClr val="979CB8"/>
                </a:solidFill>
              </a:defRPr>
            </a:lvl6pPr>
            <a:lvl7pPr lvl="6" rtl="0">
              <a:spcBef>
                <a:spcPts val="0"/>
              </a:spcBef>
              <a:spcAft>
                <a:spcPts val="0"/>
              </a:spcAft>
              <a:buClr>
                <a:srgbClr val="979CB8"/>
              </a:buClr>
              <a:buSzPts val="3000"/>
              <a:buNone/>
              <a:defRPr>
                <a:solidFill>
                  <a:srgbClr val="979CB8"/>
                </a:solidFill>
              </a:defRPr>
            </a:lvl7pPr>
            <a:lvl8pPr lvl="7" rtl="0">
              <a:spcBef>
                <a:spcPts val="0"/>
              </a:spcBef>
              <a:spcAft>
                <a:spcPts val="0"/>
              </a:spcAft>
              <a:buClr>
                <a:srgbClr val="979CB8"/>
              </a:buClr>
              <a:buSzPts val="3000"/>
              <a:buNone/>
              <a:defRPr>
                <a:solidFill>
                  <a:srgbClr val="979CB8"/>
                </a:solidFill>
              </a:defRPr>
            </a:lvl8pPr>
            <a:lvl9pPr lvl="8" rtl="0">
              <a:spcBef>
                <a:spcPts val="0"/>
              </a:spcBef>
              <a:spcAft>
                <a:spcPts val="0"/>
              </a:spcAft>
              <a:buClr>
                <a:srgbClr val="979CB8"/>
              </a:buClr>
              <a:buSzPts val="3000"/>
              <a:buNone/>
              <a:defRPr>
                <a:solidFill>
                  <a:srgbClr val="979CB8"/>
                </a:solidFill>
              </a:defRPr>
            </a:lvl9pPr>
          </a:lstStyle>
          <a:p/>
        </p:txBody>
      </p:sp>
      <p:sp>
        <p:nvSpPr>
          <p:cNvPr id="135" name="Google Shape;135;p34"/>
          <p:cNvSpPr/>
          <p:nvPr/>
        </p:nvSpPr>
        <p:spPr>
          <a:xfrm>
            <a:off x="3120675" y="1149938"/>
            <a:ext cx="3060325" cy="11494"/>
          </a:xfrm>
          <a:custGeom>
            <a:rect b="b" l="l" r="r" t="t"/>
            <a:pathLst>
              <a:path extrusionOk="0" h="613" w="122413">
                <a:moveTo>
                  <a:pt x="0" y="317"/>
                </a:moveTo>
                <a:cubicBezTo>
                  <a:pt x="40797" y="1117"/>
                  <a:pt x="81609" y="0"/>
                  <a:pt x="122413" y="0"/>
                </a:cubicBezTo>
              </a:path>
            </a:pathLst>
          </a:custGeom>
          <a:noFill/>
          <a:ln cap="flat" cmpd="sng" w="9525">
            <a:solidFill>
              <a:srgbClr val="979CB8"/>
            </a:solidFill>
            <a:prstDash val="solid"/>
            <a:round/>
            <a:headEnd len="med" w="med" type="none"/>
            <a:tailEnd len="med" w="med" type="none"/>
          </a:ln>
        </p:spPr>
      </p:sp>
      <p:sp>
        <p:nvSpPr>
          <p:cNvPr id="136" name="Google Shape;136;p34"/>
          <p:cNvSpPr/>
          <p:nvPr/>
        </p:nvSpPr>
        <p:spPr>
          <a:xfrm>
            <a:off x="3068250" y="1183294"/>
            <a:ext cx="3226850" cy="11906"/>
          </a:xfrm>
          <a:custGeom>
            <a:rect b="b" l="l" r="r" t="t"/>
            <a:pathLst>
              <a:path extrusionOk="0" h="635" w="129074">
                <a:moveTo>
                  <a:pt x="0" y="0"/>
                </a:moveTo>
                <a:cubicBezTo>
                  <a:pt x="43025" y="0"/>
                  <a:pt x="86049" y="635"/>
                  <a:pt x="129074" y="635"/>
                </a:cubicBezTo>
              </a:path>
            </a:pathLst>
          </a:custGeom>
          <a:noFill/>
          <a:ln cap="flat" cmpd="sng" w="9525">
            <a:solidFill>
              <a:srgbClr val="979CB8"/>
            </a:solidFill>
            <a:prstDash val="solid"/>
            <a:round/>
            <a:headEnd len="med" w="med" type="none"/>
            <a:tailEnd len="med" w="med" type="none"/>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37" name="Shape 137"/>
        <p:cNvGrpSpPr/>
        <p:nvPr/>
      </p:nvGrpSpPr>
      <p:grpSpPr>
        <a:xfrm>
          <a:off x="0" y="0"/>
          <a:ext cx="0" cy="0"/>
          <a:chOff x="0" y="0"/>
          <a:chExt cx="0" cy="0"/>
        </a:xfrm>
      </p:grpSpPr>
      <p:sp>
        <p:nvSpPr>
          <p:cNvPr id="138" name="Google Shape;138;p35"/>
          <p:cNvSpPr txBox="1"/>
          <p:nvPr>
            <p:ph type="title"/>
          </p:nvPr>
        </p:nvSpPr>
        <p:spPr>
          <a:xfrm>
            <a:off x="1027950" y="517331"/>
            <a:ext cx="7088100" cy="682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979CB8"/>
              </a:buClr>
              <a:buSzPts val="3000"/>
              <a:buNone/>
              <a:defRPr>
                <a:solidFill>
                  <a:srgbClr val="979CB8"/>
                </a:solidFill>
              </a:defRPr>
            </a:lvl1pPr>
            <a:lvl2pPr lvl="1" rtl="0">
              <a:spcBef>
                <a:spcPts val="0"/>
              </a:spcBef>
              <a:spcAft>
                <a:spcPts val="0"/>
              </a:spcAft>
              <a:buClr>
                <a:srgbClr val="979CB8"/>
              </a:buClr>
              <a:buSzPts val="3000"/>
              <a:buNone/>
              <a:defRPr>
                <a:solidFill>
                  <a:srgbClr val="979CB8"/>
                </a:solidFill>
              </a:defRPr>
            </a:lvl2pPr>
            <a:lvl3pPr lvl="2" rtl="0">
              <a:spcBef>
                <a:spcPts val="0"/>
              </a:spcBef>
              <a:spcAft>
                <a:spcPts val="0"/>
              </a:spcAft>
              <a:buClr>
                <a:srgbClr val="979CB8"/>
              </a:buClr>
              <a:buSzPts val="3000"/>
              <a:buNone/>
              <a:defRPr>
                <a:solidFill>
                  <a:srgbClr val="979CB8"/>
                </a:solidFill>
              </a:defRPr>
            </a:lvl3pPr>
            <a:lvl4pPr lvl="3" rtl="0">
              <a:spcBef>
                <a:spcPts val="0"/>
              </a:spcBef>
              <a:spcAft>
                <a:spcPts val="0"/>
              </a:spcAft>
              <a:buClr>
                <a:srgbClr val="979CB8"/>
              </a:buClr>
              <a:buSzPts val="3000"/>
              <a:buNone/>
              <a:defRPr>
                <a:solidFill>
                  <a:srgbClr val="979CB8"/>
                </a:solidFill>
              </a:defRPr>
            </a:lvl4pPr>
            <a:lvl5pPr lvl="4" rtl="0">
              <a:spcBef>
                <a:spcPts val="0"/>
              </a:spcBef>
              <a:spcAft>
                <a:spcPts val="0"/>
              </a:spcAft>
              <a:buClr>
                <a:srgbClr val="979CB8"/>
              </a:buClr>
              <a:buSzPts val="3000"/>
              <a:buNone/>
              <a:defRPr>
                <a:solidFill>
                  <a:srgbClr val="979CB8"/>
                </a:solidFill>
              </a:defRPr>
            </a:lvl5pPr>
            <a:lvl6pPr lvl="5" rtl="0">
              <a:spcBef>
                <a:spcPts val="0"/>
              </a:spcBef>
              <a:spcAft>
                <a:spcPts val="0"/>
              </a:spcAft>
              <a:buClr>
                <a:srgbClr val="979CB8"/>
              </a:buClr>
              <a:buSzPts val="3000"/>
              <a:buNone/>
              <a:defRPr>
                <a:solidFill>
                  <a:srgbClr val="979CB8"/>
                </a:solidFill>
              </a:defRPr>
            </a:lvl6pPr>
            <a:lvl7pPr lvl="6" rtl="0">
              <a:spcBef>
                <a:spcPts val="0"/>
              </a:spcBef>
              <a:spcAft>
                <a:spcPts val="0"/>
              </a:spcAft>
              <a:buClr>
                <a:srgbClr val="979CB8"/>
              </a:buClr>
              <a:buSzPts val="3000"/>
              <a:buNone/>
              <a:defRPr>
                <a:solidFill>
                  <a:srgbClr val="979CB8"/>
                </a:solidFill>
              </a:defRPr>
            </a:lvl7pPr>
            <a:lvl8pPr lvl="7" rtl="0">
              <a:spcBef>
                <a:spcPts val="0"/>
              </a:spcBef>
              <a:spcAft>
                <a:spcPts val="0"/>
              </a:spcAft>
              <a:buClr>
                <a:srgbClr val="979CB8"/>
              </a:buClr>
              <a:buSzPts val="3000"/>
              <a:buNone/>
              <a:defRPr>
                <a:solidFill>
                  <a:srgbClr val="979CB8"/>
                </a:solidFill>
              </a:defRPr>
            </a:lvl8pPr>
            <a:lvl9pPr lvl="8" rtl="0">
              <a:spcBef>
                <a:spcPts val="0"/>
              </a:spcBef>
              <a:spcAft>
                <a:spcPts val="0"/>
              </a:spcAft>
              <a:buClr>
                <a:srgbClr val="979CB8"/>
              </a:buClr>
              <a:buSzPts val="3000"/>
              <a:buNone/>
              <a:defRPr>
                <a:solidFill>
                  <a:srgbClr val="979CB8"/>
                </a:solidFill>
              </a:defRPr>
            </a:lvl9pPr>
          </a:lstStyle>
          <a:p/>
        </p:txBody>
      </p:sp>
      <p:sp>
        <p:nvSpPr>
          <p:cNvPr id="139" name="Google Shape;139;p35"/>
          <p:cNvSpPr/>
          <p:nvPr/>
        </p:nvSpPr>
        <p:spPr>
          <a:xfrm>
            <a:off x="3120675" y="1149938"/>
            <a:ext cx="3060325" cy="11494"/>
          </a:xfrm>
          <a:custGeom>
            <a:rect b="b" l="l" r="r" t="t"/>
            <a:pathLst>
              <a:path extrusionOk="0" h="613" w="122413">
                <a:moveTo>
                  <a:pt x="0" y="317"/>
                </a:moveTo>
                <a:cubicBezTo>
                  <a:pt x="40797" y="1117"/>
                  <a:pt x="81609" y="0"/>
                  <a:pt x="122413" y="0"/>
                </a:cubicBezTo>
              </a:path>
            </a:pathLst>
          </a:custGeom>
          <a:noFill/>
          <a:ln cap="flat" cmpd="sng" w="9525">
            <a:solidFill>
              <a:srgbClr val="979CB8"/>
            </a:solidFill>
            <a:prstDash val="solid"/>
            <a:round/>
            <a:headEnd len="med" w="med" type="none"/>
            <a:tailEnd len="med" w="med" type="none"/>
          </a:ln>
        </p:spPr>
      </p:sp>
      <p:sp>
        <p:nvSpPr>
          <p:cNvPr id="140" name="Google Shape;140;p35"/>
          <p:cNvSpPr/>
          <p:nvPr/>
        </p:nvSpPr>
        <p:spPr>
          <a:xfrm>
            <a:off x="3068250" y="1183294"/>
            <a:ext cx="3226850" cy="11906"/>
          </a:xfrm>
          <a:custGeom>
            <a:rect b="b" l="l" r="r" t="t"/>
            <a:pathLst>
              <a:path extrusionOk="0" h="635" w="129074">
                <a:moveTo>
                  <a:pt x="0" y="0"/>
                </a:moveTo>
                <a:cubicBezTo>
                  <a:pt x="43025" y="0"/>
                  <a:pt x="86049" y="635"/>
                  <a:pt x="129074" y="635"/>
                </a:cubicBezTo>
              </a:path>
            </a:pathLst>
          </a:custGeom>
          <a:noFill/>
          <a:ln cap="flat" cmpd="sng" w="9525">
            <a:solidFill>
              <a:srgbClr val="979CB8"/>
            </a:solidFill>
            <a:prstDash val="solid"/>
            <a:round/>
            <a:headEnd len="med" w="med" type="none"/>
            <a:tailEnd len="med" w="med" type="none"/>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141" name="Shape 141"/>
        <p:cNvGrpSpPr/>
        <p:nvPr/>
      </p:nvGrpSpPr>
      <p:grpSpPr>
        <a:xfrm>
          <a:off x="0" y="0"/>
          <a:ext cx="0" cy="0"/>
          <a:chOff x="0" y="0"/>
          <a:chExt cx="0" cy="0"/>
        </a:xfrm>
      </p:grpSpPr>
      <p:sp>
        <p:nvSpPr>
          <p:cNvPr id="142" name="Google Shape;142;p36"/>
          <p:cNvSpPr txBox="1"/>
          <p:nvPr>
            <p:ph idx="1" type="body"/>
          </p:nvPr>
        </p:nvSpPr>
        <p:spPr>
          <a:xfrm>
            <a:off x="980400" y="4120556"/>
            <a:ext cx="7183200" cy="519600"/>
          </a:xfrm>
          <a:prstGeom prst="rect">
            <a:avLst/>
          </a:prstGeom>
        </p:spPr>
        <p:txBody>
          <a:bodyPr anchorCtr="0" anchor="b" bIns="91425" lIns="91425" spcFirstLastPara="1" rIns="91425" wrap="square" tIns="91425">
            <a:noAutofit/>
          </a:bodyPr>
          <a:lstStyle>
            <a:lvl1pPr indent="-228600" lvl="0" marL="457200" rtl="0" algn="ctr">
              <a:spcBef>
                <a:spcPts val="360"/>
              </a:spcBef>
              <a:spcAft>
                <a:spcPts val="0"/>
              </a:spcAft>
              <a:buClr>
                <a:srgbClr val="979CB8"/>
              </a:buClr>
              <a:buSzPts val="1600"/>
              <a:buNone/>
              <a:defRPr sz="1600">
                <a:solidFill>
                  <a:srgbClr val="979CB8"/>
                </a:solidFill>
              </a:defRPr>
            </a:lvl1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43" name="Shape 143"/>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yellow">
  <p:cSld name="BLANK_1">
    <p:spTree>
      <p:nvGrpSpPr>
        <p:cNvPr id="144" name="Shape 144"/>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green">
  <p:cSld name="BLANK_1_1">
    <p:spTree>
      <p:nvGrpSpPr>
        <p:cNvPr id="145" name="Shape 145"/>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magenta">
  <p:cSld name="BLANK_1_1_1">
    <p:spTree>
      <p:nvGrpSpPr>
        <p:cNvPr id="146" name="Shape 146"/>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blue">
  <p:cSld name="BLANK_1_1_1_1">
    <p:spTree>
      <p:nvGrpSpPr>
        <p:cNvPr id="147" name="Shape 147"/>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2" name="Shape 152"/>
        <p:cNvGrpSpPr/>
        <p:nvPr/>
      </p:nvGrpSpPr>
      <p:grpSpPr>
        <a:xfrm>
          <a:off x="0" y="0"/>
          <a:ext cx="0" cy="0"/>
          <a:chOff x="0" y="0"/>
          <a:chExt cx="0" cy="0"/>
        </a:xfrm>
      </p:grpSpPr>
      <p:sp>
        <p:nvSpPr>
          <p:cNvPr id="153" name="Google Shape;153;p4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Cabin Sketch"/>
              <a:buNone/>
              <a:defRPr b="1" sz="5200">
                <a:latin typeface="Cabin Sketch"/>
                <a:ea typeface="Cabin Sketch"/>
                <a:cs typeface="Cabin Sketch"/>
                <a:sym typeface="Cabin Sketch"/>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54" name="Google Shape;154;p4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5" name="Google Shape;155;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6" name="Shape 156"/>
        <p:cNvGrpSpPr/>
        <p:nvPr/>
      </p:nvGrpSpPr>
      <p:grpSpPr>
        <a:xfrm>
          <a:off x="0" y="0"/>
          <a:ext cx="0" cy="0"/>
          <a:chOff x="0" y="0"/>
          <a:chExt cx="0" cy="0"/>
        </a:xfrm>
      </p:grpSpPr>
      <p:sp>
        <p:nvSpPr>
          <p:cNvPr id="157" name="Google Shape;157;p4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8" name="Google Shape;158;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59" name="Shape 159"/>
        <p:cNvGrpSpPr/>
        <p:nvPr/>
      </p:nvGrpSpPr>
      <p:grpSpPr>
        <a:xfrm>
          <a:off x="0" y="0"/>
          <a:ext cx="0" cy="0"/>
          <a:chOff x="0" y="0"/>
          <a:chExt cx="0" cy="0"/>
        </a:xfrm>
      </p:grpSpPr>
      <p:sp>
        <p:nvSpPr>
          <p:cNvPr id="160" name="Google Shape;160;p45"/>
          <p:cNvSpPr txBox="1"/>
          <p:nvPr>
            <p:ph type="title"/>
          </p:nvPr>
        </p:nvSpPr>
        <p:spPr>
          <a:xfrm>
            <a:off x="311700" y="332000"/>
            <a:ext cx="8520600" cy="6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1" name="Google Shape;161;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62" name="Google Shape;162;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163" name="Shape 163"/>
        <p:cNvGrpSpPr/>
        <p:nvPr/>
      </p:nvGrpSpPr>
      <p:grpSpPr>
        <a:xfrm>
          <a:off x="0" y="0"/>
          <a:ext cx="0" cy="0"/>
          <a:chOff x="0" y="0"/>
          <a:chExt cx="0" cy="0"/>
        </a:xfrm>
      </p:grpSpPr>
      <p:sp>
        <p:nvSpPr>
          <p:cNvPr id="164" name="Google Shape;164;p46"/>
          <p:cNvSpPr txBox="1"/>
          <p:nvPr>
            <p:ph type="title"/>
          </p:nvPr>
        </p:nvSpPr>
        <p:spPr>
          <a:xfrm>
            <a:off x="311700" y="332000"/>
            <a:ext cx="8520600" cy="6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5" name="Google Shape;165;p4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66" name="Google Shape;166;p46"/>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67" name="Google Shape;167;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68" name="Shape 168"/>
        <p:cNvGrpSpPr/>
        <p:nvPr/>
      </p:nvGrpSpPr>
      <p:grpSpPr>
        <a:xfrm>
          <a:off x="0" y="0"/>
          <a:ext cx="0" cy="0"/>
          <a:chOff x="0" y="0"/>
          <a:chExt cx="0" cy="0"/>
        </a:xfrm>
      </p:grpSpPr>
      <p:sp>
        <p:nvSpPr>
          <p:cNvPr id="169" name="Google Shape;169;p47"/>
          <p:cNvSpPr txBox="1"/>
          <p:nvPr>
            <p:ph type="title"/>
          </p:nvPr>
        </p:nvSpPr>
        <p:spPr>
          <a:xfrm>
            <a:off x="311700" y="332000"/>
            <a:ext cx="8520600" cy="6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171" name="Shape 171"/>
        <p:cNvGrpSpPr/>
        <p:nvPr/>
      </p:nvGrpSpPr>
      <p:grpSpPr>
        <a:xfrm>
          <a:off x="0" y="0"/>
          <a:ext cx="0" cy="0"/>
          <a:chOff x="0" y="0"/>
          <a:chExt cx="0" cy="0"/>
        </a:xfrm>
      </p:grpSpPr>
      <p:sp>
        <p:nvSpPr>
          <p:cNvPr id="172" name="Google Shape;172;p48"/>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73" name="Google Shape;173;p48"/>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74" name="Google Shape;174;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175" name="Shape 175"/>
        <p:cNvGrpSpPr/>
        <p:nvPr/>
      </p:nvGrpSpPr>
      <p:grpSpPr>
        <a:xfrm>
          <a:off x="0" y="0"/>
          <a:ext cx="0" cy="0"/>
          <a:chOff x="0" y="0"/>
          <a:chExt cx="0" cy="0"/>
        </a:xfrm>
      </p:grpSpPr>
      <p:sp>
        <p:nvSpPr>
          <p:cNvPr id="176" name="Google Shape;176;p49"/>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77" name="Google Shape;177;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ocab">
  <p:cSld name="SECTION_TITLE_AND_DESCRIPTION">
    <p:spTree>
      <p:nvGrpSpPr>
        <p:cNvPr id="178" name="Shape 178"/>
        <p:cNvGrpSpPr/>
        <p:nvPr/>
      </p:nvGrpSpPr>
      <p:grpSpPr>
        <a:xfrm>
          <a:off x="0" y="0"/>
          <a:ext cx="0" cy="0"/>
          <a:chOff x="0" y="0"/>
          <a:chExt cx="0" cy="0"/>
        </a:xfrm>
      </p:grpSpPr>
      <p:sp>
        <p:nvSpPr>
          <p:cNvPr id="179" name="Google Shape;179;p5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50"/>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81" name="Google Shape;181;p50"/>
          <p:cNvSpPr txBox="1"/>
          <p:nvPr>
            <p:ph idx="1" type="subTitle"/>
          </p:nvPr>
        </p:nvSpPr>
        <p:spPr>
          <a:xfrm>
            <a:off x="265500" y="2803075"/>
            <a:ext cx="4045200" cy="1083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b="1"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82" name="Google Shape;182;p50"/>
          <p:cNvSpPr txBox="1"/>
          <p:nvPr>
            <p:ph idx="2" type="body"/>
          </p:nvPr>
        </p:nvSpPr>
        <p:spPr>
          <a:xfrm>
            <a:off x="4939500" y="232350"/>
            <a:ext cx="3837000" cy="4773900"/>
          </a:xfrm>
          <a:prstGeom prst="rect">
            <a:avLst/>
          </a:prstGeom>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indent="-342900" lvl="0" marL="457200" rtl="0" algn="ctr">
              <a:spcBef>
                <a:spcPts val="0"/>
              </a:spcBef>
              <a:spcAft>
                <a:spcPts val="0"/>
              </a:spcAft>
              <a:buClr>
                <a:schemeClr val="accent5"/>
              </a:buClr>
              <a:buSzPts val="1800"/>
              <a:buFont typeface="Roboto"/>
              <a:buChar char="●"/>
              <a:defRPr b="1">
                <a:solidFill>
                  <a:schemeClr val="accent5"/>
                </a:solidFill>
                <a:latin typeface="Roboto"/>
                <a:ea typeface="Roboto"/>
                <a:cs typeface="Roboto"/>
                <a:sym typeface="Roboto"/>
              </a:defRPr>
            </a:lvl1pPr>
            <a:lvl2pPr indent="-342900" lvl="1" marL="914400" rtl="0" algn="ctr">
              <a:spcBef>
                <a:spcPts val="0"/>
              </a:spcBef>
              <a:spcAft>
                <a:spcPts val="0"/>
              </a:spcAft>
              <a:buClr>
                <a:schemeClr val="accent5"/>
              </a:buClr>
              <a:buSzPts val="1800"/>
              <a:buFont typeface="Roboto"/>
              <a:buChar char="○"/>
              <a:defRPr b="1" sz="1800">
                <a:solidFill>
                  <a:schemeClr val="accent5"/>
                </a:solidFill>
                <a:latin typeface="Roboto"/>
                <a:ea typeface="Roboto"/>
                <a:cs typeface="Roboto"/>
                <a:sym typeface="Roboto"/>
              </a:defRPr>
            </a:lvl2pPr>
            <a:lvl3pPr indent="-342900" lvl="2" marL="1371600" rtl="0" algn="ctr">
              <a:spcBef>
                <a:spcPts val="0"/>
              </a:spcBef>
              <a:spcAft>
                <a:spcPts val="0"/>
              </a:spcAft>
              <a:buClr>
                <a:schemeClr val="accent5"/>
              </a:buClr>
              <a:buSzPts val="1800"/>
              <a:buFont typeface="Roboto"/>
              <a:buChar char="■"/>
              <a:defRPr b="1" sz="1800">
                <a:solidFill>
                  <a:schemeClr val="accent5"/>
                </a:solidFill>
                <a:latin typeface="Roboto"/>
                <a:ea typeface="Roboto"/>
                <a:cs typeface="Roboto"/>
                <a:sym typeface="Roboto"/>
              </a:defRPr>
            </a:lvl3pPr>
            <a:lvl4pPr indent="-342900" lvl="3" marL="1828800" rtl="0" algn="ctr">
              <a:spcBef>
                <a:spcPts val="0"/>
              </a:spcBef>
              <a:spcAft>
                <a:spcPts val="0"/>
              </a:spcAft>
              <a:buClr>
                <a:schemeClr val="accent5"/>
              </a:buClr>
              <a:buSzPts val="1800"/>
              <a:buFont typeface="Roboto"/>
              <a:buChar char="●"/>
              <a:defRPr b="1" sz="1800">
                <a:solidFill>
                  <a:schemeClr val="accent5"/>
                </a:solidFill>
                <a:latin typeface="Roboto"/>
                <a:ea typeface="Roboto"/>
                <a:cs typeface="Roboto"/>
                <a:sym typeface="Roboto"/>
              </a:defRPr>
            </a:lvl4pPr>
            <a:lvl5pPr indent="-342900" lvl="4" marL="2286000" rtl="0" algn="ctr">
              <a:spcBef>
                <a:spcPts val="0"/>
              </a:spcBef>
              <a:spcAft>
                <a:spcPts val="0"/>
              </a:spcAft>
              <a:buClr>
                <a:schemeClr val="accent5"/>
              </a:buClr>
              <a:buSzPts val="1800"/>
              <a:buFont typeface="Roboto"/>
              <a:buChar char="○"/>
              <a:defRPr b="1" sz="1800">
                <a:solidFill>
                  <a:schemeClr val="accent5"/>
                </a:solidFill>
                <a:latin typeface="Roboto"/>
                <a:ea typeface="Roboto"/>
                <a:cs typeface="Roboto"/>
                <a:sym typeface="Roboto"/>
              </a:defRPr>
            </a:lvl5pPr>
            <a:lvl6pPr indent="-342900" lvl="5" marL="2743200" rtl="0" algn="ctr">
              <a:spcBef>
                <a:spcPts val="0"/>
              </a:spcBef>
              <a:spcAft>
                <a:spcPts val="0"/>
              </a:spcAft>
              <a:buClr>
                <a:schemeClr val="accent5"/>
              </a:buClr>
              <a:buSzPts val="1800"/>
              <a:buFont typeface="Roboto"/>
              <a:buChar char="■"/>
              <a:defRPr b="1" sz="1800">
                <a:solidFill>
                  <a:schemeClr val="accent5"/>
                </a:solidFill>
                <a:latin typeface="Roboto"/>
                <a:ea typeface="Roboto"/>
                <a:cs typeface="Roboto"/>
                <a:sym typeface="Roboto"/>
              </a:defRPr>
            </a:lvl6pPr>
            <a:lvl7pPr indent="-342900" lvl="6" marL="3200400" rtl="0" algn="ctr">
              <a:spcBef>
                <a:spcPts val="0"/>
              </a:spcBef>
              <a:spcAft>
                <a:spcPts val="0"/>
              </a:spcAft>
              <a:buClr>
                <a:schemeClr val="accent5"/>
              </a:buClr>
              <a:buSzPts val="1800"/>
              <a:buFont typeface="Roboto"/>
              <a:buChar char="●"/>
              <a:defRPr b="1" sz="1800">
                <a:solidFill>
                  <a:schemeClr val="accent5"/>
                </a:solidFill>
                <a:latin typeface="Roboto"/>
                <a:ea typeface="Roboto"/>
                <a:cs typeface="Roboto"/>
                <a:sym typeface="Roboto"/>
              </a:defRPr>
            </a:lvl7pPr>
            <a:lvl8pPr indent="-342900" lvl="7" marL="3657600" rtl="0" algn="ctr">
              <a:spcBef>
                <a:spcPts val="0"/>
              </a:spcBef>
              <a:spcAft>
                <a:spcPts val="0"/>
              </a:spcAft>
              <a:buClr>
                <a:schemeClr val="accent5"/>
              </a:buClr>
              <a:buSzPts val="1800"/>
              <a:buFont typeface="Roboto"/>
              <a:buChar char="○"/>
              <a:defRPr b="1" sz="1800">
                <a:solidFill>
                  <a:schemeClr val="accent5"/>
                </a:solidFill>
                <a:latin typeface="Roboto"/>
                <a:ea typeface="Roboto"/>
                <a:cs typeface="Roboto"/>
                <a:sym typeface="Roboto"/>
              </a:defRPr>
            </a:lvl8pPr>
            <a:lvl9pPr indent="-342900" lvl="8" marL="4114800" rtl="0" algn="ctr">
              <a:spcBef>
                <a:spcPts val="0"/>
              </a:spcBef>
              <a:spcAft>
                <a:spcPts val="0"/>
              </a:spcAft>
              <a:buClr>
                <a:schemeClr val="accent5"/>
              </a:buClr>
              <a:buSzPts val="1800"/>
              <a:buFont typeface="Roboto"/>
              <a:buChar char="■"/>
              <a:defRPr b="1" sz="1800">
                <a:solidFill>
                  <a:schemeClr val="accent5"/>
                </a:solidFill>
                <a:latin typeface="Roboto"/>
                <a:ea typeface="Roboto"/>
                <a:cs typeface="Roboto"/>
                <a:sym typeface="Roboto"/>
              </a:defRPr>
            </a:lvl9pPr>
          </a:lstStyle>
          <a:p/>
        </p:txBody>
      </p:sp>
      <p:sp>
        <p:nvSpPr>
          <p:cNvPr id="183" name="Google Shape;183;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184" name="Shape 184"/>
        <p:cNvGrpSpPr/>
        <p:nvPr/>
      </p:nvGrpSpPr>
      <p:grpSpPr>
        <a:xfrm>
          <a:off x="0" y="0"/>
          <a:ext cx="0" cy="0"/>
          <a:chOff x="0" y="0"/>
          <a:chExt cx="0" cy="0"/>
        </a:xfrm>
      </p:grpSpPr>
      <p:sp>
        <p:nvSpPr>
          <p:cNvPr id="185" name="Google Shape;185;p51"/>
          <p:cNvSpPr txBox="1"/>
          <p:nvPr>
            <p:ph idx="1" type="body"/>
          </p:nvPr>
        </p:nvSpPr>
        <p:spPr>
          <a:xfrm>
            <a:off x="1307725" y="436892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86" name="Google Shape;186;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87" name="Shape 187"/>
        <p:cNvGrpSpPr/>
        <p:nvPr/>
      </p:nvGrpSpPr>
      <p:grpSpPr>
        <a:xfrm>
          <a:off x="0" y="0"/>
          <a:ext cx="0" cy="0"/>
          <a:chOff x="0" y="0"/>
          <a:chExt cx="0" cy="0"/>
        </a:xfrm>
      </p:grpSpPr>
      <p:sp>
        <p:nvSpPr>
          <p:cNvPr id="188" name="Google Shape;188;p5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89" name="Google Shape;189;p52"/>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90" name="Google Shape;190;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91" name="Shape 191"/>
        <p:cNvGrpSpPr/>
        <p:nvPr/>
      </p:nvGrpSpPr>
      <p:grpSpPr>
        <a:xfrm>
          <a:off x="0" y="0"/>
          <a:ext cx="0" cy="0"/>
          <a:chOff x="0" y="0"/>
          <a:chExt cx="0" cy="0"/>
        </a:xfrm>
      </p:grpSpPr>
      <p:sp>
        <p:nvSpPr>
          <p:cNvPr id="192" name="Google Shape;192;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yellow">
  <p:cSld name="TITLE_1">
    <p:spTree>
      <p:nvGrpSpPr>
        <p:cNvPr id="193" name="Shape 193"/>
        <p:cNvGrpSpPr/>
        <p:nvPr/>
      </p:nvGrpSpPr>
      <p:grpSpPr>
        <a:xfrm>
          <a:off x="0" y="0"/>
          <a:ext cx="0" cy="0"/>
          <a:chOff x="0" y="0"/>
          <a:chExt cx="0" cy="0"/>
        </a:xfrm>
      </p:grpSpPr>
      <p:sp>
        <p:nvSpPr>
          <p:cNvPr id="194" name="Google Shape;194;p54"/>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sz="6000">
                <a:solidFill>
                  <a:srgbClr val="FFFFFF"/>
                </a:solidFill>
              </a:defRPr>
            </a:lvl1pPr>
            <a:lvl2pPr lvl="1" rtl="0" algn="ctr">
              <a:spcBef>
                <a:spcPts val="0"/>
              </a:spcBef>
              <a:spcAft>
                <a:spcPts val="0"/>
              </a:spcAft>
              <a:buClr>
                <a:srgbClr val="FFFFFF"/>
              </a:buClr>
              <a:buSzPts val="6000"/>
              <a:buNone/>
              <a:defRPr sz="6000">
                <a:solidFill>
                  <a:srgbClr val="FFFFFF"/>
                </a:solidFill>
              </a:defRPr>
            </a:lvl2pPr>
            <a:lvl3pPr lvl="2" rtl="0" algn="ctr">
              <a:spcBef>
                <a:spcPts val="0"/>
              </a:spcBef>
              <a:spcAft>
                <a:spcPts val="0"/>
              </a:spcAft>
              <a:buClr>
                <a:srgbClr val="FFFFFF"/>
              </a:buClr>
              <a:buSzPts val="6000"/>
              <a:buNone/>
              <a:defRPr sz="6000">
                <a:solidFill>
                  <a:srgbClr val="FFFFFF"/>
                </a:solidFill>
              </a:defRPr>
            </a:lvl3pPr>
            <a:lvl4pPr lvl="3" rtl="0" algn="ctr">
              <a:spcBef>
                <a:spcPts val="0"/>
              </a:spcBef>
              <a:spcAft>
                <a:spcPts val="0"/>
              </a:spcAft>
              <a:buClr>
                <a:srgbClr val="FFFFFF"/>
              </a:buClr>
              <a:buSzPts val="6000"/>
              <a:buNone/>
              <a:defRPr sz="6000">
                <a:solidFill>
                  <a:srgbClr val="FFFFFF"/>
                </a:solidFill>
              </a:defRPr>
            </a:lvl4pPr>
            <a:lvl5pPr lvl="4" rtl="0" algn="ctr">
              <a:spcBef>
                <a:spcPts val="0"/>
              </a:spcBef>
              <a:spcAft>
                <a:spcPts val="0"/>
              </a:spcAft>
              <a:buClr>
                <a:srgbClr val="FFFFFF"/>
              </a:buClr>
              <a:buSzPts val="6000"/>
              <a:buNone/>
              <a:defRPr sz="6000">
                <a:solidFill>
                  <a:srgbClr val="FFFFFF"/>
                </a:solidFill>
              </a:defRPr>
            </a:lvl5pPr>
            <a:lvl6pPr lvl="5" rtl="0" algn="ctr">
              <a:spcBef>
                <a:spcPts val="0"/>
              </a:spcBef>
              <a:spcAft>
                <a:spcPts val="0"/>
              </a:spcAft>
              <a:buClr>
                <a:srgbClr val="FFFFFF"/>
              </a:buClr>
              <a:buSzPts val="6000"/>
              <a:buNone/>
              <a:defRPr sz="6000">
                <a:solidFill>
                  <a:srgbClr val="FFFFFF"/>
                </a:solidFill>
              </a:defRPr>
            </a:lvl6pPr>
            <a:lvl7pPr lvl="6" rtl="0" algn="ctr">
              <a:spcBef>
                <a:spcPts val="0"/>
              </a:spcBef>
              <a:spcAft>
                <a:spcPts val="0"/>
              </a:spcAft>
              <a:buClr>
                <a:srgbClr val="FFFFFF"/>
              </a:buClr>
              <a:buSzPts val="6000"/>
              <a:buNone/>
              <a:defRPr sz="6000">
                <a:solidFill>
                  <a:srgbClr val="FFFFFF"/>
                </a:solidFill>
              </a:defRPr>
            </a:lvl7pPr>
            <a:lvl8pPr lvl="7" rtl="0" algn="ctr">
              <a:spcBef>
                <a:spcPts val="0"/>
              </a:spcBef>
              <a:spcAft>
                <a:spcPts val="0"/>
              </a:spcAft>
              <a:buClr>
                <a:srgbClr val="FFFFFF"/>
              </a:buClr>
              <a:buSzPts val="6000"/>
              <a:buNone/>
              <a:defRPr sz="6000">
                <a:solidFill>
                  <a:srgbClr val="FFFFFF"/>
                </a:solidFill>
              </a:defRPr>
            </a:lvl8pPr>
            <a:lvl9pPr lvl="8" rtl="0" algn="ctr">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yellow 1">
  <p:cSld name="TITLE_2">
    <p:spTree>
      <p:nvGrpSpPr>
        <p:cNvPr id="195" name="Shape 195"/>
        <p:cNvGrpSpPr/>
        <p:nvPr/>
      </p:nvGrpSpPr>
      <p:grpSpPr>
        <a:xfrm>
          <a:off x="0" y="0"/>
          <a:ext cx="0" cy="0"/>
          <a:chOff x="0" y="0"/>
          <a:chExt cx="0" cy="0"/>
        </a:xfrm>
      </p:grpSpPr>
      <p:sp>
        <p:nvSpPr>
          <p:cNvPr id="196" name="Google Shape;196;p55"/>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sz="6000">
                <a:solidFill>
                  <a:srgbClr val="FFFFFF"/>
                </a:solidFill>
              </a:defRPr>
            </a:lvl1pPr>
            <a:lvl2pPr lvl="1" rtl="0" algn="ctr">
              <a:spcBef>
                <a:spcPts val="0"/>
              </a:spcBef>
              <a:spcAft>
                <a:spcPts val="0"/>
              </a:spcAft>
              <a:buClr>
                <a:srgbClr val="FFFFFF"/>
              </a:buClr>
              <a:buSzPts val="6000"/>
              <a:buNone/>
              <a:defRPr sz="6000">
                <a:solidFill>
                  <a:srgbClr val="FFFFFF"/>
                </a:solidFill>
              </a:defRPr>
            </a:lvl2pPr>
            <a:lvl3pPr lvl="2" rtl="0" algn="ctr">
              <a:spcBef>
                <a:spcPts val="0"/>
              </a:spcBef>
              <a:spcAft>
                <a:spcPts val="0"/>
              </a:spcAft>
              <a:buClr>
                <a:srgbClr val="FFFFFF"/>
              </a:buClr>
              <a:buSzPts val="6000"/>
              <a:buNone/>
              <a:defRPr sz="6000">
                <a:solidFill>
                  <a:srgbClr val="FFFFFF"/>
                </a:solidFill>
              </a:defRPr>
            </a:lvl3pPr>
            <a:lvl4pPr lvl="3" rtl="0" algn="ctr">
              <a:spcBef>
                <a:spcPts val="0"/>
              </a:spcBef>
              <a:spcAft>
                <a:spcPts val="0"/>
              </a:spcAft>
              <a:buClr>
                <a:srgbClr val="FFFFFF"/>
              </a:buClr>
              <a:buSzPts val="6000"/>
              <a:buNone/>
              <a:defRPr sz="6000">
                <a:solidFill>
                  <a:srgbClr val="FFFFFF"/>
                </a:solidFill>
              </a:defRPr>
            </a:lvl4pPr>
            <a:lvl5pPr lvl="4" rtl="0" algn="ctr">
              <a:spcBef>
                <a:spcPts val="0"/>
              </a:spcBef>
              <a:spcAft>
                <a:spcPts val="0"/>
              </a:spcAft>
              <a:buClr>
                <a:srgbClr val="FFFFFF"/>
              </a:buClr>
              <a:buSzPts val="6000"/>
              <a:buNone/>
              <a:defRPr sz="6000">
                <a:solidFill>
                  <a:srgbClr val="FFFFFF"/>
                </a:solidFill>
              </a:defRPr>
            </a:lvl5pPr>
            <a:lvl6pPr lvl="5" rtl="0" algn="ctr">
              <a:spcBef>
                <a:spcPts val="0"/>
              </a:spcBef>
              <a:spcAft>
                <a:spcPts val="0"/>
              </a:spcAft>
              <a:buClr>
                <a:srgbClr val="FFFFFF"/>
              </a:buClr>
              <a:buSzPts val="6000"/>
              <a:buNone/>
              <a:defRPr sz="6000">
                <a:solidFill>
                  <a:srgbClr val="FFFFFF"/>
                </a:solidFill>
              </a:defRPr>
            </a:lvl6pPr>
            <a:lvl7pPr lvl="6" rtl="0" algn="ctr">
              <a:spcBef>
                <a:spcPts val="0"/>
              </a:spcBef>
              <a:spcAft>
                <a:spcPts val="0"/>
              </a:spcAft>
              <a:buClr>
                <a:srgbClr val="FFFFFF"/>
              </a:buClr>
              <a:buSzPts val="6000"/>
              <a:buNone/>
              <a:defRPr sz="6000">
                <a:solidFill>
                  <a:srgbClr val="FFFFFF"/>
                </a:solidFill>
              </a:defRPr>
            </a:lvl7pPr>
            <a:lvl8pPr lvl="7" rtl="0" algn="ctr">
              <a:spcBef>
                <a:spcPts val="0"/>
              </a:spcBef>
              <a:spcAft>
                <a:spcPts val="0"/>
              </a:spcAft>
              <a:buClr>
                <a:srgbClr val="FFFFFF"/>
              </a:buClr>
              <a:buSzPts val="6000"/>
              <a:buNone/>
              <a:defRPr sz="6000">
                <a:solidFill>
                  <a:srgbClr val="FFFFFF"/>
                </a:solidFill>
              </a:defRPr>
            </a:lvl8pPr>
            <a:lvl9pPr lvl="8" rtl="0" algn="ctr">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green">
  <p:cSld name="TITLE_2_1">
    <p:spTree>
      <p:nvGrpSpPr>
        <p:cNvPr id="197" name="Shape 197"/>
        <p:cNvGrpSpPr/>
        <p:nvPr/>
      </p:nvGrpSpPr>
      <p:grpSpPr>
        <a:xfrm>
          <a:off x="0" y="0"/>
          <a:ext cx="0" cy="0"/>
          <a:chOff x="0" y="0"/>
          <a:chExt cx="0" cy="0"/>
        </a:xfrm>
      </p:grpSpPr>
      <p:sp>
        <p:nvSpPr>
          <p:cNvPr id="198" name="Google Shape;198;p56"/>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sz="6000">
                <a:solidFill>
                  <a:srgbClr val="FFFFFF"/>
                </a:solidFill>
              </a:defRPr>
            </a:lvl1pPr>
            <a:lvl2pPr lvl="1" rtl="0" algn="ctr">
              <a:spcBef>
                <a:spcPts val="0"/>
              </a:spcBef>
              <a:spcAft>
                <a:spcPts val="0"/>
              </a:spcAft>
              <a:buClr>
                <a:srgbClr val="FFFFFF"/>
              </a:buClr>
              <a:buSzPts val="6000"/>
              <a:buNone/>
              <a:defRPr sz="6000">
                <a:solidFill>
                  <a:srgbClr val="FFFFFF"/>
                </a:solidFill>
              </a:defRPr>
            </a:lvl2pPr>
            <a:lvl3pPr lvl="2" rtl="0" algn="ctr">
              <a:spcBef>
                <a:spcPts val="0"/>
              </a:spcBef>
              <a:spcAft>
                <a:spcPts val="0"/>
              </a:spcAft>
              <a:buClr>
                <a:srgbClr val="FFFFFF"/>
              </a:buClr>
              <a:buSzPts val="6000"/>
              <a:buNone/>
              <a:defRPr sz="6000">
                <a:solidFill>
                  <a:srgbClr val="FFFFFF"/>
                </a:solidFill>
              </a:defRPr>
            </a:lvl3pPr>
            <a:lvl4pPr lvl="3" rtl="0" algn="ctr">
              <a:spcBef>
                <a:spcPts val="0"/>
              </a:spcBef>
              <a:spcAft>
                <a:spcPts val="0"/>
              </a:spcAft>
              <a:buClr>
                <a:srgbClr val="FFFFFF"/>
              </a:buClr>
              <a:buSzPts val="6000"/>
              <a:buNone/>
              <a:defRPr sz="6000">
                <a:solidFill>
                  <a:srgbClr val="FFFFFF"/>
                </a:solidFill>
              </a:defRPr>
            </a:lvl4pPr>
            <a:lvl5pPr lvl="4" rtl="0" algn="ctr">
              <a:spcBef>
                <a:spcPts val="0"/>
              </a:spcBef>
              <a:spcAft>
                <a:spcPts val="0"/>
              </a:spcAft>
              <a:buClr>
                <a:srgbClr val="FFFFFF"/>
              </a:buClr>
              <a:buSzPts val="6000"/>
              <a:buNone/>
              <a:defRPr sz="6000">
                <a:solidFill>
                  <a:srgbClr val="FFFFFF"/>
                </a:solidFill>
              </a:defRPr>
            </a:lvl5pPr>
            <a:lvl6pPr lvl="5" rtl="0" algn="ctr">
              <a:spcBef>
                <a:spcPts val="0"/>
              </a:spcBef>
              <a:spcAft>
                <a:spcPts val="0"/>
              </a:spcAft>
              <a:buClr>
                <a:srgbClr val="FFFFFF"/>
              </a:buClr>
              <a:buSzPts val="6000"/>
              <a:buNone/>
              <a:defRPr sz="6000">
                <a:solidFill>
                  <a:srgbClr val="FFFFFF"/>
                </a:solidFill>
              </a:defRPr>
            </a:lvl6pPr>
            <a:lvl7pPr lvl="6" rtl="0" algn="ctr">
              <a:spcBef>
                <a:spcPts val="0"/>
              </a:spcBef>
              <a:spcAft>
                <a:spcPts val="0"/>
              </a:spcAft>
              <a:buClr>
                <a:srgbClr val="FFFFFF"/>
              </a:buClr>
              <a:buSzPts val="6000"/>
              <a:buNone/>
              <a:defRPr sz="6000">
                <a:solidFill>
                  <a:srgbClr val="FFFFFF"/>
                </a:solidFill>
              </a:defRPr>
            </a:lvl7pPr>
            <a:lvl8pPr lvl="7" rtl="0" algn="ctr">
              <a:spcBef>
                <a:spcPts val="0"/>
              </a:spcBef>
              <a:spcAft>
                <a:spcPts val="0"/>
              </a:spcAft>
              <a:buClr>
                <a:srgbClr val="FFFFFF"/>
              </a:buClr>
              <a:buSzPts val="6000"/>
              <a:buNone/>
              <a:defRPr sz="6000">
                <a:solidFill>
                  <a:srgbClr val="FFFFFF"/>
                </a:solidFill>
              </a:defRPr>
            </a:lvl8pPr>
            <a:lvl9pPr lvl="8" rtl="0" algn="ctr">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5" Type="http://schemas.openxmlformats.org/officeDocument/2006/relationships/slideLayout" Target="../slideLayouts/slideLayout37.xml"/><Relationship Id="rId14" Type="http://schemas.openxmlformats.org/officeDocument/2006/relationships/slideLayout" Target="../slideLayouts/slideLayout36.xml"/><Relationship Id="rId17" Type="http://schemas.openxmlformats.org/officeDocument/2006/relationships/theme" Target="../theme/theme5.xml"/><Relationship Id="rId16" Type="http://schemas.openxmlformats.org/officeDocument/2006/relationships/slideLayout" Target="../slideLayouts/slideLayout38.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8.xml"/><Relationship Id="rId10" Type="http://schemas.openxmlformats.org/officeDocument/2006/relationships/slideLayout" Target="../slideLayouts/slideLayout47.xml"/><Relationship Id="rId13" Type="http://schemas.openxmlformats.org/officeDocument/2006/relationships/slideLayout" Target="../slideLayouts/slideLayout50.xml"/><Relationship Id="rId12" Type="http://schemas.openxmlformats.org/officeDocument/2006/relationships/slideLayout" Target="../slideLayouts/slideLayout49.xml"/><Relationship Id="rId1" Type="http://schemas.openxmlformats.org/officeDocument/2006/relationships/image" Target="../media/image1.png"/><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5" Type="http://schemas.openxmlformats.org/officeDocument/2006/relationships/slideLayout" Target="../slideLayouts/slideLayout52.xml"/><Relationship Id="rId14" Type="http://schemas.openxmlformats.org/officeDocument/2006/relationships/slideLayout" Target="../slideLayouts/slideLayout51.xml"/><Relationship Id="rId16" Type="http://schemas.openxmlformats.org/officeDocument/2006/relationships/theme" Target="../theme/theme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op">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52" name="Google Shape;52;p13"/>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Kite One"/>
              <a:buChar char="●"/>
              <a:defRPr sz="1800">
                <a:solidFill>
                  <a:schemeClr val="dk2"/>
                </a:solidFill>
                <a:latin typeface="Kite One"/>
                <a:ea typeface="Kite One"/>
                <a:cs typeface="Kite One"/>
                <a:sym typeface="Kite One"/>
              </a:defRPr>
            </a:lvl1pPr>
            <a:lvl2pPr indent="-317500" lvl="1" marL="914400" rtl="0">
              <a:lnSpc>
                <a:spcPct val="115000"/>
              </a:lnSpc>
              <a:spcBef>
                <a:spcPts val="1600"/>
              </a:spcBef>
              <a:spcAft>
                <a:spcPts val="0"/>
              </a:spcAft>
              <a:buClr>
                <a:schemeClr val="dk2"/>
              </a:buClr>
              <a:buSzPts val="1400"/>
              <a:buFont typeface="Kite One"/>
              <a:buChar char="○"/>
              <a:defRPr>
                <a:solidFill>
                  <a:schemeClr val="dk2"/>
                </a:solidFill>
                <a:latin typeface="Kite One"/>
                <a:ea typeface="Kite One"/>
                <a:cs typeface="Kite One"/>
                <a:sym typeface="Kite One"/>
              </a:defRPr>
            </a:lvl2pPr>
            <a:lvl3pPr indent="-317500" lvl="2" marL="1371600" rtl="0">
              <a:lnSpc>
                <a:spcPct val="115000"/>
              </a:lnSpc>
              <a:spcBef>
                <a:spcPts val="1600"/>
              </a:spcBef>
              <a:spcAft>
                <a:spcPts val="0"/>
              </a:spcAft>
              <a:buClr>
                <a:schemeClr val="dk2"/>
              </a:buClr>
              <a:buSzPts val="1400"/>
              <a:buFont typeface="Kite One"/>
              <a:buChar char="■"/>
              <a:defRPr>
                <a:solidFill>
                  <a:schemeClr val="dk2"/>
                </a:solidFill>
                <a:latin typeface="Kite One"/>
                <a:ea typeface="Kite One"/>
                <a:cs typeface="Kite One"/>
                <a:sym typeface="Kite One"/>
              </a:defRPr>
            </a:lvl3pPr>
            <a:lvl4pPr indent="-317500" lvl="3" marL="1828800" rtl="0">
              <a:lnSpc>
                <a:spcPct val="115000"/>
              </a:lnSpc>
              <a:spcBef>
                <a:spcPts val="1600"/>
              </a:spcBef>
              <a:spcAft>
                <a:spcPts val="0"/>
              </a:spcAft>
              <a:buClr>
                <a:schemeClr val="dk2"/>
              </a:buClr>
              <a:buSzPts val="1400"/>
              <a:buFont typeface="Kite One"/>
              <a:buChar char="●"/>
              <a:defRPr>
                <a:solidFill>
                  <a:schemeClr val="dk2"/>
                </a:solidFill>
                <a:latin typeface="Kite One"/>
                <a:ea typeface="Kite One"/>
                <a:cs typeface="Kite One"/>
                <a:sym typeface="Kite One"/>
              </a:defRPr>
            </a:lvl4pPr>
            <a:lvl5pPr indent="-317500" lvl="4" marL="2286000" rtl="0">
              <a:lnSpc>
                <a:spcPct val="115000"/>
              </a:lnSpc>
              <a:spcBef>
                <a:spcPts val="1600"/>
              </a:spcBef>
              <a:spcAft>
                <a:spcPts val="0"/>
              </a:spcAft>
              <a:buClr>
                <a:schemeClr val="dk2"/>
              </a:buClr>
              <a:buSzPts val="1400"/>
              <a:buFont typeface="Kite One"/>
              <a:buChar char="○"/>
              <a:defRPr>
                <a:solidFill>
                  <a:schemeClr val="dk2"/>
                </a:solidFill>
                <a:latin typeface="Kite One"/>
                <a:ea typeface="Kite One"/>
                <a:cs typeface="Kite One"/>
                <a:sym typeface="Kite One"/>
              </a:defRPr>
            </a:lvl5pPr>
            <a:lvl6pPr indent="-317500" lvl="5" marL="2743200" rtl="0">
              <a:lnSpc>
                <a:spcPct val="115000"/>
              </a:lnSpc>
              <a:spcBef>
                <a:spcPts val="1600"/>
              </a:spcBef>
              <a:spcAft>
                <a:spcPts val="0"/>
              </a:spcAft>
              <a:buClr>
                <a:schemeClr val="dk2"/>
              </a:buClr>
              <a:buSzPts val="1400"/>
              <a:buFont typeface="Kite One"/>
              <a:buChar char="■"/>
              <a:defRPr>
                <a:solidFill>
                  <a:schemeClr val="dk2"/>
                </a:solidFill>
                <a:latin typeface="Kite One"/>
                <a:ea typeface="Kite One"/>
                <a:cs typeface="Kite One"/>
                <a:sym typeface="Kite One"/>
              </a:defRPr>
            </a:lvl6pPr>
            <a:lvl7pPr indent="-317500" lvl="6" marL="3200400" rtl="0">
              <a:lnSpc>
                <a:spcPct val="115000"/>
              </a:lnSpc>
              <a:spcBef>
                <a:spcPts val="1600"/>
              </a:spcBef>
              <a:spcAft>
                <a:spcPts val="0"/>
              </a:spcAft>
              <a:buClr>
                <a:schemeClr val="dk2"/>
              </a:buClr>
              <a:buSzPts val="1400"/>
              <a:buFont typeface="Kite One"/>
              <a:buChar char="●"/>
              <a:defRPr>
                <a:solidFill>
                  <a:schemeClr val="dk2"/>
                </a:solidFill>
                <a:latin typeface="Kite One"/>
                <a:ea typeface="Kite One"/>
                <a:cs typeface="Kite One"/>
                <a:sym typeface="Kite One"/>
              </a:defRPr>
            </a:lvl7pPr>
            <a:lvl8pPr indent="-317500" lvl="7" marL="3657600" rtl="0">
              <a:lnSpc>
                <a:spcPct val="115000"/>
              </a:lnSpc>
              <a:spcBef>
                <a:spcPts val="1600"/>
              </a:spcBef>
              <a:spcAft>
                <a:spcPts val="0"/>
              </a:spcAft>
              <a:buClr>
                <a:schemeClr val="dk2"/>
              </a:buClr>
              <a:buSzPts val="1400"/>
              <a:buFont typeface="Kite One"/>
              <a:buChar char="○"/>
              <a:defRPr>
                <a:solidFill>
                  <a:schemeClr val="dk2"/>
                </a:solidFill>
                <a:latin typeface="Kite One"/>
                <a:ea typeface="Kite One"/>
                <a:cs typeface="Kite One"/>
                <a:sym typeface="Kite One"/>
              </a:defRPr>
            </a:lvl8pPr>
            <a:lvl9pPr indent="-317500" lvl="8" marL="4114800" rtl="0">
              <a:lnSpc>
                <a:spcPct val="115000"/>
              </a:lnSpc>
              <a:spcBef>
                <a:spcPts val="1600"/>
              </a:spcBef>
              <a:spcAft>
                <a:spcPts val="1600"/>
              </a:spcAft>
              <a:buClr>
                <a:schemeClr val="dk2"/>
              </a:buClr>
              <a:buSzPts val="1400"/>
              <a:buFont typeface="Kite One"/>
              <a:buChar char="■"/>
              <a:defRPr>
                <a:solidFill>
                  <a:schemeClr val="dk2"/>
                </a:solidFill>
                <a:latin typeface="Kite One"/>
                <a:ea typeface="Kite One"/>
                <a:cs typeface="Kite One"/>
                <a:sym typeface="Kite One"/>
              </a:defRPr>
            </a:lvl9pPr>
          </a:lstStyle>
          <a:p/>
        </p:txBody>
      </p:sp>
      <p:sp>
        <p:nvSpPr>
          <p:cNvPr id="53" name="Google Shape;53;p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Playfair Display"/>
                <a:ea typeface="Playfair Display"/>
                <a:cs typeface="Playfair Display"/>
                <a:sym typeface="Playfair Display"/>
              </a:defRPr>
            </a:lvl1pPr>
            <a:lvl2pPr lvl="1" rtl="0" algn="r">
              <a:buNone/>
              <a:defRPr sz="1000">
                <a:solidFill>
                  <a:schemeClr val="dk2"/>
                </a:solidFill>
                <a:latin typeface="Playfair Display"/>
                <a:ea typeface="Playfair Display"/>
                <a:cs typeface="Playfair Display"/>
                <a:sym typeface="Playfair Display"/>
              </a:defRPr>
            </a:lvl2pPr>
            <a:lvl3pPr lvl="2" rtl="0" algn="r">
              <a:buNone/>
              <a:defRPr sz="1000">
                <a:solidFill>
                  <a:schemeClr val="dk2"/>
                </a:solidFill>
                <a:latin typeface="Playfair Display"/>
                <a:ea typeface="Playfair Display"/>
                <a:cs typeface="Playfair Display"/>
                <a:sym typeface="Playfair Display"/>
              </a:defRPr>
            </a:lvl3pPr>
            <a:lvl4pPr lvl="3" rtl="0" algn="r">
              <a:buNone/>
              <a:defRPr sz="1000">
                <a:solidFill>
                  <a:schemeClr val="dk2"/>
                </a:solidFill>
                <a:latin typeface="Playfair Display"/>
                <a:ea typeface="Playfair Display"/>
                <a:cs typeface="Playfair Display"/>
                <a:sym typeface="Playfair Display"/>
              </a:defRPr>
            </a:lvl4pPr>
            <a:lvl5pPr lvl="4" rtl="0" algn="r">
              <a:buNone/>
              <a:defRPr sz="1000">
                <a:solidFill>
                  <a:schemeClr val="dk2"/>
                </a:solidFill>
                <a:latin typeface="Playfair Display"/>
                <a:ea typeface="Playfair Display"/>
                <a:cs typeface="Playfair Display"/>
                <a:sym typeface="Playfair Display"/>
              </a:defRPr>
            </a:lvl5pPr>
            <a:lvl6pPr lvl="5" rtl="0" algn="r">
              <a:buNone/>
              <a:defRPr sz="1000">
                <a:solidFill>
                  <a:schemeClr val="dk2"/>
                </a:solidFill>
                <a:latin typeface="Playfair Display"/>
                <a:ea typeface="Playfair Display"/>
                <a:cs typeface="Playfair Display"/>
                <a:sym typeface="Playfair Display"/>
              </a:defRPr>
            </a:lvl6pPr>
            <a:lvl7pPr lvl="6" rtl="0" algn="r">
              <a:buNone/>
              <a:defRPr sz="1000">
                <a:solidFill>
                  <a:schemeClr val="dk2"/>
                </a:solidFill>
                <a:latin typeface="Playfair Display"/>
                <a:ea typeface="Playfair Display"/>
                <a:cs typeface="Playfair Display"/>
                <a:sym typeface="Playfair Display"/>
              </a:defRPr>
            </a:lvl7pPr>
            <a:lvl8pPr lvl="7" rtl="0" algn="r">
              <a:buNone/>
              <a:defRPr sz="1000">
                <a:solidFill>
                  <a:schemeClr val="dk2"/>
                </a:solidFill>
                <a:latin typeface="Playfair Display"/>
                <a:ea typeface="Playfair Display"/>
                <a:cs typeface="Playfair Display"/>
                <a:sym typeface="Playfair Display"/>
              </a:defRPr>
            </a:lvl8pPr>
            <a:lvl9pPr lvl="8" rtl="0"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rgbClr val="FFFFFF"/>
        </a:solidFill>
      </p:bgPr>
    </p:bg>
    <p:spTree>
      <p:nvGrpSpPr>
        <p:cNvPr id="100" name="Shape 100"/>
        <p:cNvGrpSpPr/>
        <p:nvPr/>
      </p:nvGrpSpPr>
      <p:grpSpPr>
        <a:xfrm>
          <a:off x="0" y="0"/>
          <a:ext cx="0" cy="0"/>
          <a:chOff x="0" y="0"/>
          <a:chExt cx="0" cy="0"/>
        </a:xfrm>
      </p:grpSpPr>
      <p:sp>
        <p:nvSpPr>
          <p:cNvPr id="101" name="Google Shape;101;p25"/>
          <p:cNvSpPr txBox="1"/>
          <p:nvPr>
            <p:ph type="title"/>
          </p:nvPr>
        </p:nvSpPr>
        <p:spPr>
          <a:xfrm>
            <a:off x="824550" y="517331"/>
            <a:ext cx="7547700" cy="6828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1pPr>
            <a:lvl2pPr lvl="1"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2pPr>
            <a:lvl3pPr lvl="2"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3pPr>
            <a:lvl4pPr lvl="3"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4pPr>
            <a:lvl5pPr lvl="4"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5pPr>
            <a:lvl6pPr lvl="5"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6pPr>
            <a:lvl7pPr lvl="6"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7pPr>
            <a:lvl8pPr lvl="7"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8pPr>
            <a:lvl9pPr lvl="8" rtl="0" algn="ctr">
              <a:spcBef>
                <a:spcPts val="0"/>
              </a:spcBef>
              <a:spcAft>
                <a:spcPts val="0"/>
              </a:spcAft>
              <a:buClr>
                <a:srgbClr val="505670"/>
              </a:buClr>
              <a:buSzPts val="3000"/>
              <a:buFont typeface="Shadows Into Light"/>
              <a:buNone/>
              <a:defRPr sz="3000">
                <a:solidFill>
                  <a:srgbClr val="505670"/>
                </a:solidFill>
                <a:latin typeface="Shadows Into Light"/>
                <a:ea typeface="Shadows Into Light"/>
                <a:cs typeface="Shadows Into Light"/>
                <a:sym typeface="Shadows Into Light"/>
              </a:defRPr>
            </a:lvl9pPr>
          </a:lstStyle>
          <a:p/>
        </p:txBody>
      </p:sp>
      <p:sp>
        <p:nvSpPr>
          <p:cNvPr id="102" name="Google Shape;102;p25"/>
          <p:cNvSpPr txBox="1"/>
          <p:nvPr>
            <p:ph idx="1" type="body"/>
          </p:nvPr>
        </p:nvSpPr>
        <p:spPr>
          <a:xfrm>
            <a:off x="1070325" y="1438988"/>
            <a:ext cx="7056300" cy="3062400"/>
          </a:xfrm>
          <a:prstGeom prst="rect">
            <a:avLst/>
          </a:prstGeom>
          <a:noFill/>
          <a:ln>
            <a:noFill/>
          </a:ln>
        </p:spPr>
        <p:txBody>
          <a:bodyPr anchorCtr="0" anchor="t" bIns="91425" lIns="91425" spcFirstLastPara="1" rIns="91425" wrap="square" tIns="91425">
            <a:noAutofit/>
          </a:bodyPr>
          <a:lstStyle>
            <a:lvl1pPr indent="-381000" lvl="0" marL="457200" rtl="0">
              <a:spcBef>
                <a:spcPts val="600"/>
              </a:spcBef>
              <a:spcAft>
                <a:spcPts val="0"/>
              </a:spcAft>
              <a:buClr>
                <a:srgbClr val="505670"/>
              </a:buClr>
              <a:buSzPts val="2400"/>
              <a:buFont typeface="Varela Round"/>
              <a:buChar char="▧"/>
              <a:defRPr sz="2400">
                <a:solidFill>
                  <a:srgbClr val="505670"/>
                </a:solidFill>
                <a:latin typeface="Varela Round"/>
                <a:ea typeface="Varela Round"/>
                <a:cs typeface="Varela Round"/>
                <a:sym typeface="Varela Round"/>
              </a:defRPr>
            </a:lvl1pPr>
            <a:lvl2pPr indent="-355600" lvl="1" marL="914400" rtl="0">
              <a:spcBef>
                <a:spcPts val="0"/>
              </a:spcBef>
              <a:spcAft>
                <a:spcPts val="0"/>
              </a:spcAft>
              <a:buClr>
                <a:srgbClr val="505670"/>
              </a:buClr>
              <a:buSzPts val="2000"/>
              <a:buFont typeface="Varela Round"/>
              <a:buChar char="○"/>
              <a:defRPr sz="2000">
                <a:solidFill>
                  <a:srgbClr val="505670"/>
                </a:solidFill>
                <a:latin typeface="Varela Round"/>
                <a:ea typeface="Varela Round"/>
                <a:cs typeface="Varela Round"/>
                <a:sym typeface="Varela Round"/>
              </a:defRPr>
            </a:lvl2pPr>
            <a:lvl3pPr indent="-355600" lvl="2" marL="1371600" rtl="0">
              <a:spcBef>
                <a:spcPts val="0"/>
              </a:spcBef>
              <a:spcAft>
                <a:spcPts val="0"/>
              </a:spcAft>
              <a:buClr>
                <a:srgbClr val="505670"/>
              </a:buClr>
              <a:buSzPts val="2000"/>
              <a:buFont typeface="Varela Round"/>
              <a:buChar char="■"/>
              <a:defRPr sz="2000">
                <a:solidFill>
                  <a:srgbClr val="505670"/>
                </a:solidFill>
                <a:latin typeface="Varela Round"/>
                <a:ea typeface="Varela Round"/>
                <a:cs typeface="Varela Round"/>
                <a:sym typeface="Varela Round"/>
              </a:defRPr>
            </a:lvl3pPr>
            <a:lvl4pPr indent="-330200" lvl="3" marL="1828800" rtl="0">
              <a:spcBef>
                <a:spcPts val="0"/>
              </a:spcBef>
              <a:spcAft>
                <a:spcPts val="0"/>
              </a:spcAft>
              <a:buClr>
                <a:srgbClr val="505670"/>
              </a:buClr>
              <a:buSzPts val="1600"/>
              <a:buFont typeface="Varela Round"/>
              <a:buChar char="●"/>
              <a:defRPr sz="1600">
                <a:solidFill>
                  <a:srgbClr val="505670"/>
                </a:solidFill>
                <a:latin typeface="Varela Round"/>
                <a:ea typeface="Varela Round"/>
                <a:cs typeface="Varela Round"/>
                <a:sym typeface="Varela Round"/>
              </a:defRPr>
            </a:lvl4pPr>
            <a:lvl5pPr indent="-330200" lvl="4" marL="2286000" rtl="0">
              <a:spcBef>
                <a:spcPts val="0"/>
              </a:spcBef>
              <a:spcAft>
                <a:spcPts val="0"/>
              </a:spcAft>
              <a:buClr>
                <a:srgbClr val="505670"/>
              </a:buClr>
              <a:buSzPts val="1600"/>
              <a:buFont typeface="Varela Round"/>
              <a:buChar char="○"/>
              <a:defRPr sz="1600">
                <a:solidFill>
                  <a:srgbClr val="505670"/>
                </a:solidFill>
                <a:latin typeface="Varela Round"/>
                <a:ea typeface="Varela Round"/>
                <a:cs typeface="Varela Round"/>
                <a:sym typeface="Varela Round"/>
              </a:defRPr>
            </a:lvl5pPr>
            <a:lvl6pPr indent="-330200" lvl="5" marL="2743200" rtl="0">
              <a:spcBef>
                <a:spcPts val="0"/>
              </a:spcBef>
              <a:spcAft>
                <a:spcPts val="0"/>
              </a:spcAft>
              <a:buClr>
                <a:srgbClr val="505670"/>
              </a:buClr>
              <a:buSzPts val="1600"/>
              <a:buFont typeface="Varela Round"/>
              <a:buChar char="■"/>
              <a:defRPr sz="1600">
                <a:solidFill>
                  <a:srgbClr val="505670"/>
                </a:solidFill>
                <a:latin typeface="Varela Round"/>
                <a:ea typeface="Varela Round"/>
                <a:cs typeface="Varela Round"/>
                <a:sym typeface="Varela Round"/>
              </a:defRPr>
            </a:lvl6pPr>
            <a:lvl7pPr indent="-330200" lvl="6" marL="3200400" rtl="0">
              <a:spcBef>
                <a:spcPts val="0"/>
              </a:spcBef>
              <a:spcAft>
                <a:spcPts val="0"/>
              </a:spcAft>
              <a:buClr>
                <a:srgbClr val="505670"/>
              </a:buClr>
              <a:buSzPts val="1600"/>
              <a:buFont typeface="Varela Round"/>
              <a:buChar char="●"/>
              <a:defRPr sz="1600">
                <a:solidFill>
                  <a:srgbClr val="505670"/>
                </a:solidFill>
                <a:latin typeface="Varela Round"/>
                <a:ea typeface="Varela Round"/>
                <a:cs typeface="Varela Round"/>
                <a:sym typeface="Varela Round"/>
              </a:defRPr>
            </a:lvl7pPr>
            <a:lvl8pPr indent="-330200" lvl="7" marL="3657600" rtl="0">
              <a:spcBef>
                <a:spcPts val="0"/>
              </a:spcBef>
              <a:spcAft>
                <a:spcPts val="0"/>
              </a:spcAft>
              <a:buClr>
                <a:srgbClr val="505670"/>
              </a:buClr>
              <a:buSzPts val="1600"/>
              <a:buFont typeface="Varela Round"/>
              <a:buChar char="○"/>
              <a:defRPr sz="1600">
                <a:solidFill>
                  <a:srgbClr val="505670"/>
                </a:solidFill>
                <a:latin typeface="Varela Round"/>
                <a:ea typeface="Varela Round"/>
                <a:cs typeface="Varela Round"/>
                <a:sym typeface="Varela Round"/>
              </a:defRPr>
            </a:lvl8pPr>
            <a:lvl9pPr indent="-330200" lvl="8" marL="4114800" rtl="0">
              <a:spcBef>
                <a:spcPts val="0"/>
              </a:spcBef>
              <a:spcAft>
                <a:spcPts val="0"/>
              </a:spcAft>
              <a:buClr>
                <a:srgbClr val="505670"/>
              </a:buClr>
              <a:buSzPts val="1600"/>
              <a:buFont typeface="Varela Round"/>
              <a:buChar char="■"/>
              <a:defRPr sz="1600">
                <a:solidFill>
                  <a:srgbClr val="505670"/>
                </a:solidFill>
                <a:latin typeface="Varela Round"/>
                <a:ea typeface="Varela Round"/>
                <a:cs typeface="Varela Round"/>
                <a:sym typeface="Varela Round"/>
              </a:defRPr>
            </a:lvl9pPr>
          </a:lstStyle>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blipFill>
          <a:blip r:embed="rId1">
            <a:alphaModFix/>
          </a:blip>
          <a:stretch>
            <a:fillRect/>
          </a:stretch>
        </a:blipFill>
      </p:bgPr>
    </p:bg>
    <p:spTree>
      <p:nvGrpSpPr>
        <p:cNvPr id="148" name="Shape 148"/>
        <p:cNvGrpSpPr/>
        <p:nvPr/>
      </p:nvGrpSpPr>
      <p:grpSpPr>
        <a:xfrm>
          <a:off x="0" y="0"/>
          <a:ext cx="0" cy="0"/>
          <a:chOff x="0" y="0"/>
          <a:chExt cx="0" cy="0"/>
        </a:xfrm>
      </p:grpSpPr>
      <p:sp>
        <p:nvSpPr>
          <p:cNvPr id="149" name="Google Shape;149;p42"/>
          <p:cNvSpPr txBox="1"/>
          <p:nvPr>
            <p:ph type="title"/>
          </p:nvPr>
        </p:nvSpPr>
        <p:spPr>
          <a:xfrm>
            <a:off x="311700" y="332000"/>
            <a:ext cx="8520600" cy="685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Cabin Sketch"/>
              <a:buNone/>
              <a:defRPr b="1" sz="3000">
                <a:solidFill>
                  <a:schemeClr val="dk1"/>
                </a:solidFill>
                <a:latin typeface="Cabin Sketch"/>
                <a:ea typeface="Cabin Sketch"/>
                <a:cs typeface="Cabin Sketch"/>
                <a:sym typeface="Cabin Sketch"/>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50" name="Google Shape;150;p4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Roboto Mono"/>
              <a:buChar char="●"/>
              <a:defRPr sz="1800">
                <a:solidFill>
                  <a:schemeClr val="dk2"/>
                </a:solidFill>
                <a:latin typeface="Roboto Mono"/>
                <a:ea typeface="Roboto Mono"/>
                <a:cs typeface="Roboto Mono"/>
                <a:sym typeface="Roboto Mono"/>
              </a:defRPr>
            </a:lvl1pPr>
            <a:lvl2pPr indent="-317500" lvl="1" marL="914400" rtl="0">
              <a:lnSpc>
                <a:spcPct val="115000"/>
              </a:lnSpc>
              <a:spcBef>
                <a:spcPts val="1600"/>
              </a:spcBef>
              <a:spcAft>
                <a:spcPts val="0"/>
              </a:spcAft>
              <a:buClr>
                <a:schemeClr val="dk2"/>
              </a:buClr>
              <a:buSzPts val="1400"/>
              <a:buFont typeface="Roboto Mono"/>
              <a:buChar char="○"/>
              <a:defRPr>
                <a:solidFill>
                  <a:schemeClr val="dk2"/>
                </a:solidFill>
                <a:latin typeface="Roboto Mono"/>
                <a:ea typeface="Roboto Mono"/>
                <a:cs typeface="Roboto Mono"/>
                <a:sym typeface="Roboto Mono"/>
              </a:defRPr>
            </a:lvl2pPr>
            <a:lvl3pPr indent="-317500" lvl="2" marL="1371600" rtl="0">
              <a:lnSpc>
                <a:spcPct val="115000"/>
              </a:lnSpc>
              <a:spcBef>
                <a:spcPts val="1600"/>
              </a:spcBef>
              <a:spcAft>
                <a:spcPts val="0"/>
              </a:spcAft>
              <a:buClr>
                <a:schemeClr val="dk2"/>
              </a:buClr>
              <a:buSzPts val="1400"/>
              <a:buFont typeface="Roboto Mono"/>
              <a:buChar char="■"/>
              <a:defRPr>
                <a:solidFill>
                  <a:schemeClr val="dk2"/>
                </a:solidFill>
                <a:latin typeface="Roboto Mono"/>
                <a:ea typeface="Roboto Mono"/>
                <a:cs typeface="Roboto Mono"/>
                <a:sym typeface="Roboto Mono"/>
              </a:defRPr>
            </a:lvl3pPr>
            <a:lvl4pPr indent="-317500" lvl="3" marL="1828800" rtl="0">
              <a:lnSpc>
                <a:spcPct val="115000"/>
              </a:lnSpc>
              <a:spcBef>
                <a:spcPts val="1600"/>
              </a:spcBef>
              <a:spcAft>
                <a:spcPts val="0"/>
              </a:spcAft>
              <a:buClr>
                <a:schemeClr val="dk2"/>
              </a:buClr>
              <a:buSzPts val="1400"/>
              <a:buFont typeface="Roboto Mono"/>
              <a:buChar char="●"/>
              <a:defRPr>
                <a:solidFill>
                  <a:schemeClr val="dk2"/>
                </a:solidFill>
                <a:latin typeface="Roboto Mono"/>
                <a:ea typeface="Roboto Mono"/>
                <a:cs typeface="Roboto Mono"/>
                <a:sym typeface="Roboto Mono"/>
              </a:defRPr>
            </a:lvl4pPr>
            <a:lvl5pPr indent="-317500" lvl="4" marL="2286000" rtl="0">
              <a:lnSpc>
                <a:spcPct val="115000"/>
              </a:lnSpc>
              <a:spcBef>
                <a:spcPts val="1600"/>
              </a:spcBef>
              <a:spcAft>
                <a:spcPts val="0"/>
              </a:spcAft>
              <a:buClr>
                <a:schemeClr val="dk2"/>
              </a:buClr>
              <a:buSzPts val="1400"/>
              <a:buFont typeface="Roboto Mono"/>
              <a:buChar char="○"/>
              <a:defRPr>
                <a:solidFill>
                  <a:schemeClr val="dk2"/>
                </a:solidFill>
                <a:latin typeface="Roboto Mono"/>
                <a:ea typeface="Roboto Mono"/>
                <a:cs typeface="Roboto Mono"/>
                <a:sym typeface="Roboto Mono"/>
              </a:defRPr>
            </a:lvl5pPr>
            <a:lvl6pPr indent="-317500" lvl="5" marL="2743200" rtl="0">
              <a:lnSpc>
                <a:spcPct val="115000"/>
              </a:lnSpc>
              <a:spcBef>
                <a:spcPts val="1600"/>
              </a:spcBef>
              <a:spcAft>
                <a:spcPts val="0"/>
              </a:spcAft>
              <a:buClr>
                <a:schemeClr val="dk2"/>
              </a:buClr>
              <a:buSzPts val="1400"/>
              <a:buFont typeface="Roboto Mono"/>
              <a:buChar char="■"/>
              <a:defRPr>
                <a:solidFill>
                  <a:schemeClr val="dk2"/>
                </a:solidFill>
                <a:latin typeface="Roboto Mono"/>
                <a:ea typeface="Roboto Mono"/>
                <a:cs typeface="Roboto Mono"/>
                <a:sym typeface="Roboto Mono"/>
              </a:defRPr>
            </a:lvl6pPr>
            <a:lvl7pPr indent="-317500" lvl="6" marL="3200400" rtl="0">
              <a:lnSpc>
                <a:spcPct val="115000"/>
              </a:lnSpc>
              <a:spcBef>
                <a:spcPts val="1600"/>
              </a:spcBef>
              <a:spcAft>
                <a:spcPts val="0"/>
              </a:spcAft>
              <a:buClr>
                <a:schemeClr val="dk2"/>
              </a:buClr>
              <a:buSzPts val="1400"/>
              <a:buFont typeface="Roboto Mono"/>
              <a:buChar char="●"/>
              <a:defRPr>
                <a:solidFill>
                  <a:schemeClr val="dk2"/>
                </a:solidFill>
                <a:latin typeface="Roboto Mono"/>
                <a:ea typeface="Roboto Mono"/>
                <a:cs typeface="Roboto Mono"/>
                <a:sym typeface="Roboto Mono"/>
              </a:defRPr>
            </a:lvl7pPr>
            <a:lvl8pPr indent="-317500" lvl="7" marL="3657600" rtl="0">
              <a:lnSpc>
                <a:spcPct val="115000"/>
              </a:lnSpc>
              <a:spcBef>
                <a:spcPts val="1600"/>
              </a:spcBef>
              <a:spcAft>
                <a:spcPts val="0"/>
              </a:spcAft>
              <a:buClr>
                <a:schemeClr val="dk2"/>
              </a:buClr>
              <a:buSzPts val="1400"/>
              <a:buFont typeface="Roboto Mono"/>
              <a:buChar char="○"/>
              <a:defRPr>
                <a:solidFill>
                  <a:schemeClr val="dk2"/>
                </a:solidFill>
                <a:latin typeface="Roboto Mono"/>
                <a:ea typeface="Roboto Mono"/>
                <a:cs typeface="Roboto Mono"/>
                <a:sym typeface="Roboto Mono"/>
              </a:defRPr>
            </a:lvl8pPr>
            <a:lvl9pPr indent="-317500" lvl="8" marL="4114800" rtl="0">
              <a:lnSpc>
                <a:spcPct val="115000"/>
              </a:lnSpc>
              <a:spcBef>
                <a:spcPts val="1600"/>
              </a:spcBef>
              <a:spcAft>
                <a:spcPts val="1600"/>
              </a:spcAft>
              <a:buClr>
                <a:schemeClr val="dk2"/>
              </a:buClr>
              <a:buSzPts val="1400"/>
              <a:buFont typeface="Roboto Mono"/>
              <a:buChar char="■"/>
              <a:defRPr>
                <a:solidFill>
                  <a:schemeClr val="dk2"/>
                </a:solidFill>
                <a:latin typeface="Roboto Mono"/>
                <a:ea typeface="Roboto Mono"/>
                <a:cs typeface="Roboto Mono"/>
                <a:sym typeface="Roboto Mono"/>
              </a:defRPr>
            </a:lvl9pPr>
          </a:lstStyle>
          <a:p/>
        </p:txBody>
      </p:sp>
      <p:sp>
        <p:nvSpPr>
          <p:cNvPr id="151" name="Google Shape;151;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s://www.spanishdict.com/translate/welcome" TargetMode="External"/><Relationship Id="rId4" Type="http://schemas.openxmlformats.org/officeDocument/2006/relationships/image" Target="../media/image5.png"/><Relationship Id="rId5" Type="http://schemas.openxmlformats.org/officeDocument/2006/relationships/hyperlink" Target="https://www.spanishdict.com/translate/welcome" TargetMode="External"/><Relationship Id="rId6" Type="http://schemas.openxmlformats.org/officeDocument/2006/relationships/image" Target="../media/image4.png"/><Relationship Id="rId7" Type="http://schemas.openxmlformats.org/officeDocument/2006/relationships/image" Target="../media/image17.pn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hyperlink" Target="https://docs.google.com/document/d/1S5ZvQ1wnwniH32q-GDDFTXS0PH_Wtu9-PE_Jr5_PRDg/copy" TargetMode="External"/><Relationship Id="rId5" Type="http://schemas.openxmlformats.org/officeDocument/2006/relationships/hyperlink" Target="https://docs.google.com/document/d/1S5ZvQ1wnwniH32q-GDDFTXS0PH_Wtu9-PE_Jr5_PRDg/cop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hyperlink" Target="https://www.spanishdict.com/translate/welcome" TargetMode="External"/><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hyperlink" Target="https://www.spanishdict.com/translate/welcome" TargetMode="External"/><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xml"/><Relationship Id="rId3" Type="http://schemas.openxmlformats.org/officeDocument/2006/relationships/hyperlink" Target="http://www.youtube.com/watch?v=GntGKtHJYVo" TargetMode="Externa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hyperlink" Target="http://www.youtube.com/watch?v=iTGhOJ3rt44" TargetMode="External"/><Relationship Id="rId5" Type="http://schemas.openxmlformats.org/officeDocument/2006/relationships/image" Target="../media/image6.jpg"/><Relationship Id="rId6" Type="http://schemas.openxmlformats.org/officeDocument/2006/relationships/hyperlink" Target="https://drive.google.com/file/d/1okzd_X-_KqiceMDBNCFNN3Ou6lWNnm0F/view?usp=sharing" TargetMode="External"/><Relationship Id="rId7"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50.png"/><Relationship Id="rId6" Type="http://schemas.openxmlformats.org/officeDocument/2006/relationships/image" Target="../media/image48.png"/><Relationship Id="rId7" Type="http://schemas.openxmlformats.org/officeDocument/2006/relationships/image" Target="../media/image13.png"/><Relationship Id="rId8" Type="http://schemas.openxmlformats.org/officeDocument/2006/relationships/image" Target="../media/image4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23.png"/><Relationship Id="rId6" Type="http://schemas.openxmlformats.org/officeDocument/2006/relationships/image" Target="../media/image35.png"/><Relationship Id="rId7"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hyperlink" Target="https://www.wonderopolis.org/wonder/how-do-you-hide-an-octopus" TargetMode="External"/><Relationship Id="rId4" Type="http://schemas.openxmlformats.org/officeDocument/2006/relationships/image" Target="../media/image19.png"/><Relationship Id="rId5" Type="http://schemas.openxmlformats.org/officeDocument/2006/relationships/hyperlink" Target="https://kids.nationalgeographic.com/animals/invertebrates/octopus/" TargetMode="External"/><Relationship Id="rId6" Type="http://schemas.openxmlformats.org/officeDocument/2006/relationships/image" Target="../media/image24.png"/><Relationship Id="rId7" Type="http://schemas.openxmlformats.org/officeDocument/2006/relationships/hyperlink" Target="http://www.youtube.com/watch?v=XyDNTfmFmJw" TargetMode="External"/><Relationship Id="rId8" Type="http://schemas.openxmlformats.org/officeDocument/2006/relationships/image" Target="../media/image2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 Id="rId3" Type="http://schemas.openxmlformats.org/officeDocument/2006/relationships/image" Target="../media/image16.jpg"/><Relationship Id="rId4" Type="http://schemas.openxmlformats.org/officeDocument/2006/relationships/hyperlink" Target="https://happyhooligans.ca/coffee-filter-jellyfish-craft/"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7.xml"/><Relationship Id="rId3" Type="http://schemas.openxmlformats.org/officeDocument/2006/relationships/image" Target="../media/image15.gif"/><Relationship Id="rId4" Type="http://schemas.openxmlformats.org/officeDocument/2006/relationships/image" Target="../media/image20.png"/><Relationship Id="rId5" Type="http://schemas.openxmlformats.org/officeDocument/2006/relationships/image" Target="../media/image25.png"/><Relationship Id="rId6"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8.xml"/><Relationship Id="rId3" Type="http://schemas.openxmlformats.org/officeDocument/2006/relationships/image" Target="../media/image15.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hyperlink" Target="http://www.youtube.com/watch?v=A7LU5Wxc_0Y" TargetMode="External"/><Relationship Id="rId5" Type="http://schemas.openxmlformats.org/officeDocument/2006/relationships/image" Target="../media/image26.jpg"/><Relationship Id="rId6"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image" Target="../media/image31.png"/><Relationship Id="rId4" Type="http://schemas.openxmlformats.org/officeDocument/2006/relationships/hyperlink" Target="https://www.ducksters.com/history/us_government/becoming_a_us_citizen.php" TargetMode="External"/><Relationship Id="rId5"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hyperlink" Target="https://www.google.com/search?rlz=1CAACAZ_enUS750CA750&amp;q=puffer+fish+images&amp;tbm=isch&amp;source=univ&amp;sa=X&amp;ved=2ahUKEwjvx-3ZgLjjAhWITN8KHbnWD4AQsAR6BAgGEAE&amp;biw=1536&amp;bih=706&amp;surl=1&amp;safe=active&amp;ssui=on" TargetMode="External"/><Relationship Id="rId9" Type="http://schemas.openxmlformats.org/officeDocument/2006/relationships/image" Target="../media/image39.jpg"/><Relationship Id="rId5" Type="http://schemas.openxmlformats.org/officeDocument/2006/relationships/image" Target="../media/image24.png"/><Relationship Id="rId6" Type="http://schemas.openxmlformats.org/officeDocument/2006/relationships/image" Target="../media/image47.png"/><Relationship Id="rId7" Type="http://schemas.openxmlformats.org/officeDocument/2006/relationships/image" Target="../media/image28.png"/><Relationship Id="rId8" Type="http://schemas.openxmlformats.org/officeDocument/2006/relationships/hyperlink" Target="http://www.youtube.com/watch?v=OkXhC7yzISI"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hyperlink" Target="https://www.wonderopolis.org/wonder/who-was-jacques-cousteau" TargetMode="External"/><Relationship Id="rId5" Type="http://schemas.openxmlformats.org/officeDocument/2006/relationships/image" Target="../media/image19.png"/><Relationship Id="rId6" Type="http://schemas.openxmlformats.org/officeDocument/2006/relationships/image" Target="../media/image33.png"/><Relationship Id="rId7"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 Id="rId3" Type="http://schemas.openxmlformats.org/officeDocument/2006/relationships/image" Target="../media/image38.png"/><Relationship Id="rId4" Type="http://schemas.openxmlformats.org/officeDocument/2006/relationships/image" Target="../media/image40.png"/><Relationship Id="rId9" Type="http://schemas.openxmlformats.org/officeDocument/2006/relationships/image" Target="../media/image37.png"/><Relationship Id="rId5" Type="http://schemas.openxmlformats.org/officeDocument/2006/relationships/hyperlink" Target="https://www.wonderopolis.org/wonder/how-do-you-make-an-alebrije-monster" TargetMode="External"/><Relationship Id="rId6" Type="http://schemas.openxmlformats.org/officeDocument/2006/relationships/image" Target="../media/image19.png"/><Relationship Id="rId7" Type="http://schemas.openxmlformats.org/officeDocument/2006/relationships/hyperlink" Target="http://www.youtube.com/watch?v=z2LEV-8OAiI" TargetMode="External"/><Relationship Id="rId8" Type="http://schemas.openxmlformats.org/officeDocument/2006/relationships/image" Target="../media/image3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8.xml"/><Relationship Id="rId3" Type="http://schemas.openxmlformats.org/officeDocument/2006/relationships/image" Target="../media/image15.gif"/><Relationship Id="rId4" Type="http://schemas.openxmlformats.org/officeDocument/2006/relationships/hyperlink" Target="https://www.firstpalette.com/craft/printable-animal-masks.html" TargetMode="External"/><Relationship Id="rId5" Type="http://schemas.openxmlformats.org/officeDocument/2006/relationships/image" Target="../media/image32.png"/><Relationship Id="rId6" Type="http://schemas.openxmlformats.org/officeDocument/2006/relationships/image" Target="../media/image36.png"/><Relationship Id="rId7"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9.xml"/><Relationship Id="rId3" Type="http://schemas.openxmlformats.org/officeDocument/2006/relationships/image" Target="../media/image15.gif"/><Relationship Id="rId4" Type="http://schemas.openxmlformats.org/officeDocument/2006/relationships/hyperlink" Target="https://www.firstpalette.com/printable/folding-zoo-animals.html" TargetMode="External"/><Relationship Id="rId5" Type="http://schemas.openxmlformats.org/officeDocument/2006/relationships/image" Target="../media/image45.png"/><Relationship Id="rId6" Type="http://schemas.openxmlformats.org/officeDocument/2006/relationships/image" Target="../media/image43.png"/><Relationship Id="rId7" Type="http://schemas.openxmlformats.org/officeDocument/2006/relationships/image" Target="../media/image46.png"/><Relationship Id="rId8"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0.xml"/><Relationship Id="rId3" Type="http://schemas.openxmlformats.org/officeDocument/2006/relationships/image" Target="../media/image15.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2" name="Shape 202"/>
        <p:cNvGrpSpPr/>
        <p:nvPr/>
      </p:nvGrpSpPr>
      <p:grpSpPr>
        <a:xfrm>
          <a:off x="0" y="0"/>
          <a:ext cx="0" cy="0"/>
          <a:chOff x="0" y="0"/>
          <a:chExt cx="0" cy="0"/>
        </a:xfrm>
      </p:grpSpPr>
      <p:sp>
        <p:nvSpPr>
          <p:cNvPr id="203" name="Google Shape;203;p5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Extra Resources</a:t>
            </a:r>
            <a:endParaRPr/>
          </a:p>
        </p:txBody>
      </p:sp>
      <p:sp>
        <p:nvSpPr>
          <p:cNvPr id="204" name="Google Shape;204;p5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Google Shape;209;p5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Day 1 Resources</a:t>
            </a:r>
            <a:endParaRPr/>
          </a:p>
        </p:txBody>
      </p:sp>
      <p:sp>
        <p:nvSpPr>
          <p:cNvPr id="210" name="Google Shape;210;p5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Chapters 1 and 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14" name="Shape 214"/>
        <p:cNvGrpSpPr/>
        <p:nvPr/>
      </p:nvGrpSpPr>
      <p:grpSpPr>
        <a:xfrm>
          <a:off x="0" y="0"/>
          <a:ext cx="0" cy="0"/>
          <a:chOff x="0" y="0"/>
          <a:chExt cx="0" cy="0"/>
        </a:xfrm>
      </p:grpSpPr>
      <p:sp>
        <p:nvSpPr>
          <p:cNvPr id="215" name="Google Shape;215;p59"/>
          <p:cNvSpPr txBox="1"/>
          <p:nvPr>
            <p:ph type="title"/>
          </p:nvPr>
        </p:nvSpPr>
        <p:spPr>
          <a:xfrm>
            <a:off x="176600" y="64025"/>
            <a:ext cx="89673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rgbClr val="000000"/>
                </a:solidFill>
                <a:latin typeface="Snowburst One"/>
                <a:ea typeface="Snowburst One"/>
                <a:cs typeface="Snowburst One"/>
                <a:sym typeface="Snowburst One"/>
              </a:rPr>
              <a:t>Author Angela Dominguez</a:t>
            </a:r>
            <a:r>
              <a:rPr lang="en" sz="3600">
                <a:solidFill>
                  <a:srgbClr val="000000"/>
                </a:solidFill>
                <a:latin typeface="Snowburst One"/>
                <a:ea typeface="Snowburst One"/>
                <a:cs typeface="Snowburst One"/>
                <a:sym typeface="Snowburst One"/>
              </a:rPr>
              <a:t> </a:t>
            </a:r>
            <a:r>
              <a:rPr lang="en" sz="2400">
                <a:solidFill>
                  <a:srgbClr val="000000"/>
                </a:solidFill>
                <a:latin typeface="Arvo"/>
                <a:ea typeface="Arvo"/>
                <a:cs typeface="Arvo"/>
                <a:sym typeface="Arvo"/>
              </a:rPr>
              <a:t>was born in Mexico City, Mexico.  Later, her family moved to the United States, living in the state of </a:t>
            </a:r>
            <a:r>
              <a:rPr lang="en" sz="2400" u="sng">
                <a:solidFill>
                  <a:srgbClr val="000000"/>
                </a:solidFill>
                <a:latin typeface="Arvo"/>
                <a:ea typeface="Arvo"/>
                <a:cs typeface="Arvo"/>
                <a:sym typeface="Arvo"/>
              </a:rPr>
              <a:t>Texas</a:t>
            </a:r>
            <a:r>
              <a:rPr lang="en" sz="2400">
                <a:solidFill>
                  <a:srgbClr val="000000"/>
                </a:solidFill>
                <a:latin typeface="Arvo"/>
                <a:ea typeface="Arvo"/>
                <a:cs typeface="Arvo"/>
                <a:sym typeface="Arvo"/>
              </a:rPr>
              <a:t>.</a:t>
            </a:r>
            <a:endParaRPr sz="2400">
              <a:solidFill>
                <a:srgbClr val="000000"/>
              </a:solidFill>
              <a:latin typeface="Arvo"/>
              <a:ea typeface="Arvo"/>
              <a:cs typeface="Arvo"/>
              <a:sym typeface="Arvo"/>
            </a:endParaRPr>
          </a:p>
        </p:txBody>
      </p:sp>
      <p:pic>
        <p:nvPicPr>
          <p:cNvPr id="216" name="Google Shape;216;p59"/>
          <p:cNvPicPr preferRelativeResize="0"/>
          <p:nvPr/>
        </p:nvPicPr>
        <p:blipFill>
          <a:blip r:embed="rId3">
            <a:alphaModFix/>
          </a:blip>
          <a:stretch>
            <a:fillRect/>
          </a:stretch>
        </p:blipFill>
        <p:spPr>
          <a:xfrm>
            <a:off x="285925" y="1679900"/>
            <a:ext cx="4463825" cy="3226325"/>
          </a:xfrm>
          <a:prstGeom prst="rect">
            <a:avLst/>
          </a:prstGeom>
          <a:noFill/>
          <a:ln>
            <a:noFill/>
          </a:ln>
        </p:spPr>
      </p:pic>
      <p:cxnSp>
        <p:nvCxnSpPr>
          <p:cNvPr id="217" name="Google Shape;217;p59"/>
          <p:cNvCxnSpPr/>
          <p:nvPr/>
        </p:nvCxnSpPr>
        <p:spPr>
          <a:xfrm flipH="1">
            <a:off x="2593650" y="1540850"/>
            <a:ext cx="1037700" cy="717300"/>
          </a:xfrm>
          <a:prstGeom prst="straightConnector1">
            <a:avLst/>
          </a:prstGeom>
          <a:noFill/>
          <a:ln cap="flat" cmpd="sng" w="28575">
            <a:solidFill>
              <a:schemeClr val="dk2"/>
            </a:solidFill>
            <a:prstDash val="solid"/>
            <a:round/>
            <a:headEnd len="med" w="med" type="none"/>
            <a:tailEnd len="med" w="med" type="triangle"/>
          </a:ln>
        </p:spPr>
      </p:cxnSp>
      <p:sp>
        <p:nvSpPr>
          <p:cNvPr id="218" name="Google Shape;218;p59"/>
          <p:cNvSpPr/>
          <p:nvPr/>
        </p:nvSpPr>
        <p:spPr>
          <a:xfrm>
            <a:off x="1831175" y="3626950"/>
            <a:ext cx="1037400" cy="5187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59"/>
          <p:cNvSpPr txBox="1"/>
          <p:nvPr>
            <p:ph type="title"/>
          </p:nvPr>
        </p:nvSpPr>
        <p:spPr>
          <a:xfrm>
            <a:off x="4922750" y="1511825"/>
            <a:ext cx="42210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solidFill>
                  <a:srgbClr val="000000"/>
                </a:solidFill>
                <a:latin typeface="Arvo"/>
                <a:ea typeface="Arvo"/>
                <a:cs typeface="Arvo"/>
                <a:sym typeface="Arvo"/>
              </a:rPr>
              <a:t>While there are a many languages spoken in Mexico, the official language of Mexico is Spanish.  Spanish is also spoken by many people living in the state of Texas, either as the primary language or as a second language.</a:t>
            </a:r>
            <a:endParaRPr sz="2200">
              <a:solidFill>
                <a:srgbClr val="000000"/>
              </a:solidFill>
              <a:latin typeface="Arvo"/>
              <a:ea typeface="Arvo"/>
              <a:cs typeface="Arvo"/>
              <a:sym typeface="Arv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pic>
        <p:nvPicPr>
          <p:cNvPr id="224" name="Google Shape;224;p60">
            <a:hlinkClick r:id="rId3"/>
          </p:cNvPr>
          <p:cNvPicPr preferRelativeResize="0"/>
          <p:nvPr/>
        </p:nvPicPr>
        <p:blipFill>
          <a:blip r:embed="rId4">
            <a:alphaModFix/>
          </a:blip>
          <a:stretch>
            <a:fillRect/>
          </a:stretch>
        </p:blipFill>
        <p:spPr>
          <a:xfrm>
            <a:off x="76200" y="4462050"/>
            <a:ext cx="630750" cy="630750"/>
          </a:xfrm>
          <a:prstGeom prst="rect">
            <a:avLst/>
          </a:prstGeom>
          <a:noFill/>
          <a:ln>
            <a:noFill/>
          </a:ln>
        </p:spPr>
      </p:pic>
      <p:sp>
        <p:nvSpPr>
          <p:cNvPr id="225" name="Google Shape;225;p60"/>
          <p:cNvSpPr txBox="1"/>
          <p:nvPr/>
        </p:nvSpPr>
        <p:spPr>
          <a:xfrm>
            <a:off x="99350" y="859050"/>
            <a:ext cx="8907300" cy="74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latin typeface="The Girl Next Door"/>
                <a:ea typeface="The Girl Next Door"/>
                <a:cs typeface="The Girl Next Door"/>
                <a:sym typeface="The Girl Next Door"/>
              </a:rPr>
              <a:t>Author Angela Dominguez</a:t>
            </a:r>
            <a:r>
              <a:rPr lang="en" sz="2200">
                <a:latin typeface="The Girl Next Door"/>
                <a:ea typeface="The Girl Next Door"/>
                <a:cs typeface="The Girl Next Door"/>
                <a:sym typeface="The Girl Next Door"/>
              </a:rPr>
              <a:t> has sprinkled many Spanish words throughout the story starting right in Chapter 1. For those not familiar with this language, consider using this great </a:t>
            </a:r>
            <a:r>
              <a:rPr lang="en" sz="2200" u="sng">
                <a:solidFill>
                  <a:schemeClr val="hlink"/>
                </a:solidFill>
                <a:latin typeface="The Girl Next Door"/>
                <a:ea typeface="The Girl Next Door"/>
                <a:cs typeface="The Girl Next Door"/>
                <a:sym typeface="The Girl Next Door"/>
                <a:hlinkClick r:id="rId5"/>
              </a:rPr>
              <a:t>website</a:t>
            </a:r>
            <a:r>
              <a:rPr lang="en" sz="2200">
                <a:latin typeface="The Girl Next Door"/>
                <a:ea typeface="The Girl Next Door"/>
                <a:cs typeface="The Girl Next Door"/>
                <a:sym typeface="The Girl Next Door"/>
              </a:rPr>
              <a:t>!</a:t>
            </a:r>
            <a:endParaRPr sz="2200">
              <a:latin typeface="The Girl Next Door"/>
              <a:ea typeface="The Girl Next Door"/>
              <a:cs typeface="The Girl Next Door"/>
              <a:sym typeface="The Girl Next Door"/>
            </a:endParaRPr>
          </a:p>
        </p:txBody>
      </p:sp>
      <p:sp>
        <p:nvSpPr>
          <p:cNvPr id="226" name="Google Shape;226;p60"/>
          <p:cNvSpPr txBox="1"/>
          <p:nvPr>
            <p:ph idx="4294967295" type="ctrTitle"/>
          </p:nvPr>
        </p:nvSpPr>
        <p:spPr>
          <a:xfrm>
            <a:off x="1173450" y="86825"/>
            <a:ext cx="6690300" cy="74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solidFill>
                  <a:srgbClr val="000000"/>
                </a:solidFill>
                <a:latin typeface="Snowburst One"/>
                <a:ea typeface="Snowburst One"/>
                <a:cs typeface="Snowburst One"/>
                <a:sym typeface="Snowburst One"/>
              </a:rPr>
              <a:t>How do you say that?</a:t>
            </a:r>
            <a:endParaRPr i="1" sz="4000">
              <a:solidFill>
                <a:srgbClr val="000000"/>
              </a:solidFill>
              <a:latin typeface="Snowburst One"/>
              <a:ea typeface="Snowburst One"/>
              <a:cs typeface="Snowburst One"/>
              <a:sym typeface="Snowburst One"/>
            </a:endParaRPr>
          </a:p>
        </p:txBody>
      </p:sp>
      <p:pic>
        <p:nvPicPr>
          <p:cNvPr id="227" name="Google Shape;227;p60"/>
          <p:cNvPicPr preferRelativeResize="0"/>
          <p:nvPr/>
        </p:nvPicPr>
        <p:blipFill rotWithShape="1">
          <a:blip r:embed="rId6">
            <a:alphaModFix/>
          </a:blip>
          <a:srcRect b="26365" l="0" r="49632" t="26712"/>
          <a:stretch/>
        </p:blipFill>
        <p:spPr>
          <a:xfrm>
            <a:off x="6123450" y="2215200"/>
            <a:ext cx="853950" cy="795550"/>
          </a:xfrm>
          <a:prstGeom prst="rect">
            <a:avLst/>
          </a:prstGeom>
          <a:noFill/>
          <a:ln>
            <a:noFill/>
          </a:ln>
        </p:spPr>
      </p:pic>
      <p:pic>
        <p:nvPicPr>
          <p:cNvPr id="228" name="Google Shape;228;p60"/>
          <p:cNvPicPr preferRelativeResize="0"/>
          <p:nvPr/>
        </p:nvPicPr>
        <p:blipFill>
          <a:blip r:embed="rId7">
            <a:alphaModFix/>
          </a:blip>
          <a:stretch>
            <a:fillRect/>
          </a:stretch>
        </p:blipFill>
        <p:spPr>
          <a:xfrm>
            <a:off x="6567350" y="2991575"/>
            <a:ext cx="2104125" cy="1906400"/>
          </a:xfrm>
          <a:prstGeom prst="rect">
            <a:avLst/>
          </a:prstGeom>
          <a:noFill/>
          <a:ln>
            <a:noFill/>
          </a:ln>
        </p:spPr>
      </p:pic>
      <p:pic>
        <p:nvPicPr>
          <p:cNvPr id="229" name="Google Shape;229;p60"/>
          <p:cNvPicPr preferRelativeResize="0"/>
          <p:nvPr/>
        </p:nvPicPr>
        <p:blipFill rotWithShape="1">
          <a:blip r:embed="rId6">
            <a:alphaModFix/>
          </a:blip>
          <a:srcRect b="31498" l="49632" r="0" t="21579"/>
          <a:stretch/>
        </p:blipFill>
        <p:spPr>
          <a:xfrm>
            <a:off x="8184150" y="2128175"/>
            <a:ext cx="853950" cy="795550"/>
          </a:xfrm>
          <a:prstGeom prst="rect">
            <a:avLst/>
          </a:prstGeom>
          <a:noFill/>
          <a:ln>
            <a:noFill/>
          </a:ln>
        </p:spPr>
      </p:pic>
      <p:sp>
        <p:nvSpPr>
          <p:cNvPr id="230" name="Google Shape;230;p60"/>
          <p:cNvSpPr txBox="1"/>
          <p:nvPr/>
        </p:nvSpPr>
        <p:spPr>
          <a:xfrm>
            <a:off x="99350" y="2154450"/>
            <a:ext cx="6015300" cy="74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latin typeface="The Girl Next Door"/>
                <a:ea typeface="The Girl Next Door"/>
                <a:cs typeface="The Girl Next Door"/>
                <a:sym typeface="The Girl Next Door"/>
              </a:rPr>
              <a:t>The website provides the audio </a:t>
            </a:r>
            <a:r>
              <a:rPr b="1" lang="en" sz="2200">
                <a:latin typeface="The Girl Next Door"/>
                <a:ea typeface="The Girl Next Door"/>
                <a:cs typeface="The Girl Next Door"/>
                <a:sym typeface="The Girl Next Door"/>
              </a:rPr>
              <a:t>pronunciation</a:t>
            </a:r>
            <a:r>
              <a:rPr lang="en" sz="2200">
                <a:latin typeface="The Girl Next Door"/>
                <a:ea typeface="The Girl Next Door"/>
                <a:cs typeface="The Girl Next Door"/>
                <a:sym typeface="The Girl Next Door"/>
              </a:rPr>
              <a:t>, along with the </a:t>
            </a:r>
            <a:r>
              <a:rPr b="1" lang="en" sz="2200">
                <a:latin typeface="The Girl Next Door"/>
                <a:ea typeface="The Girl Next Door"/>
                <a:cs typeface="The Girl Next Door"/>
                <a:sym typeface="The Girl Next Door"/>
              </a:rPr>
              <a:t>definition</a:t>
            </a:r>
            <a:r>
              <a:rPr lang="en" sz="2200">
                <a:latin typeface="The Girl Next Door"/>
                <a:ea typeface="The Girl Next Door"/>
                <a:cs typeface="The Girl Next Door"/>
                <a:sym typeface="The Girl Next Door"/>
              </a:rPr>
              <a:t> and usually an </a:t>
            </a:r>
            <a:r>
              <a:rPr b="1" lang="en" sz="2200">
                <a:latin typeface="The Girl Next Door"/>
                <a:ea typeface="The Girl Next Door"/>
                <a:cs typeface="The Girl Next Door"/>
                <a:sym typeface="The Girl Next Door"/>
              </a:rPr>
              <a:t>image</a:t>
            </a:r>
            <a:r>
              <a:rPr lang="en" sz="2200">
                <a:latin typeface="The Girl Next Door"/>
                <a:ea typeface="The Girl Next Door"/>
                <a:cs typeface="The Girl Next Door"/>
                <a:sym typeface="The Girl Next Door"/>
              </a:rPr>
              <a:t> associated with the word.</a:t>
            </a:r>
            <a:endParaRPr sz="2200">
              <a:latin typeface="The Girl Next Door"/>
              <a:ea typeface="The Girl Next Door"/>
              <a:cs typeface="The Girl Next Door"/>
              <a:sym typeface="The Girl Next Door"/>
            </a:endParaRPr>
          </a:p>
          <a:p>
            <a:pPr indent="0" lvl="0" marL="0" rtl="0" algn="l">
              <a:lnSpc>
                <a:spcPct val="115000"/>
              </a:lnSpc>
              <a:spcBef>
                <a:spcPts val="0"/>
              </a:spcBef>
              <a:spcAft>
                <a:spcPts val="0"/>
              </a:spcAft>
              <a:buNone/>
            </a:pPr>
            <a:r>
              <a:t/>
            </a:r>
            <a:endParaRPr>
              <a:latin typeface="The Girl Next Door"/>
              <a:ea typeface="The Girl Next Door"/>
              <a:cs typeface="The Girl Next Door"/>
              <a:sym typeface="The Girl Next Door"/>
            </a:endParaRPr>
          </a:p>
          <a:p>
            <a:pPr indent="0" lvl="0" marL="0" rtl="0" algn="l">
              <a:lnSpc>
                <a:spcPct val="115000"/>
              </a:lnSpc>
              <a:spcBef>
                <a:spcPts val="0"/>
              </a:spcBef>
              <a:spcAft>
                <a:spcPts val="0"/>
              </a:spcAft>
              <a:buNone/>
            </a:pPr>
            <a:r>
              <a:rPr lang="en" sz="2200">
                <a:latin typeface="The Girl Next Door"/>
                <a:ea typeface="The Girl Next Door"/>
                <a:cs typeface="The Girl Next Door"/>
                <a:sym typeface="The Girl Next Door"/>
              </a:rPr>
              <a:t>TEACHERS: Check out some ideas on the next slide.</a:t>
            </a:r>
            <a:endParaRPr sz="2200">
              <a:latin typeface="The Girl Next Door"/>
              <a:ea typeface="The Girl Next Door"/>
              <a:cs typeface="The Girl Next Door"/>
              <a:sym typeface="The Girl Next Door"/>
            </a:endParaRPr>
          </a:p>
        </p:txBody>
      </p:sp>
      <p:sp>
        <p:nvSpPr>
          <p:cNvPr id="231" name="Google Shape;231;p60"/>
          <p:cNvSpPr txBox="1"/>
          <p:nvPr/>
        </p:nvSpPr>
        <p:spPr>
          <a:xfrm>
            <a:off x="732725" y="4574050"/>
            <a:ext cx="5331300" cy="47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latin typeface="Boogaloo"/>
                <a:ea typeface="Boogaloo"/>
                <a:cs typeface="Boogaloo"/>
                <a:sym typeface="Boogaloo"/>
              </a:rPr>
              <a:t>This symbol is a direct link to the Spanish Dictionary website.</a:t>
            </a:r>
            <a:endParaRPr sz="1800">
              <a:latin typeface="Boogaloo"/>
              <a:ea typeface="Boogaloo"/>
              <a:cs typeface="Boogaloo"/>
              <a:sym typeface="Boogaloo"/>
            </a:endParaRPr>
          </a:p>
        </p:txBody>
      </p:sp>
      <p:pic>
        <p:nvPicPr>
          <p:cNvPr id="232" name="Google Shape;232;p60"/>
          <p:cNvPicPr preferRelativeResize="0"/>
          <p:nvPr/>
        </p:nvPicPr>
        <p:blipFill>
          <a:blip r:embed="rId8">
            <a:alphaModFix/>
          </a:blip>
          <a:stretch>
            <a:fillRect/>
          </a:stretch>
        </p:blipFill>
        <p:spPr>
          <a:xfrm rot="-277602">
            <a:off x="5943600" y="4625424"/>
            <a:ext cx="3141013" cy="630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p61"/>
          <p:cNvSpPr txBox="1"/>
          <p:nvPr>
            <p:ph idx="4294967295" type="ctrTitle"/>
          </p:nvPr>
        </p:nvSpPr>
        <p:spPr>
          <a:xfrm>
            <a:off x="30450" y="10625"/>
            <a:ext cx="9113400" cy="74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000000"/>
                </a:solidFill>
                <a:latin typeface="Snowburst One"/>
                <a:ea typeface="Snowburst One"/>
                <a:cs typeface="Snowburst One"/>
                <a:sym typeface="Snowburst One"/>
              </a:rPr>
              <a:t>Ideas for Working With Spanish Words</a:t>
            </a:r>
            <a:endParaRPr i="1" sz="3400">
              <a:solidFill>
                <a:srgbClr val="000000"/>
              </a:solidFill>
              <a:latin typeface="Snowburst One"/>
              <a:ea typeface="Snowburst One"/>
              <a:cs typeface="Snowburst One"/>
              <a:sym typeface="Snowburst One"/>
            </a:endParaRPr>
          </a:p>
        </p:txBody>
      </p:sp>
      <p:pic>
        <p:nvPicPr>
          <p:cNvPr id="238" name="Google Shape;238;p61"/>
          <p:cNvPicPr preferRelativeResize="0"/>
          <p:nvPr/>
        </p:nvPicPr>
        <p:blipFill>
          <a:blip r:embed="rId3">
            <a:alphaModFix/>
          </a:blip>
          <a:stretch>
            <a:fillRect/>
          </a:stretch>
        </p:blipFill>
        <p:spPr>
          <a:xfrm>
            <a:off x="228600" y="2234500"/>
            <a:ext cx="2012025" cy="2698225"/>
          </a:xfrm>
          <a:prstGeom prst="rect">
            <a:avLst/>
          </a:prstGeom>
          <a:noFill/>
          <a:ln>
            <a:noFill/>
          </a:ln>
        </p:spPr>
      </p:pic>
      <p:sp>
        <p:nvSpPr>
          <p:cNvPr id="239" name="Google Shape;239;p61"/>
          <p:cNvSpPr txBox="1"/>
          <p:nvPr/>
        </p:nvSpPr>
        <p:spPr>
          <a:xfrm>
            <a:off x="99350" y="630450"/>
            <a:ext cx="9044700" cy="74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latin typeface="The Girl Next Door"/>
                <a:ea typeface="The Girl Next Door"/>
                <a:cs typeface="The Girl Next Door"/>
                <a:sym typeface="The Girl Next Door"/>
              </a:rPr>
              <a:t>Consider using a separate document like the one shown below to track the Spanish words used in the story. The way you use this document will vary, depending upon the age of your students and/or your students’ familiarity with G-Suite tools.</a:t>
            </a:r>
            <a:endParaRPr sz="2000">
              <a:latin typeface="The Girl Next Door"/>
              <a:ea typeface="The Girl Next Door"/>
              <a:cs typeface="The Girl Next Door"/>
              <a:sym typeface="The Girl Next Door"/>
            </a:endParaRPr>
          </a:p>
        </p:txBody>
      </p:sp>
      <p:sp>
        <p:nvSpPr>
          <p:cNvPr id="240" name="Google Shape;240;p61"/>
          <p:cNvSpPr txBox="1"/>
          <p:nvPr/>
        </p:nvSpPr>
        <p:spPr>
          <a:xfrm>
            <a:off x="199325" y="4345450"/>
            <a:ext cx="2129700" cy="51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latin typeface="Boogaloo"/>
                <a:ea typeface="Boogaloo"/>
                <a:cs typeface="Boogaloo"/>
                <a:sym typeface="Boogaloo"/>
              </a:rPr>
              <a:t>To MAKE A COPY, click </a:t>
            </a:r>
            <a:r>
              <a:rPr lang="en" sz="1500" u="sng">
                <a:solidFill>
                  <a:schemeClr val="hlink"/>
                </a:solidFill>
                <a:latin typeface="Boogaloo"/>
                <a:ea typeface="Boogaloo"/>
                <a:cs typeface="Boogaloo"/>
                <a:sym typeface="Boogaloo"/>
                <a:hlinkClick r:id="rId4"/>
              </a:rPr>
              <a:t>here</a:t>
            </a:r>
            <a:r>
              <a:rPr lang="en" sz="1500">
                <a:latin typeface="Boogaloo"/>
                <a:ea typeface="Boogaloo"/>
                <a:cs typeface="Boogaloo"/>
                <a:sym typeface="Boogaloo"/>
              </a:rPr>
              <a:t>.</a:t>
            </a:r>
            <a:endParaRPr sz="1500">
              <a:latin typeface="Boogaloo"/>
              <a:ea typeface="Boogaloo"/>
              <a:cs typeface="Boogaloo"/>
              <a:sym typeface="Boogaloo"/>
            </a:endParaRPr>
          </a:p>
        </p:txBody>
      </p:sp>
      <p:sp>
        <p:nvSpPr>
          <p:cNvPr id="241" name="Google Shape;241;p61"/>
          <p:cNvSpPr txBox="1"/>
          <p:nvPr/>
        </p:nvSpPr>
        <p:spPr>
          <a:xfrm>
            <a:off x="2335300" y="2002050"/>
            <a:ext cx="6804900" cy="257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latin typeface="The Girl Next Door"/>
                <a:ea typeface="The Girl Next Door"/>
                <a:cs typeface="The Girl Next Door"/>
                <a:sym typeface="The Girl Next Door"/>
              </a:rPr>
              <a:t>TEACHER OPTIONS:</a:t>
            </a:r>
            <a:endParaRPr b="1" sz="2200">
              <a:latin typeface="The Girl Next Door"/>
              <a:ea typeface="The Girl Next Door"/>
              <a:cs typeface="The Girl Next Door"/>
              <a:sym typeface="The Girl Next Door"/>
            </a:endParaRPr>
          </a:p>
          <a:p>
            <a:pPr indent="-336550" lvl="0" marL="457200" rtl="0" algn="l">
              <a:lnSpc>
                <a:spcPct val="115000"/>
              </a:lnSpc>
              <a:spcBef>
                <a:spcPts val="0"/>
              </a:spcBef>
              <a:spcAft>
                <a:spcPts val="0"/>
              </a:spcAft>
              <a:buSzPts val="1700"/>
              <a:buFont typeface="The Girl Next Door"/>
              <a:buChar char="●"/>
            </a:pPr>
            <a:r>
              <a:rPr lang="en" sz="1700">
                <a:latin typeface="The Girl Next Door"/>
                <a:ea typeface="The Girl Next Door"/>
                <a:cs typeface="The Girl Next Door"/>
                <a:sym typeface="The Girl Next Door"/>
              </a:rPr>
              <a:t>Do this as a class. This would allow teacher modeling of working in a Google Doc. </a:t>
            </a:r>
            <a:endParaRPr sz="1700">
              <a:latin typeface="The Girl Next Door"/>
              <a:ea typeface="The Girl Next Door"/>
              <a:cs typeface="The Girl Next Door"/>
              <a:sym typeface="The Girl Next Door"/>
            </a:endParaRPr>
          </a:p>
          <a:p>
            <a:pPr indent="-336550" lvl="0" marL="457200" rtl="0" algn="l">
              <a:lnSpc>
                <a:spcPct val="115000"/>
              </a:lnSpc>
              <a:spcBef>
                <a:spcPts val="0"/>
              </a:spcBef>
              <a:spcAft>
                <a:spcPts val="0"/>
              </a:spcAft>
              <a:buSzPts val="1700"/>
              <a:buFont typeface="The Girl Next Door"/>
              <a:buChar char="●"/>
            </a:pPr>
            <a:r>
              <a:rPr lang="en" sz="1700">
                <a:latin typeface="The Girl Next Door"/>
                <a:ea typeface="The Girl Next Door"/>
                <a:cs typeface="The Girl Next Door"/>
                <a:sym typeface="The Girl Next Door"/>
              </a:rPr>
              <a:t>Give each student a copy of their own by embedding </a:t>
            </a:r>
            <a:r>
              <a:rPr lang="en" sz="1700" u="sng">
                <a:solidFill>
                  <a:schemeClr val="hlink"/>
                </a:solidFill>
                <a:latin typeface="The Girl Next Door"/>
                <a:ea typeface="The Girl Next Door"/>
                <a:cs typeface="The Girl Next Door"/>
                <a:sym typeface="The Girl Next Door"/>
                <a:hlinkClick r:id="rId5"/>
              </a:rPr>
              <a:t>this link</a:t>
            </a:r>
            <a:r>
              <a:rPr lang="en" sz="1700">
                <a:latin typeface="The Girl Next Door"/>
                <a:ea typeface="The Girl Next Door"/>
                <a:cs typeface="The Girl Next Door"/>
                <a:sym typeface="The Girl Next Door"/>
              </a:rPr>
              <a:t> onto a slide within the hyperdoc. Their “copy” will be saved within their Google Drive.</a:t>
            </a:r>
            <a:endParaRPr sz="1700">
              <a:latin typeface="The Girl Next Door"/>
              <a:ea typeface="The Girl Next Door"/>
              <a:cs typeface="The Girl Next Door"/>
              <a:sym typeface="The Girl Next Door"/>
            </a:endParaRPr>
          </a:p>
          <a:p>
            <a:pPr indent="-336550" lvl="0" marL="457200" rtl="0" algn="l">
              <a:lnSpc>
                <a:spcPct val="115000"/>
              </a:lnSpc>
              <a:spcBef>
                <a:spcPts val="0"/>
              </a:spcBef>
              <a:spcAft>
                <a:spcPts val="0"/>
              </a:spcAft>
              <a:buSzPts val="1700"/>
              <a:buFont typeface="The Girl Next Door"/>
              <a:buChar char="●"/>
            </a:pPr>
            <a:r>
              <a:rPr lang="en" sz="1700">
                <a:latin typeface="The Girl Next Door"/>
                <a:ea typeface="The Girl Next Door"/>
                <a:cs typeface="The Girl Next Door"/>
                <a:sym typeface="The Girl Next Door"/>
              </a:rPr>
              <a:t>The first column could be filled in ahead of time.</a:t>
            </a:r>
            <a:endParaRPr sz="1700">
              <a:latin typeface="The Girl Next Door"/>
              <a:ea typeface="The Girl Next Door"/>
              <a:cs typeface="The Girl Next Door"/>
              <a:sym typeface="The Girl Next Door"/>
            </a:endParaRPr>
          </a:p>
          <a:p>
            <a:pPr indent="-336550" lvl="0" marL="457200" rtl="0" algn="l">
              <a:lnSpc>
                <a:spcPct val="115000"/>
              </a:lnSpc>
              <a:spcBef>
                <a:spcPts val="0"/>
              </a:spcBef>
              <a:spcAft>
                <a:spcPts val="0"/>
              </a:spcAft>
              <a:buSzPts val="1700"/>
              <a:buFont typeface="The Girl Next Door"/>
              <a:buChar char="●"/>
            </a:pPr>
            <a:r>
              <a:rPr lang="en" sz="1700">
                <a:latin typeface="The Girl Next Door"/>
                <a:ea typeface="The Girl Next Door"/>
                <a:cs typeface="The Girl Next Door"/>
                <a:sym typeface="The Girl Next Door"/>
              </a:rPr>
              <a:t>You can modify the columns as you see fit.</a:t>
            </a:r>
            <a:endParaRPr sz="1700">
              <a:latin typeface="The Girl Next Door"/>
              <a:ea typeface="The Girl Next Door"/>
              <a:cs typeface="The Girl Next Door"/>
              <a:sym typeface="The Girl Next Door"/>
            </a:endParaRPr>
          </a:p>
        </p:txBody>
      </p:sp>
      <p:sp>
        <p:nvSpPr>
          <p:cNvPr id="242" name="Google Shape;242;p61"/>
          <p:cNvSpPr txBox="1"/>
          <p:nvPr/>
        </p:nvSpPr>
        <p:spPr>
          <a:xfrm>
            <a:off x="2338900" y="4496700"/>
            <a:ext cx="6804900" cy="64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Boogaloo"/>
                <a:ea typeface="Boogaloo"/>
                <a:cs typeface="Boogaloo"/>
                <a:sym typeface="Boogaloo"/>
              </a:rPr>
              <a:t>NOTE: You or students will need to add ROWS to the table as you go but to keep the HEADINGS, you would have to duplicate (CTRL-D) a blank TABLE onto each new page.</a:t>
            </a:r>
            <a:endParaRPr>
              <a:solidFill>
                <a:schemeClr val="dk1"/>
              </a:solidFill>
              <a:latin typeface="Boogaloo"/>
              <a:ea typeface="Boogaloo"/>
              <a:cs typeface="Boogaloo"/>
              <a:sym typeface="Boogalo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EDAD8"/>
        </a:solidFill>
      </p:bgPr>
    </p:bg>
    <p:spTree>
      <p:nvGrpSpPr>
        <p:cNvPr id="246" name="Shape 246"/>
        <p:cNvGrpSpPr/>
        <p:nvPr/>
      </p:nvGrpSpPr>
      <p:grpSpPr>
        <a:xfrm>
          <a:off x="0" y="0"/>
          <a:ext cx="0" cy="0"/>
          <a:chOff x="0" y="0"/>
          <a:chExt cx="0" cy="0"/>
        </a:xfrm>
      </p:grpSpPr>
      <p:sp>
        <p:nvSpPr>
          <p:cNvPr id="247" name="Google Shape;247;p62"/>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248" name="Google Shape;248;p62"/>
          <p:cNvGraphicFramePr/>
          <p:nvPr/>
        </p:nvGraphicFramePr>
        <p:xfrm>
          <a:off x="952500" y="1390650"/>
          <a:ext cx="3000000" cy="3000000"/>
        </p:xfrm>
        <a:graphic>
          <a:graphicData uri="http://schemas.openxmlformats.org/drawingml/2006/table">
            <a:tbl>
              <a:tblPr>
                <a:noFill/>
                <a:tableStyleId>{27E631F0-73C4-40C5-A077-B97A673BCB5C}</a:tableStyleId>
              </a:tblPr>
              <a:tblGrid>
                <a:gridCol w="2416400"/>
                <a:gridCol w="4822600"/>
              </a:tblGrid>
              <a:tr h="381000">
                <a:tc>
                  <a:txBody>
                    <a:bodyPr/>
                    <a:lstStyle/>
                    <a:p>
                      <a:pPr indent="0" lvl="0" marL="0" rtl="0" algn="ctr">
                        <a:spcBef>
                          <a:spcPts val="0"/>
                        </a:spcBef>
                        <a:spcAft>
                          <a:spcPts val="0"/>
                        </a:spcAft>
                        <a:buNone/>
                      </a:pPr>
                      <a:r>
                        <a:rPr b="1" lang="en" sz="2000">
                          <a:solidFill>
                            <a:srgbClr val="FFFFFF"/>
                          </a:solidFill>
                          <a:latin typeface="Snowburst One"/>
                          <a:ea typeface="Snowburst One"/>
                          <a:cs typeface="Snowburst One"/>
                          <a:sym typeface="Snowburst One"/>
                        </a:rPr>
                        <a:t>Spanish word</a:t>
                      </a:r>
                      <a:endParaRPr b="1" sz="2000">
                        <a:solidFill>
                          <a:srgbClr val="FFFFFF"/>
                        </a:solidFill>
                        <a:latin typeface="Snowburst One"/>
                        <a:ea typeface="Snowburst One"/>
                        <a:cs typeface="Snowburst One"/>
                        <a:sym typeface="Snowburst One"/>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049097"/>
                    </a:solidFill>
                  </a:tcPr>
                </a:tc>
                <a:tc>
                  <a:txBody>
                    <a:bodyPr/>
                    <a:lstStyle/>
                    <a:p>
                      <a:pPr indent="0" lvl="0" marL="0" rtl="0" algn="ctr">
                        <a:spcBef>
                          <a:spcPts val="0"/>
                        </a:spcBef>
                        <a:spcAft>
                          <a:spcPts val="0"/>
                        </a:spcAft>
                        <a:buNone/>
                      </a:pPr>
                      <a:r>
                        <a:rPr b="1" lang="en" sz="2000">
                          <a:solidFill>
                            <a:srgbClr val="FFFFFF"/>
                          </a:solidFill>
                          <a:latin typeface="Snowburst One"/>
                          <a:ea typeface="Snowburst One"/>
                          <a:cs typeface="Snowburst One"/>
                          <a:sym typeface="Snowburst One"/>
                        </a:rPr>
                        <a:t>Meaning/Translation</a:t>
                      </a:r>
                      <a:endParaRPr b="1" sz="2000">
                        <a:solidFill>
                          <a:srgbClr val="FFFFFF"/>
                        </a:solidFill>
                        <a:latin typeface="Snowburst One"/>
                        <a:ea typeface="Snowburst One"/>
                        <a:cs typeface="Snowburst One"/>
                        <a:sym typeface="Snowburst One"/>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049097"/>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bl>
          </a:graphicData>
        </a:graphic>
      </p:graphicFrame>
      <p:sp>
        <p:nvSpPr>
          <p:cNvPr id="249" name="Google Shape;249;p62"/>
          <p:cNvSpPr/>
          <p:nvPr/>
        </p:nvSpPr>
        <p:spPr>
          <a:xfrm>
            <a:off x="19750" y="77000"/>
            <a:ext cx="91242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latin typeface="Snowburst One"/>
                <a:ea typeface="Snowburst One"/>
                <a:cs typeface="Snowburst One"/>
                <a:sym typeface="Snowburst One"/>
              </a:rPr>
              <a:t>Build a Spanish Word Resource</a:t>
            </a:r>
            <a:endParaRPr sz="3600">
              <a:latin typeface="Snowburst One"/>
              <a:ea typeface="Snowburst One"/>
              <a:cs typeface="Snowburst One"/>
              <a:sym typeface="Snowburst One"/>
            </a:endParaRPr>
          </a:p>
        </p:txBody>
      </p:sp>
      <p:sp>
        <p:nvSpPr>
          <p:cNvPr id="250" name="Google Shape;250;p62"/>
          <p:cNvSpPr txBox="1"/>
          <p:nvPr/>
        </p:nvSpPr>
        <p:spPr>
          <a:xfrm>
            <a:off x="5450" y="507500"/>
            <a:ext cx="91242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The Girl Next Door"/>
                <a:ea typeface="The Girl Next Door"/>
                <a:cs typeface="The Girl Next Door"/>
                <a:sym typeface="The Girl Next Door"/>
              </a:rPr>
              <a:t>As you read </a:t>
            </a:r>
            <a:r>
              <a:rPr i="1" lang="en" sz="2100">
                <a:latin typeface="The Girl Next Door"/>
                <a:ea typeface="The Girl Next Door"/>
                <a:cs typeface="The Girl Next Door"/>
                <a:sym typeface="The Girl Next Door"/>
              </a:rPr>
              <a:t>Stella Diaz Has Something to Say</a:t>
            </a:r>
            <a:r>
              <a:rPr lang="en" sz="2100">
                <a:latin typeface="The Girl Next Door"/>
                <a:ea typeface="The Girl Next Door"/>
                <a:cs typeface="The Girl Next Door"/>
                <a:sym typeface="The Girl Next Door"/>
              </a:rPr>
              <a:t>, gather up the Spanish words the author sprinkles throughout the story.</a:t>
            </a:r>
            <a:endParaRPr sz="2100">
              <a:latin typeface="The Girl Next Door"/>
              <a:ea typeface="The Girl Next Door"/>
              <a:cs typeface="The Girl Next Door"/>
              <a:sym typeface="The Girl Next Door"/>
            </a:endParaRPr>
          </a:p>
        </p:txBody>
      </p:sp>
      <p:pic>
        <p:nvPicPr>
          <p:cNvPr id="251" name="Google Shape;251;p62"/>
          <p:cNvPicPr preferRelativeResize="0"/>
          <p:nvPr/>
        </p:nvPicPr>
        <p:blipFill>
          <a:blip r:embed="rId3">
            <a:alphaModFix/>
          </a:blip>
          <a:stretch>
            <a:fillRect/>
          </a:stretch>
        </p:blipFill>
        <p:spPr>
          <a:xfrm>
            <a:off x="8369575" y="4436152"/>
            <a:ext cx="693850" cy="641123"/>
          </a:xfrm>
          <a:prstGeom prst="rect">
            <a:avLst/>
          </a:prstGeom>
          <a:noFill/>
          <a:ln>
            <a:noFill/>
          </a:ln>
        </p:spPr>
      </p:pic>
      <p:pic>
        <p:nvPicPr>
          <p:cNvPr id="252" name="Google Shape;252;p62"/>
          <p:cNvPicPr preferRelativeResize="0"/>
          <p:nvPr/>
        </p:nvPicPr>
        <p:blipFill>
          <a:blip r:embed="rId3">
            <a:alphaModFix/>
          </a:blip>
          <a:stretch>
            <a:fillRect/>
          </a:stretch>
        </p:blipFill>
        <p:spPr>
          <a:xfrm>
            <a:off x="80575" y="4436152"/>
            <a:ext cx="693850" cy="641123"/>
          </a:xfrm>
          <a:prstGeom prst="rect">
            <a:avLst/>
          </a:prstGeom>
          <a:noFill/>
          <a:ln>
            <a:noFill/>
          </a:ln>
        </p:spPr>
      </p:pic>
      <p:pic>
        <p:nvPicPr>
          <p:cNvPr id="253" name="Google Shape;253;p62">
            <a:hlinkClick r:id="rId4"/>
          </p:cNvPr>
          <p:cNvPicPr preferRelativeResize="0"/>
          <p:nvPr/>
        </p:nvPicPr>
        <p:blipFill>
          <a:blip r:embed="rId5">
            <a:alphaModFix/>
          </a:blip>
          <a:stretch>
            <a:fillRect/>
          </a:stretch>
        </p:blipFill>
        <p:spPr>
          <a:xfrm>
            <a:off x="182550" y="1390650"/>
            <a:ext cx="630750" cy="630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EDAD8"/>
        </a:solidFill>
      </p:bgPr>
    </p:bg>
    <p:spTree>
      <p:nvGrpSpPr>
        <p:cNvPr id="257" name="Shape 257"/>
        <p:cNvGrpSpPr/>
        <p:nvPr/>
      </p:nvGrpSpPr>
      <p:grpSpPr>
        <a:xfrm>
          <a:off x="0" y="0"/>
          <a:ext cx="0" cy="0"/>
          <a:chOff x="0" y="0"/>
          <a:chExt cx="0" cy="0"/>
        </a:xfrm>
      </p:grpSpPr>
      <p:sp>
        <p:nvSpPr>
          <p:cNvPr id="258" name="Google Shape;258;p63"/>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259" name="Google Shape;259;p63"/>
          <p:cNvGraphicFramePr/>
          <p:nvPr/>
        </p:nvGraphicFramePr>
        <p:xfrm>
          <a:off x="952500" y="247650"/>
          <a:ext cx="3000000" cy="3000000"/>
        </p:xfrm>
        <a:graphic>
          <a:graphicData uri="http://schemas.openxmlformats.org/drawingml/2006/table">
            <a:tbl>
              <a:tblPr>
                <a:noFill/>
                <a:tableStyleId>{27E631F0-73C4-40C5-A077-B97A673BCB5C}</a:tableStyleId>
              </a:tblPr>
              <a:tblGrid>
                <a:gridCol w="2416400"/>
                <a:gridCol w="4822600"/>
              </a:tblGrid>
              <a:tr h="381000">
                <a:tc>
                  <a:txBody>
                    <a:bodyPr/>
                    <a:lstStyle/>
                    <a:p>
                      <a:pPr indent="0" lvl="0" marL="0" rtl="0" algn="ctr">
                        <a:spcBef>
                          <a:spcPts val="0"/>
                        </a:spcBef>
                        <a:spcAft>
                          <a:spcPts val="0"/>
                        </a:spcAft>
                        <a:buNone/>
                      </a:pPr>
                      <a:r>
                        <a:rPr b="1" lang="en" sz="2000">
                          <a:solidFill>
                            <a:srgbClr val="FFFFFF"/>
                          </a:solidFill>
                          <a:latin typeface="Snowburst One"/>
                          <a:ea typeface="Snowburst One"/>
                          <a:cs typeface="Snowburst One"/>
                          <a:sym typeface="Snowburst One"/>
                        </a:rPr>
                        <a:t>Spanish word</a:t>
                      </a:r>
                      <a:endParaRPr b="1" sz="2000">
                        <a:solidFill>
                          <a:srgbClr val="FFFFFF"/>
                        </a:solidFill>
                        <a:latin typeface="Snowburst One"/>
                        <a:ea typeface="Snowburst One"/>
                        <a:cs typeface="Snowburst One"/>
                        <a:sym typeface="Snowburst One"/>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049097"/>
                    </a:solidFill>
                  </a:tcPr>
                </a:tc>
                <a:tc>
                  <a:txBody>
                    <a:bodyPr/>
                    <a:lstStyle/>
                    <a:p>
                      <a:pPr indent="0" lvl="0" marL="0" rtl="0" algn="ctr">
                        <a:spcBef>
                          <a:spcPts val="0"/>
                        </a:spcBef>
                        <a:spcAft>
                          <a:spcPts val="0"/>
                        </a:spcAft>
                        <a:buNone/>
                      </a:pPr>
                      <a:r>
                        <a:rPr b="1" lang="en" sz="2000">
                          <a:solidFill>
                            <a:srgbClr val="FFFFFF"/>
                          </a:solidFill>
                          <a:latin typeface="Snowburst One"/>
                          <a:ea typeface="Snowburst One"/>
                          <a:cs typeface="Snowburst One"/>
                          <a:sym typeface="Snowburst One"/>
                        </a:rPr>
                        <a:t>Meaning/Translation</a:t>
                      </a:r>
                      <a:endParaRPr b="1" sz="2000">
                        <a:solidFill>
                          <a:srgbClr val="FFFFFF"/>
                        </a:solidFill>
                        <a:latin typeface="Snowburst One"/>
                        <a:ea typeface="Snowburst One"/>
                        <a:cs typeface="Snowburst One"/>
                        <a:sym typeface="Snowburst One"/>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049097"/>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800">
                        <a:latin typeface="Life Savers"/>
                        <a:ea typeface="Life Savers"/>
                        <a:cs typeface="Life Savers"/>
                        <a:sym typeface="Life Savers"/>
                      </a:endParaRPr>
                    </a:p>
                  </a:txBody>
                  <a:tcPr marT="91425" marB="91425" marR="91425" marL="91425">
                    <a:lnL cap="flat" cmpd="sng" w="19050">
                      <a:solidFill>
                        <a:srgbClr val="049097"/>
                      </a:solidFill>
                      <a:prstDash val="solid"/>
                      <a:round/>
                      <a:headEnd len="sm" w="sm" type="none"/>
                      <a:tailEnd len="sm" w="sm" type="none"/>
                    </a:lnL>
                    <a:lnR cap="flat" cmpd="sng" w="19050">
                      <a:solidFill>
                        <a:srgbClr val="049097"/>
                      </a:solidFill>
                      <a:prstDash val="solid"/>
                      <a:round/>
                      <a:headEnd len="sm" w="sm" type="none"/>
                      <a:tailEnd len="sm" w="sm" type="none"/>
                    </a:lnR>
                    <a:lnT cap="flat" cmpd="sng" w="19050">
                      <a:solidFill>
                        <a:srgbClr val="049097"/>
                      </a:solidFill>
                      <a:prstDash val="solid"/>
                      <a:round/>
                      <a:headEnd len="sm" w="sm" type="none"/>
                      <a:tailEnd len="sm" w="sm" type="none"/>
                    </a:lnT>
                    <a:lnB cap="flat" cmpd="sng" w="19050">
                      <a:solidFill>
                        <a:srgbClr val="049097"/>
                      </a:solidFill>
                      <a:prstDash val="solid"/>
                      <a:round/>
                      <a:headEnd len="sm" w="sm" type="none"/>
                      <a:tailEnd len="sm" w="sm" type="none"/>
                    </a:lnB>
                    <a:solidFill>
                      <a:srgbClr val="FFFFFF"/>
                    </a:solidFill>
                  </a:tcPr>
                </a:tc>
              </a:tr>
            </a:tbl>
          </a:graphicData>
        </a:graphic>
      </p:graphicFrame>
      <p:pic>
        <p:nvPicPr>
          <p:cNvPr id="260" name="Google Shape;260;p63"/>
          <p:cNvPicPr preferRelativeResize="0"/>
          <p:nvPr/>
        </p:nvPicPr>
        <p:blipFill>
          <a:blip r:embed="rId3">
            <a:alphaModFix/>
          </a:blip>
          <a:stretch>
            <a:fillRect/>
          </a:stretch>
        </p:blipFill>
        <p:spPr>
          <a:xfrm>
            <a:off x="8369575" y="4436152"/>
            <a:ext cx="693850" cy="641123"/>
          </a:xfrm>
          <a:prstGeom prst="rect">
            <a:avLst/>
          </a:prstGeom>
          <a:noFill/>
          <a:ln>
            <a:noFill/>
          </a:ln>
        </p:spPr>
      </p:pic>
      <p:pic>
        <p:nvPicPr>
          <p:cNvPr id="261" name="Google Shape;261;p63"/>
          <p:cNvPicPr preferRelativeResize="0"/>
          <p:nvPr/>
        </p:nvPicPr>
        <p:blipFill>
          <a:blip r:embed="rId3">
            <a:alphaModFix/>
          </a:blip>
          <a:stretch>
            <a:fillRect/>
          </a:stretch>
        </p:blipFill>
        <p:spPr>
          <a:xfrm>
            <a:off x="80575" y="4436152"/>
            <a:ext cx="693850" cy="641123"/>
          </a:xfrm>
          <a:prstGeom prst="rect">
            <a:avLst/>
          </a:prstGeom>
          <a:noFill/>
          <a:ln>
            <a:noFill/>
          </a:ln>
        </p:spPr>
      </p:pic>
      <p:sp>
        <p:nvSpPr>
          <p:cNvPr id="262" name="Google Shape;262;p63"/>
          <p:cNvSpPr txBox="1"/>
          <p:nvPr/>
        </p:nvSpPr>
        <p:spPr>
          <a:xfrm>
            <a:off x="876300" y="4496700"/>
            <a:ext cx="7396500" cy="60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latin typeface="Boogaloo"/>
                <a:ea typeface="Boogaloo"/>
                <a:cs typeface="Boogaloo"/>
                <a:sym typeface="Boogaloo"/>
              </a:rPr>
              <a:t>TEACHERS:  Teach students how to duplicate this slide as is (no words filled in). Select the slide by tapping on it at the left, and then use CTRL-D. They should always keep one slide like this (blank) so they can add more slides as they go.</a:t>
            </a:r>
            <a:endParaRPr sz="1300">
              <a:solidFill>
                <a:schemeClr val="dk1"/>
              </a:solidFill>
              <a:latin typeface="Boogaloo"/>
              <a:ea typeface="Boogaloo"/>
              <a:cs typeface="Boogaloo"/>
              <a:sym typeface="Boogaloo"/>
            </a:endParaRPr>
          </a:p>
        </p:txBody>
      </p:sp>
      <p:pic>
        <p:nvPicPr>
          <p:cNvPr id="263" name="Google Shape;263;p63">
            <a:hlinkClick r:id="rId4"/>
          </p:cNvPr>
          <p:cNvPicPr preferRelativeResize="0"/>
          <p:nvPr/>
        </p:nvPicPr>
        <p:blipFill>
          <a:blip r:embed="rId5">
            <a:alphaModFix/>
          </a:blip>
          <a:stretch>
            <a:fillRect/>
          </a:stretch>
        </p:blipFill>
        <p:spPr>
          <a:xfrm>
            <a:off x="143675" y="247650"/>
            <a:ext cx="630750" cy="630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pic>
        <p:nvPicPr>
          <p:cNvPr id="268" name="Google Shape;268;p64"/>
          <p:cNvPicPr preferRelativeResize="0"/>
          <p:nvPr/>
        </p:nvPicPr>
        <p:blipFill>
          <a:blip r:embed="rId3">
            <a:alphaModFix/>
          </a:blip>
          <a:stretch>
            <a:fillRect/>
          </a:stretch>
        </p:blipFill>
        <p:spPr>
          <a:xfrm>
            <a:off x="5393100" y="152400"/>
            <a:ext cx="3592069" cy="4838699"/>
          </a:xfrm>
          <a:prstGeom prst="rect">
            <a:avLst/>
          </a:prstGeom>
          <a:noFill/>
          <a:ln>
            <a:noFill/>
          </a:ln>
        </p:spPr>
      </p:pic>
      <p:pic>
        <p:nvPicPr>
          <p:cNvPr id="269" name="Google Shape;269;p64"/>
          <p:cNvPicPr preferRelativeResize="0"/>
          <p:nvPr/>
        </p:nvPicPr>
        <p:blipFill rotWithShape="1">
          <a:blip r:embed="rId4">
            <a:alphaModFix/>
          </a:blip>
          <a:srcRect b="0" l="0" r="17850" t="0"/>
          <a:stretch/>
        </p:blipFill>
        <p:spPr>
          <a:xfrm>
            <a:off x="-289125" y="0"/>
            <a:ext cx="3951926" cy="1089450"/>
          </a:xfrm>
          <a:prstGeom prst="rect">
            <a:avLst/>
          </a:prstGeom>
          <a:noFill/>
          <a:ln>
            <a:noFill/>
          </a:ln>
        </p:spPr>
      </p:pic>
      <p:sp>
        <p:nvSpPr>
          <p:cNvPr id="270" name="Google Shape;270;p64"/>
          <p:cNvSpPr txBox="1"/>
          <p:nvPr/>
        </p:nvSpPr>
        <p:spPr>
          <a:xfrm>
            <a:off x="0" y="1752600"/>
            <a:ext cx="5276100" cy="34131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Comic Sans MS"/>
              <a:buChar char="●"/>
            </a:pPr>
            <a:r>
              <a:rPr lang="en">
                <a:solidFill>
                  <a:schemeClr val="dk1"/>
                </a:solidFill>
                <a:latin typeface="Comic Sans MS"/>
                <a:ea typeface="Comic Sans MS"/>
                <a:cs typeface="Comic Sans MS"/>
                <a:sym typeface="Comic Sans MS"/>
              </a:rPr>
              <a:t>Male betta fish cannot live together. This is because they are “territorial” and will attack other males. This is why they’re called Siamese fighting fish.</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0"/>
              </a:spcBef>
              <a:spcAft>
                <a:spcPts val="0"/>
              </a:spcAft>
              <a:buClr>
                <a:schemeClr val="dk1"/>
              </a:buClr>
              <a:buSzPts val="1400"/>
              <a:buFont typeface="Comic Sans MS"/>
              <a:buChar char="●"/>
            </a:pPr>
            <a:r>
              <a:rPr lang="en">
                <a:solidFill>
                  <a:schemeClr val="dk1"/>
                </a:solidFill>
                <a:highlight>
                  <a:srgbClr val="FFFFFF"/>
                </a:highlight>
                <a:latin typeface="Comic Sans MS"/>
                <a:ea typeface="Comic Sans MS"/>
                <a:cs typeface="Comic Sans MS"/>
                <a:sym typeface="Comic Sans MS"/>
              </a:rPr>
              <a:t>Most pet bettas are male bettas. This is because male bettas are larger  and are much more colorful than females. The also have more ornate (fancier) fins. </a:t>
            </a:r>
            <a:endParaRPr>
              <a:solidFill>
                <a:schemeClr val="dk1"/>
              </a:solidFill>
              <a:highlight>
                <a:srgbClr val="FFFFFF"/>
              </a:highlight>
              <a:latin typeface="Comic Sans MS"/>
              <a:ea typeface="Comic Sans MS"/>
              <a:cs typeface="Comic Sans MS"/>
              <a:sym typeface="Comic Sans MS"/>
            </a:endParaRPr>
          </a:p>
          <a:p>
            <a:pPr indent="-317500" lvl="0" marL="457200" rtl="0" algn="l">
              <a:lnSpc>
                <a:spcPct val="115000"/>
              </a:lnSpc>
              <a:spcBef>
                <a:spcPts val="0"/>
              </a:spcBef>
              <a:spcAft>
                <a:spcPts val="0"/>
              </a:spcAft>
              <a:buClr>
                <a:schemeClr val="dk1"/>
              </a:buClr>
              <a:buSzPts val="1400"/>
              <a:buFont typeface="Comic Sans MS"/>
              <a:buChar char="●"/>
            </a:pPr>
            <a:r>
              <a:rPr lang="en">
                <a:solidFill>
                  <a:schemeClr val="dk1"/>
                </a:solidFill>
                <a:latin typeface="Comic Sans MS"/>
                <a:ea typeface="Comic Sans MS"/>
                <a:cs typeface="Comic Sans MS"/>
                <a:sym typeface="Comic Sans MS"/>
              </a:rPr>
              <a:t>Male bettas build bubble nests. After the female releases the eggs the male gathers them in his mouth and "spits" them into the nest! </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0"/>
              </a:spcBef>
              <a:spcAft>
                <a:spcPts val="0"/>
              </a:spcAft>
              <a:buClr>
                <a:schemeClr val="dk1"/>
              </a:buClr>
              <a:buSzPts val="1400"/>
              <a:buFont typeface="Comic Sans MS"/>
              <a:buChar char="●"/>
            </a:pPr>
            <a:r>
              <a:rPr lang="en">
                <a:solidFill>
                  <a:schemeClr val="dk1"/>
                </a:solidFill>
                <a:highlight>
                  <a:srgbClr val="FFFFFF"/>
                </a:highlight>
                <a:latin typeface="Comic Sans MS"/>
                <a:ea typeface="Comic Sans MS"/>
                <a:cs typeface="Comic Sans MS"/>
                <a:sym typeface="Comic Sans MS"/>
              </a:rPr>
              <a:t>Betta fish can learn to recognize their owners and will often “show off” by performing tricks. They might follow your finger as you move it outside the bowl or swim through hoops or even push a ball into a goal!</a:t>
            </a:r>
            <a:endParaRPr>
              <a:solidFill>
                <a:schemeClr val="dk1"/>
              </a:solidFill>
              <a:latin typeface="Comic Sans MS"/>
              <a:ea typeface="Comic Sans MS"/>
              <a:cs typeface="Comic Sans MS"/>
              <a:sym typeface="Comic Sans MS"/>
            </a:endParaRPr>
          </a:p>
        </p:txBody>
      </p:sp>
      <p:sp>
        <p:nvSpPr>
          <p:cNvPr id="271" name="Google Shape;271;p64"/>
          <p:cNvSpPr txBox="1"/>
          <p:nvPr/>
        </p:nvSpPr>
        <p:spPr>
          <a:xfrm>
            <a:off x="56250" y="1033125"/>
            <a:ext cx="5276100" cy="7416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Unkempt"/>
                <a:ea typeface="Unkempt"/>
                <a:cs typeface="Unkempt"/>
                <a:sym typeface="Unkempt"/>
              </a:rPr>
              <a:t>Story Connection:  </a:t>
            </a:r>
            <a:r>
              <a:rPr i="1" lang="en" sz="1800">
                <a:latin typeface="Unkempt"/>
                <a:ea typeface="Unkempt"/>
                <a:cs typeface="Unkempt"/>
                <a:sym typeface="Unkempt"/>
              </a:rPr>
              <a:t>In chapter 1, we find out that Stella has a blue betta fish named Pancho.</a:t>
            </a:r>
            <a:endParaRPr i="1" sz="1800">
              <a:latin typeface="Unkempt"/>
              <a:ea typeface="Unkempt"/>
              <a:cs typeface="Unkempt"/>
              <a:sym typeface="Unkemp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sp>
        <p:nvSpPr>
          <p:cNvPr id="276" name="Google Shape;276;p65"/>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Learn how to draw a realistic betta fish! (Siamese Fighting Fish)&#10;🎨   ART SUPPLIES we love (Amazon affiliate links): &#10;Sharpie Markers http://a.co/76TMEpK&#10;Printer Paper http://a.co/4KxrkBU&#10;Prismacolor Pencils http://a.co/6lfdKSU&#10;Pentel Oil Pastels http://a.co/8TUq9vN&#10;Pentel Watercolor (tubes) http://a.co/7gS4C8J&#10;Watercolor (dry cake) http://a.co/iuN0vQT&#10;Canson Watercolor Paper http://a.co/7mOYPP5&#10;Watercolor brushes http://a.co/a2x6mKL&#10;&#10;📺   SUBSCRIBE to our channel here http://bit.ly/afksubscribe&#10;&#10;📷  POST your child's artwork to:&#10;FACEBOOK http://facebook.com/artforkidshub&#10;TWITTER http://twitter.com/artforkidshub&#10;INSTAGRAM http://instagram.com/artforkidshub&#10;&#10;👴🏻 👩🏻 👦🏻 👧🏻 👦🏻 👶🏻  Learn more about us https://www.artforkidshub.com/about/" id="277" name="Google Shape;277;p65" title="How To Draw A Realistic Betta Fish (Siamese Fighting Fish)">
            <a:hlinkClick r:id="rId3"/>
          </p:cNvPr>
          <p:cNvPicPr preferRelativeResize="0"/>
          <p:nvPr/>
        </p:nvPicPr>
        <p:blipFill>
          <a:blip r:embed="rId4">
            <a:alphaModFix/>
          </a:blip>
          <a:stretch>
            <a:fillRect/>
          </a:stretch>
        </p:blipFill>
        <p:spPr>
          <a:xfrm>
            <a:off x="152400" y="958025"/>
            <a:ext cx="5377424" cy="4033075"/>
          </a:xfrm>
          <a:prstGeom prst="rect">
            <a:avLst/>
          </a:prstGeom>
          <a:noFill/>
          <a:ln>
            <a:noFill/>
          </a:ln>
        </p:spPr>
      </p:pic>
      <p:sp>
        <p:nvSpPr>
          <p:cNvPr id="278" name="Google Shape;278;p65"/>
          <p:cNvSpPr txBox="1"/>
          <p:nvPr/>
        </p:nvSpPr>
        <p:spPr>
          <a:xfrm>
            <a:off x="150" y="159350"/>
            <a:ext cx="9144000" cy="6903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Snowburst One"/>
                <a:ea typeface="Snowburst One"/>
                <a:cs typeface="Snowburst One"/>
                <a:sym typeface="Snowburst One"/>
              </a:rPr>
              <a:t>Draw Poncho!</a:t>
            </a:r>
            <a:endParaRPr sz="3600">
              <a:latin typeface="Snowburst One"/>
              <a:ea typeface="Snowburst One"/>
              <a:cs typeface="Snowburst One"/>
              <a:sym typeface="Snowburst One"/>
            </a:endParaRPr>
          </a:p>
        </p:txBody>
      </p:sp>
      <p:sp>
        <p:nvSpPr>
          <p:cNvPr id="279" name="Google Shape;279;p65"/>
          <p:cNvSpPr txBox="1"/>
          <p:nvPr/>
        </p:nvSpPr>
        <p:spPr>
          <a:xfrm>
            <a:off x="5593900" y="1071550"/>
            <a:ext cx="3575100" cy="3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Unkempt"/>
                <a:ea typeface="Unkempt"/>
                <a:cs typeface="Unkempt"/>
                <a:sym typeface="Unkempt"/>
              </a:rPr>
              <a:t>Share your betta fish picture with others! Add it into your class Seesaw or your teacher may post an assignment in Google Classroom. Maybe your teacher has set up a Padlet or Flipgrid topic.</a:t>
            </a:r>
            <a:endParaRPr sz="2000">
              <a:latin typeface="Unkempt"/>
              <a:ea typeface="Unkempt"/>
              <a:cs typeface="Unkempt"/>
              <a:sym typeface="Unkempt"/>
            </a:endParaRPr>
          </a:p>
          <a:p>
            <a:pPr indent="0" lvl="0" marL="0" rtl="0" algn="l">
              <a:spcBef>
                <a:spcPts val="0"/>
              </a:spcBef>
              <a:spcAft>
                <a:spcPts val="0"/>
              </a:spcAft>
              <a:buNone/>
            </a:pPr>
            <a:r>
              <a:t/>
            </a:r>
            <a:endParaRPr sz="2000">
              <a:latin typeface="Unkempt"/>
              <a:ea typeface="Unkempt"/>
              <a:cs typeface="Unkempt"/>
              <a:sym typeface="Unkempt"/>
            </a:endParaRPr>
          </a:p>
          <a:p>
            <a:pPr indent="0" lvl="0" marL="0" rtl="0" algn="l">
              <a:spcBef>
                <a:spcPts val="0"/>
              </a:spcBef>
              <a:spcAft>
                <a:spcPts val="0"/>
              </a:spcAft>
              <a:buNone/>
            </a:pPr>
            <a:r>
              <a:rPr lang="en" sz="2000">
                <a:latin typeface="Unkempt"/>
                <a:ea typeface="Unkempt"/>
                <a:cs typeface="Unkempt"/>
                <a:sym typeface="Unkempt"/>
              </a:rPr>
              <a:t>You can also add a slide to this presentation using the + sign at the far left end of the toolbar and put your drawing there!</a:t>
            </a:r>
            <a:endParaRPr sz="2000">
              <a:latin typeface="Unkempt"/>
              <a:ea typeface="Unkempt"/>
              <a:cs typeface="Unkempt"/>
              <a:sym typeface="Unkemp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pic>
        <p:nvPicPr>
          <p:cNvPr id="284" name="Google Shape;284;p66"/>
          <p:cNvPicPr preferRelativeResize="0"/>
          <p:nvPr/>
        </p:nvPicPr>
        <p:blipFill rotWithShape="1">
          <a:blip r:embed="rId3">
            <a:alphaModFix/>
          </a:blip>
          <a:srcRect b="0" l="0" r="17850" t="0"/>
          <a:stretch/>
        </p:blipFill>
        <p:spPr>
          <a:xfrm>
            <a:off x="-289125" y="0"/>
            <a:ext cx="3951926" cy="1089450"/>
          </a:xfrm>
          <a:prstGeom prst="rect">
            <a:avLst/>
          </a:prstGeom>
          <a:noFill/>
          <a:ln>
            <a:noFill/>
          </a:ln>
        </p:spPr>
      </p:pic>
      <p:sp>
        <p:nvSpPr>
          <p:cNvPr id="285" name="Google Shape;285;p66"/>
          <p:cNvSpPr txBox="1"/>
          <p:nvPr/>
        </p:nvSpPr>
        <p:spPr>
          <a:xfrm>
            <a:off x="0" y="2057400"/>
            <a:ext cx="5276100" cy="2634900"/>
          </a:xfrm>
          <a:prstGeom prst="rect">
            <a:avLst/>
          </a:prstGeom>
          <a:noFill/>
          <a:ln>
            <a:noFill/>
          </a:ln>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Rapid movement of arms, shoulder, feet, hips </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Includes turns and lifts</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Partners will go in circles trading places with each other </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Done to salsa music which has Cuban origins</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Different types of salsa dances</a:t>
            </a:r>
            <a:endParaRPr sz="1600">
              <a:highlight>
                <a:srgbClr val="FFFFFF"/>
              </a:highlight>
              <a:latin typeface="Comic Sans MS"/>
              <a:ea typeface="Comic Sans MS"/>
              <a:cs typeface="Comic Sans MS"/>
              <a:sym typeface="Comic Sans MS"/>
            </a:endParaRPr>
          </a:p>
        </p:txBody>
      </p:sp>
      <p:sp>
        <p:nvSpPr>
          <p:cNvPr id="286" name="Google Shape;286;p66"/>
          <p:cNvSpPr txBox="1"/>
          <p:nvPr/>
        </p:nvSpPr>
        <p:spPr>
          <a:xfrm>
            <a:off x="56250" y="1033125"/>
            <a:ext cx="5175600" cy="9480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Unkempt"/>
                <a:ea typeface="Unkempt"/>
                <a:cs typeface="Unkempt"/>
                <a:sym typeface="Unkempt"/>
              </a:rPr>
              <a:t>Story Connection:  </a:t>
            </a:r>
            <a:r>
              <a:rPr i="1" lang="en" sz="1800">
                <a:latin typeface="Unkempt"/>
                <a:ea typeface="Unkempt"/>
                <a:cs typeface="Unkempt"/>
                <a:sym typeface="Unkempt"/>
              </a:rPr>
              <a:t>In chapter 2, we find out that Stella, Nick and Mom enjoy listening to salsa music and doing </a:t>
            </a:r>
            <a:r>
              <a:rPr b="1" i="1" lang="en" sz="1800">
                <a:latin typeface="Unkempt"/>
                <a:ea typeface="Unkempt"/>
                <a:cs typeface="Unkempt"/>
                <a:sym typeface="Unkempt"/>
              </a:rPr>
              <a:t>salsa dancing</a:t>
            </a:r>
            <a:r>
              <a:rPr i="1" lang="en" sz="1800">
                <a:latin typeface="Unkempt"/>
                <a:ea typeface="Unkempt"/>
                <a:cs typeface="Unkempt"/>
                <a:sym typeface="Unkempt"/>
              </a:rPr>
              <a:t> at home for fun.</a:t>
            </a:r>
            <a:endParaRPr i="1" sz="1800">
              <a:latin typeface="Unkempt"/>
              <a:ea typeface="Unkempt"/>
              <a:cs typeface="Unkempt"/>
              <a:sym typeface="Unkempt"/>
            </a:endParaRPr>
          </a:p>
        </p:txBody>
      </p:sp>
      <p:pic>
        <p:nvPicPr>
          <p:cNvPr id="287" name="Google Shape;287;p66" title="Best Advanced Salsa Dance Performance by Kids">
            <a:hlinkClick r:id="rId4"/>
          </p:cNvPr>
          <p:cNvPicPr preferRelativeResize="0"/>
          <p:nvPr/>
        </p:nvPicPr>
        <p:blipFill>
          <a:blip r:embed="rId5">
            <a:alphaModFix/>
          </a:blip>
          <a:stretch>
            <a:fillRect/>
          </a:stretch>
        </p:blipFill>
        <p:spPr>
          <a:xfrm>
            <a:off x="5332350" y="383325"/>
            <a:ext cx="3563100" cy="2672325"/>
          </a:xfrm>
          <a:prstGeom prst="rect">
            <a:avLst/>
          </a:prstGeom>
          <a:noFill/>
          <a:ln>
            <a:noFill/>
          </a:ln>
        </p:spPr>
      </p:pic>
      <p:pic>
        <p:nvPicPr>
          <p:cNvPr id="288" name="Google Shape;288;p66">
            <a:hlinkClick r:id="rId6"/>
          </p:cNvPr>
          <p:cNvPicPr preferRelativeResize="0"/>
          <p:nvPr/>
        </p:nvPicPr>
        <p:blipFill>
          <a:blip r:embed="rId7">
            <a:alphaModFix/>
          </a:blip>
          <a:stretch>
            <a:fillRect/>
          </a:stretch>
        </p:blipFill>
        <p:spPr>
          <a:xfrm>
            <a:off x="7358625" y="3545400"/>
            <a:ext cx="1038900" cy="1283051"/>
          </a:xfrm>
          <a:prstGeom prst="rect">
            <a:avLst/>
          </a:prstGeom>
          <a:noFill/>
          <a:ln>
            <a:noFill/>
          </a:ln>
        </p:spPr>
      </p:pic>
      <p:sp>
        <p:nvSpPr>
          <p:cNvPr id="289" name="Google Shape;289;p66"/>
          <p:cNvSpPr txBox="1"/>
          <p:nvPr/>
        </p:nvSpPr>
        <p:spPr>
          <a:xfrm>
            <a:off x="5339800" y="3545425"/>
            <a:ext cx="1814700" cy="1283100"/>
          </a:xfrm>
          <a:prstGeom prst="rect">
            <a:avLst/>
          </a:prstGeom>
          <a:solidFill>
            <a:srgbClr val="FFE599"/>
          </a:solidFill>
          <a:ln cap="flat" cmpd="sng" w="28575">
            <a:solidFill>
              <a:srgbClr val="000000"/>
            </a:solidFill>
            <a:prstDash val="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mic Sans MS"/>
                <a:ea typeface="Comic Sans MS"/>
                <a:cs typeface="Comic Sans MS"/>
                <a:sym typeface="Comic Sans MS"/>
              </a:rPr>
              <a:t>TO LISTEN TO SALSA MUSIC,</a:t>
            </a:r>
            <a:endParaRPr>
              <a:latin typeface="Comic Sans MS"/>
              <a:ea typeface="Comic Sans MS"/>
              <a:cs typeface="Comic Sans MS"/>
              <a:sym typeface="Comic Sans MS"/>
            </a:endParaRPr>
          </a:p>
          <a:p>
            <a:pPr indent="0" lvl="0" marL="0" rtl="0" algn="l">
              <a:spcBef>
                <a:spcPts val="0"/>
              </a:spcBef>
              <a:spcAft>
                <a:spcPts val="0"/>
              </a:spcAft>
              <a:buNone/>
            </a:pPr>
            <a:r>
              <a:rPr lang="en">
                <a:latin typeface="Comic Sans MS"/>
                <a:ea typeface="Comic Sans MS"/>
                <a:cs typeface="Comic Sans MS"/>
                <a:sym typeface="Comic Sans MS"/>
              </a:rPr>
              <a:t>click on the music notes (</a:t>
            </a:r>
            <a:r>
              <a:rPr i="1" lang="en">
                <a:latin typeface="Comic Sans MS"/>
                <a:ea typeface="Comic Sans MS"/>
                <a:cs typeface="Comic Sans MS"/>
                <a:sym typeface="Comic Sans MS"/>
              </a:rPr>
              <a:t>haga clic en la notas musical)</a:t>
            </a:r>
            <a:endParaRPr i="1">
              <a:latin typeface="Comic Sans MS"/>
              <a:ea typeface="Comic Sans MS"/>
              <a:cs typeface="Comic Sans MS"/>
              <a:sym typeface="Comic Sans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3" name="Shape 293"/>
        <p:cNvGrpSpPr/>
        <p:nvPr/>
      </p:nvGrpSpPr>
      <p:grpSpPr>
        <a:xfrm>
          <a:off x="0" y="0"/>
          <a:ext cx="0" cy="0"/>
          <a:chOff x="0" y="0"/>
          <a:chExt cx="0" cy="0"/>
        </a:xfrm>
      </p:grpSpPr>
      <p:pic>
        <p:nvPicPr>
          <p:cNvPr id="294" name="Google Shape;294;p67"/>
          <p:cNvPicPr preferRelativeResize="0"/>
          <p:nvPr/>
        </p:nvPicPr>
        <p:blipFill rotWithShape="1">
          <a:blip r:embed="rId3">
            <a:alphaModFix/>
          </a:blip>
          <a:srcRect b="0" l="0" r="17850" t="0"/>
          <a:stretch/>
        </p:blipFill>
        <p:spPr>
          <a:xfrm>
            <a:off x="-289125" y="0"/>
            <a:ext cx="3951926" cy="1089450"/>
          </a:xfrm>
          <a:prstGeom prst="rect">
            <a:avLst/>
          </a:prstGeom>
          <a:noFill/>
          <a:ln>
            <a:noFill/>
          </a:ln>
        </p:spPr>
      </p:pic>
      <p:sp>
        <p:nvSpPr>
          <p:cNvPr id="295" name="Google Shape;295;p67"/>
          <p:cNvSpPr txBox="1"/>
          <p:nvPr/>
        </p:nvSpPr>
        <p:spPr>
          <a:xfrm>
            <a:off x="6966575" y="876800"/>
            <a:ext cx="2106300" cy="2634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500">
                <a:highlight>
                  <a:srgbClr val="FFFFFF"/>
                </a:highlight>
                <a:latin typeface="Comic Sans MS"/>
                <a:ea typeface="Comic Sans MS"/>
                <a:cs typeface="Comic Sans MS"/>
                <a:sym typeface="Comic Sans MS"/>
              </a:rPr>
              <a:t>33+ hours</a:t>
            </a:r>
            <a:endParaRPr sz="2500">
              <a:highlight>
                <a:srgbClr val="FFFFFF"/>
              </a:highlight>
              <a:latin typeface="Comic Sans MS"/>
              <a:ea typeface="Comic Sans MS"/>
              <a:cs typeface="Comic Sans MS"/>
              <a:sym typeface="Comic Sans MS"/>
            </a:endParaRPr>
          </a:p>
          <a:p>
            <a:pPr indent="0" lvl="0" marL="0" rtl="0" algn="l">
              <a:lnSpc>
                <a:spcPct val="100000"/>
              </a:lnSpc>
              <a:spcBef>
                <a:spcPts val="1200"/>
              </a:spcBef>
              <a:spcAft>
                <a:spcPts val="0"/>
              </a:spcAft>
              <a:buNone/>
            </a:pPr>
            <a:r>
              <a:t/>
            </a:r>
            <a:endParaRPr sz="2000">
              <a:highlight>
                <a:srgbClr val="FFFFFF"/>
              </a:highlight>
              <a:latin typeface="Comic Sans MS"/>
              <a:ea typeface="Comic Sans MS"/>
              <a:cs typeface="Comic Sans MS"/>
              <a:sym typeface="Comic Sans MS"/>
            </a:endParaRPr>
          </a:p>
          <a:p>
            <a:pPr indent="0" lvl="0" marL="0" rtl="0" algn="l">
              <a:lnSpc>
                <a:spcPct val="100000"/>
              </a:lnSpc>
              <a:spcBef>
                <a:spcPts val="1200"/>
              </a:spcBef>
              <a:spcAft>
                <a:spcPts val="0"/>
              </a:spcAft>
              <a:buNone/>
            </a:pPr>
            <a:r>
              <a:rPr lang="en" sz="2500">
                <a:highlight>
                  <a:srgbClr val="FFFFFF"/>
                </a:highlight>
                <a:latin typeface="Comic Sans MS"/>
                <a:ea typeface="Comic Sans MS"/>
                <a:cs typeface="Comic Sans MS"/>
                <a:sym typeface="Comic Sans MS"/>
              </a:rPr>
              <a:t>27+ days</a:t>
            </a:r>
            <a:endParaRPr sz="2500">
              <a:highlight>
                <a:srgbClr val="FFFFFF"/>
              </a:highlight>
              <a:latin typeface="Comic Sans MS"/>
              <a:ea typeface="Comic Sans MS"/>
              <a:cs typeface="Comic Sans MS"/>
              <a:sym typeface="Comic Sans MS"/>
            </a:endParaRPr>
          </a:p>
          <a:p>
            <a:pPr indent="0" lvl="0" marL="0" rtl="0" algn="l">
              <a:lnSpc>
                <a:spcPct val="100000"/>
              </a:lnSpc>
              <a:spcBef>
                <a:spcPts val="1200"/>
              </a:spcBef>
              <a:spcAft>
                <a:spcPts val="0"/>
              </a:spcAft>
              <a:buNone/>
            </a:pPr>
            <a:r>
              <a:t/>
            </a:r>
            <a:endParaRPr sz="2000">
              <a:highlight>
                <a:srgbClr val="FFFFFF"/>
              </a:highlight>
              <a:latin typeface="Comic Sans MS"/>
              <a:ea typeface="Comic Sans MS"/>
              <a:cs typeface="Comic Sans MS"/>
              <a:sym typeface="Comic Sans MS"/>
            </a:endParaRPr>
          </a:p>
          <a:p>
            <a:pPr indent="0" lvl="0" marL="0" rtl="0" algn="l">
              <a:lnSpc>
                <a:spcPct val="100000"/>
              </a:lnSpc>
              <a:spcBef>
                <a:spcPts val="1200"/>
              </a:spcBef>
              <a:spcAft>
                <a:spcPts val="0"/>
              </a:spcAft>
              <a:buNone/>
            </a:pPr>
            <a:r>
              <a:rPr lang="en" sz="2500">
                <a:highlight>
                  <a:srgbClr val="FFFFFF"/>
                </a:highlight>
                <a:latin typeface="Comic Sans MS"/>
                <a:ea typeface="Comic Sans MS"/>
                <a:cs typeface="Comic Sans MS"/>
                <a:sym typeface="Comic Sans MS"/>
              </a:rPr>
              <a:t>7-10 days</a:t>
            </a:r>
            <a:endParaRPr sz="2500">
              <a:highlight>
                <a:srgbClr val="FFFFFF"/>
              </a:highlight>
              <a:latin typeface="Comic Sans MS"/>
              <a:ea typeface="Comic Sans MS"/>
              <a:cs typeface="Comic Sans MS"/>
              <a:sym typeface="Comic Sans MS"/>
            </a:endParaRPr>
          </a:p>
          <a:p>
            <a:pPr indent="0" lvl="0" marL="0" rtl="0" algn="l">
              <a:lnSpc>
                <a:spcPct val="100000"/>
              </a:lnSpc>
              <a:spcBef>
                <a:spcPts val="1200"/>
              </a:spcBef>
              <a:spcAft>
                <a:spcPts val="0"/>
              </a:spcAft>
              <a:buNone/>
            </a:pPr>
            <a:r>
              <a:t/>
            </a:r>
            <a:endParaRPr sz="1200">
              <a:highlight>
                <a:srgbClr val="FFFFFF"/>
              </a:highlight>
              <a:latin typeface="Comic Sans MS"/>
              <a:ea typeface="Comic Sans MS"/>
              <a:cs typeface="Comic Sans MS"/>
              <a:sym typeface="Comic Sans MS"/>
            </a:endParaRPr>
          </a:p>
          <a:p>
            <a:pPr indent="0" lvl="0" marL="0" rtl="0" algn="l">
              <a:lnSpc>
                <a:spcPct val="100000"/>
              </a:lnSpc>
              <a:spcBef>
                <a:spcPts val="1200"/>
              </a:spcBef>
              <a:spcAft>
                <a:spcPts val="1200"/>
              </a:spcAft>
              <a:buNone/>
            </a:pPr>
            <a:r>
              <a:rPr lang="en" sz="2500">
                <a:highlight>
                  <a:srgbClr val="FFFFFF"/>
                </a:highlight>
                <a:latin typeface="Comic Sans MS"/>
                <a:ea typeface="Comic Sans MS"/>
                <a:cs typeface="Comic Sans MS"/>
                <a:sym typeface="Comic Sans MS"/>
              </a:rPr>
              <a:t>About 4 hours</a:t>
            </a:r>
            <a:endParaRPr sz="2500">
              <a:highlight>
                <a:srgbClr val="FFFFFF"/>
              </a:highlight>
              <a:latin typeface="Comic Sans MS"/>
              <a:ea typeface="Comic Sans MS"/>
              <a:cs typeface="Comic Sans MS"/>
              <a:sym typeface="Comic Sans MS"/>
            </a:endParaRPr>
          </a:p>
        </p:txBody>
      </p:sp>
      <p:sp>
        <p:nvSpPr>
          <p:cNvPr id="296" name="Google Shape;296;p67"/>
          <p:cNvSpPr txBox="1"/>
          <p:nvPr/>
        </p:nvSpPr>
        <p:spPr>
          <a:xfrm>
            <a:off x="56250" y="1109325"/>
            <a:ext cx="5175600" cy="9480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Unkempt"/>
                <a:ea typeface="Unkempt"/>
                <a:cs typeface="Unkempt"/>
                <a:sym typeface="Unkempt"/>
              </a:rPr>
              <a:t>Story Connection:  </a:t>
            </a:r>
            <a:r>
              <a:rPr i="1" lang="en" sz="1800">
                <a:latin typeface="Unkempt"/>
                <a:ea typeface="Unkempt"/>
                <a:cs typeface="Unkempt"/>
                <a:sym typeface="Unkempt"/>
              </a:rPr>
              <a:t>In chapter 2, we find out that Stella’s family used to live in Mexico City, Mexico but now live in Chicago, Illinois.</a:t>
            </a:r>
            <a:endParaRPr i="1" sz="1800">
              <a:latin typeface="Unkempt"/>
              <a:ea typeface="Unkempt"/>
              <a:cs typeface="Unkempt"/>
              <a:sym typeface="Unkempt"/>
            </a:endParaRPr>
          </a:p>
        </p:txBody>
      </p:sp>
      <p:pic>
        <p:nvPicPr>
          <p:cNvPr id="297" name="Google Shape;297;p67"/>
          <p:cNvPicPr preferRelativeResize="0"/>
          <p:nvPr/>
        </p:nvPicPr>
        <p:blipFill rotWithShape="1">
          <a:blip r:embed="rId4">
            <a:alphaModFix/>
          </a:blip>
          <a:srcRect b="0" l="20898" r="0" t="0"/>
          <a:stretch/>
        </p:blipFill>
        <p:spPr>
          <a:xfrm>
            <a:off x="56250" y="2269375"/>
            <a:ext cx="5175600" cy="2077109"/>
          </a:xfrm>
          <a:prstGeom prst="rect">
            <a:avLst/>
          </a:prstGeom>
          <a:noFill/>
          <a:ln>
            <a:noFill/>
          </a:ln>
        </p:spPr>
      </p:pic>
      <p:pic>
        <p:nvPicPr>
          <p:cNvPr id="298" name="Google Shape;298;p67"/>
          <p:cNvPicPr preferRelativeResize="0"/>
          <p:nvPr/>
        </p:nvPicPr>
        <p:blipFill rotWithShape="1">
          <a:blip r:embed="rId5">
            <a:alphaModFix/>
          </a:blip>
          <a:srcRect b="29670" l="0" r="0" t="19102"/>
          <a:stretch/>
        </p:blipFill>
        <p:spPr>
          <a:xfrm>
            <a:off x="5660150" y="880725"/>
            <a:ext cx="1288625" cy="660124"/>
          </a:xfrm>
          <a:prstGeom prst="rect">
            <a:avLst/>
          </a:prstGeom>
          <a:noFill/>
          <a:ln>
            <a:noFill/>
          </a:ln>
        </p:spPr>
      </p:pic>
      <p:pic>
        <p:nvPicPr>
          <p:cNvPr id="299" name="Google Shape;299;p67"/>
          <p:cNvPicPr preferRelativeResize="0"/>
          <p:nvPr/>
        </p:nvPicPr>
        <p:blipFill>
          <a:blip r:embed="rId6">
            <a:alphaModFix/>
          </a:blip>
          <a:stretch>
            <a:fillRect/>
          </a:stretch>
        </p:blipFill>
        <p:spPr>
          <a:xfrm>
            <a:off x="5773475" y="1676400"/>
            <a:ext cx="1010700" cy="880725"/>
          </a:xfrm>
          <a:prstGeom prst="rect">
            <a:avLst/>
          </a:prstGeom>
          <a:noFill/>
          <a:ln>
            <a:noFill/>
          </a:ln>
        </p:spPr>
      </p:pic>
      <p:pic>
        <p:nvPicPr>
          <p:cNvPr id="300" name="Google Shape;300;p67"/>
          <p:cNvPicPr preferRelativeResize="0"/>
          <p:nvPr/>
        </p:nvPicPr>
        <p:blipFill>
          <a:blip r:embed="rId7">
            <a:alphaModFix/>
          </a:blip>
          <a:stretch>
            <a:fillRect/>
          </a:stretch>
        </p:blipFill>
        <p:spPr>
          <a:xfrm>
            <a:off x="5803100" y="2782000"/>
            <a:ext cx="928750" cy="786701"/>
          </a:xfrm>
          <a:prstGeom prst="rect">
            <a:avLst/>
          </a:prstGeom>
          <a:noFill/>
          <a:ln>
            <a:noFill/>
          </a:ln>
        </p:spPr>
      </p:pic>
      <p:pic>
        <p:nvPicPr>
          <p:cNvPr id="301" name="Google Shape;301;p67"/>
          <p:cNvPicPr preferRelativeResize="0"/>
          <p:nvPr/>
        </p:nvPicPr>
        <p:blipFill>
          <a:blip r:embed="rId8">
            <a:alphaModFix/>
          </a:blip>
          <a:stretch>
            <a:fillRect/>
          </a:stretch>
        </p:blipFill>
        <p:spPr>
          <a:xfrm>
            <a:off x="5575500" y="3793575"/>
            <a:ext cx="1225699" cy="738450"/>
          </a:xfrm>
          <a:prstGeom prst="rect">
            <a:avLst/>
          </a:prstGeom>
          <a:noFill/>
          <a:ln>
            <a:noFill/>
          </a:ln>
        </p:spPr>
      </p:pic>
      <p:sp>
        <p:nvSpPr>
          <p:cNvPr id="302" name="Google Shape;302;p67"/>
          <p:cNvSpPr txBox="1"/>
          <p:nvPr/>
        </p:nvSpPr>
        <p:spPr>
          <a:xfrm>
            <a:off x="24200" y="4520975"/>
            <a:ext cx="5778900" cy="50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Snowburst One"/>
                <a:ea typeface="Snowburst One"/>
                <a:cs typeface="Snowburst One"/>
                <a:sym typeface="Snowburst One"/>
              </a:rPr>
              <a:t>What is the farthest you’ve ever traveled?</a:t>
            </a:r>
            <a:endParaRPr b="1" sz="1800">
              <a:latin typeface="Snowburst One"/>
              <a:ea typeface="Snowburst One"/>
              <a:cs typeface="Snowburst One"/>
              <a:sym typeface="Snowburst On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6" name="Shape 306"/>
        <p:cNvGrpSpPr/>
        <p:nvPr/>
      </p:nvGrpSpPr>
      <p:grpSpPr>
        <a:xfrm>
          <a:off x="0" y="0"/>
          <a:ext cx="0" cy="0"/>
          <a:chOff x="0" y="0"/>
          <a:chExt cx="0" cy="0"/>
        </a:xfrm>
      </p:grpSpPr>
      <p:sp>
        <p:nvSpPr>
          <p:cNvPr id="307" name="Google Shape;307;p6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Day 2 Resources</a:t>
            </a:r>
            <a:endParaRPr/>
          </a:p>
        </p:txBody>
      </p:sp>
      <p:sp>
        <p:nvSpPr>
          <p:cNvPr id="308" name="Google Shape;308;p6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Chapters 3 and 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pic>
        <p:nvPicPr>
          <p:cNvPr id="313" name="Google Shape;313;p69"/>
          <p:cNvPicPr preferRelativeResize="0"/>
          <p:nvPr/>
        </p:nvPicPr>
        <p:blipFill rotWithShape="1">
          <a:blip r:embed="rId3">
            <a:alphaModFix/>
          </a:blip>
          <a:srcRect b="0" l="0" r="17850" t="0"/>
          <a:stretch/>
        </p:blipFill>
        <p:spPr>
          <a:xfrm>
            <a:off x="-289125" y="0"/>
            <a:ext cx="3951926" cy="1089450"/>
          </a:xfrm>
          <a:prstGeom prst="rect">
            <a:avLst/>
          </a:prstGeom>
          <a:noFill/>
          <a:ln>
            <a:noFill/>
          </a:ln>
        </p:spPr>
      </p:pic>
      <p:sp>
        <p:nvSpPr>
          <p:cNvPr id="314" name="Google Shape;314;p69"/>
          <p:cNvSpPr txBox="1"/>
          <p:nvPr/>
        </p:nvSpPr>
        <p:spPr>
          <a:xfrm>
            <a:off x="0" y="2438400"/>
            <a:ext cx="5023500" cy="2634900"/>
          </a:xfrm>
          <a:prstGeom prst="rect">
            <a:avLst/>
          </a:prstGeom>
          <a:noFill/>
          <a:ln>
            <a:noFill/>
          </a:ln>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Lychee is a type of plant that has fruit.</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The lychee plant mainly grows in China and Vietnam.</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Lychee fruit is canned and used in certain recipes.</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Lychee candy is popular at Vietnamese markets.</a:t>
            </a:r>
            <a:endParaRPr sz="1600">
              <a:highlight>
                <a:srgbClr val="FFFFFF"/>
              </a:highlight>
              <a:latin typeface="Comic Sans MS"/>
              <a:ea typeface="Comic Sans MS"/>
              <a:cs typeface="Comic Sans MS"/>
              <a:sym typeface="Comic Sans MS"/>
            </a:endParaRPr>
          </a:p>
        </p:txBody>
      </p:sp>
      <p:sp>
        <p:nvSpPr>
          <p:cNvPr id="315" name="Google Shape;315;p69"/>
          <p:cNvSpPr txBox="1"/>
          <p:nvPr/>
        </p:nvSpPr>
        <p:spPr>
          <a:xfrm>
            <a:off x="56250" y="1033125"/>
            <a:ext cx="5175600" cy="12471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Unkempt"/>
                <a:ea typeface="Unkempt"/>
                <a:cs typeface="Unkempt"/>
                <a:sym typeface="Unkempt"/>
              </a:rPr>
              <a:t>Story Connection:  </a:t>
            </a:r>
            <a:r>
              <a:rPr i="1" lang="en" sz="1800">
                <a:latin typeface="Unkempt"/>
                <a:ea typeface="Unkempt"/>
                <a:cs typeface="Unkempt"/>
                <a:sym typeface="Unkempt"/>
              </a:rPr>
              <a:t>In chapter 3, we are introduced to Jenny, Stella’s best friend. Jenny’s family is from Vietnam. Jenny gives Stella a piece of Vietnamese candy called </a:t>
            </a:r>
            <a:r>
              <a:rPr b="1" i="1" lang="en" sz="1800">
                <a:latin typeface="Unkempt"/>
                <a:ea typeface="Unkempt"/>
                <a:cs typeface="Unkempt"/>
                <a:sym typeface="Unkempt"/>
              </a:rPr>
              <a:t>lychee</a:t>
            </a:r>
            <a:r>
              <a:rPr i="1" lang="en" sz="1800">
                <a:latin typeface="Unkempt"/>
                <a:ea typeface="Unkempt"/>
                <a:cs typeface="Unkempt"/>
                <a:sym typeface="Unkempt"/>
              </a:rPr>
              <a:t>.</a:t>
            </a:r>
            <a:endParaRPr i="1" sz="1800">
              <a:latin typeface="Unkempt"/>
              <a:ea typeface="Unkempt"/>
              <a:cs typeface="Unkempt"/>
              <a:sym typeface="Unkempt"/>
            </a:endParaRPr>
          </a:p>
        </p:txBody>
      </p:sp>
      <p:pic>
        <p:nvPicPr>
          <p:cNvPr id="316" name="Google Shape;316;p69"/>
          <p:cNvPicPr preferRelativeResize="0"/>
          <p:nvPr/>
        </p:nvPicPr>
        <p:blipFill>
          <a:blip r:embed="rId4">
            <a:alphaModFix/>
          </a:blip>
          <a:stretch>
            <a:fillRect/>
          </a:stretch>
        </p:blipFill>
        <p:spPr>
          <a:xfrm>
            <a:off x="5418525" y="178675"/>
            <a:ext cx="1977700" cy="1481375"/>
          </a:xfrm>
          <a:prstGeom prst="rect">
            <a:avLst/>
          </a:prstGeom>
          <a:noFill/>
          <a:ln>
            <a:noFill/>
          </a:ln>
        </p:spPr>
      </p:pic>
      <p:pic>
        <p:nvPicPr>
          <p:cNvPr id="317" name="Google Shape;317;p69"/>
          <p:cNvPicPr preferRelativeResize="0"/>
          <p:nvPr/>
        </p:nvPicPr>
        <p:blipFill>
          <a:blip r:embed="rId5">
            <a:alphaModFix/>
          </a:blip>
          <a:stretch>
            <a:fillRect/>
          </a:stretch>
        </p:blipFill>
        <p:spPr>
          <a:xfrm>
            <a:off x="7630500" y="129798"/>
            <a:ext cx="1247100" cy="1247100"/>
          </a:xfrm>
          <a:prstGeom prst="rect">
            <a:avLst/>
          </a:prstGeom>
          <a:noFill/>
          <a:ln>
            <a:noFill/>
          </a:ln>
        </p:spPr>
      </p:pic>
      <p:pic>
        <p:nvPicPr>
          <p:cNvPr id="318" name="Google Shape;318;p69"/>
          <p:cNvPicPr preferRelativeResize="0"/>
          <p:nvPr/>
        </p:nvPicPr>
        <p:blipFill>
          <a:blip r:embed="rId6">
            <a:alphaModFix/>
          </a:blip>
          <a:stretch>
            <a:fillRect/>
          </a:stretch>
        </p:blipFill>
        <p:spPr>
          <a:xfrm>
            <a:off x="5023400" y="2661492"/>
            <a:ext cx="3854200" cy="2299033"/>
          </a:xfrm>
          <a:prstGeom prst="rect">
            <a:avLst/>
          </a:prstGeom>
          <a:noFill/>
          <a:ln>
            <a:noFill/>
          </a:ln>
        </p:spPr>
      </p:pic>
      <p:pic>
        <p:nvPicPr>
          <p:cNvPr id="319" name="Google Shape;319;p69"/>
          <p:cNvPicPr preferRelativeResize="0"/>
          <p:nvPr/>
        </p:nvPicPr>
        <p:blipFill>
          <a:blip r:embed="rId7">
            <a:alphaModFix/>
          </a:blip>
          <a:stretch>
            <a:fillRect/>
          </a:stretch>
        </p:blipFill>
        <p:spPr>
          <a:xfrm>
            <a:off x="6842400" y="956849"/>
            <a:ext cx="1145069" cy="1658324"/>
          </a:xfrm>
          <a:prstGeom prst="rect">
            <a:avLst/>
          </a:prstGeom>
          <a:noFill/>
          <a:ln>
            <a:noFill/>
          </a:ln>
        </p:spPr>
      </p:pic>
      <p:sp>
        <p:nvSpPr>
          <p:cNvPr id="320" name="Google Shape;320;p69"/>
          <p:cNvSpPr/>
          <p:nvPr/>
        </p:nvSpPr>
        <p:spPr>
          <a:xfrm>
            <a:off x="7536450" y="3376575"/>
            <a:ext cx="1247100" cy="726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4" name="Shape 324"/>
        <p:cNvGrpSpPr/>
        <p:nvPr/>
      </p:nvGrpSpPr>
      <p:grpSpPr>
        <a:xfrm>
          <a:off x="0" y="0"/>
          <a:ext cx="0" cy="0"/>
          <a:chOff x="0" y="0"/>
          <a:chExt cx="0" cy="0"/>
        </a:xfrm>
      </p:grpSpPr>
      <p:pic>
        <p:nvPicPr>
          <p:cNvPr id="325" name="Google Shape;325;p70">
            <a:hlinkClick r:id="rId3"/>
          </p:cNvPr>
          <p:cNvPicPr preferRelativeResize="0"/>
          <p:nvPr/>
        </p:nvPicPr>
        <p:blipFill>
          <a:blip r:embed="rId4">
            <a:alphaModFix/>
          </a:blip>
          <a:stretch>
            <a:fillRect/>
          </a:stretch>
        </p:blipFill>
        <p:spPr>
          <a:xfrm>
            <a:off x="324350" y="4076775"/>
            <a:ext cx="3201950" cy="824975"/>
          </a:xfrm>
          <a:prstGeom prst="rect">
            <a:avLst/>
          </a:prstGeom>
          <a:noFill/>
          <a:ln>
            <a:noFill/>
          </a:ln>
        </p:spPr>
      </p:pic>
      <p:sp>
        <p:nvSpPr>
          <p:cNvPr id="326" name="Google Shape;326;p70"/>
          <p:cNvSpPr txBox="1"/>
          <p:nvPr/>
        </p:nvSpPr>
        <p:spPr>
          <a:xfrm>
            <a:off x="150" y="159350"/>
            <a:ext cx="9144000" cy="6903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Snowburst One"/>
                <a:ea typeface="Snowburst One"/>
                <a:cs typeface="Snowburst One"/>
                <a:sym typeface="Snowburst One"/>
              </a:rPr>
              <a:t>Learning from digital media!</a:t>
            </a:r>
            <a:endParaRPr sz="3600">
              <a:latin typeface="Snowburst One"/>
              <a:ea typeface="Snowburst One"/>
              <a:cs typeface="Snowburst One"/>
              <a:sym typeface="Snowburst One"/>
            </a:endParaRPr>
          </a:p>
        </p:txBody>
      </p:sp>
      <p:sp>
        <p:nvSpPr>
          <p:cNvPr id="327" name="Google Shape;327;p70"/>
          <p:cNvSpPr txBox="1"/>
          <p:nvPr/>
        </p:nvSpPr>
        <p:spPr>
          <a:xfrm>
            <a:off x="144650" y="817375"/>
            <a:ext cx="8824800" cy="320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latin typeface="McLaren"/>
                <a:ea typeface="McLaren"/>
                <a:cs typeface="McLaren"/>
                <a:sym typeface="McLaren"/>
              </a:rPr>
              <a:t>Stella has a keen interest in marine animals. She loves to read and most of the books she reads are about different marine animals. She enjoys sharing what she learns with friends and family.</a:t>
            </a:r>
            <a:endParaRPr sz="1600">
              <a:latin typeface="McLaren"/>
              <a:ea typeface="McLaren"/>
              <a:cs typeface="McLaren"/>
              <a:sym typeface="McLaren"/>
            </a:endParaRPr>
          </a:p>
          <a:p>
            <a:pPr indent="0" lvl="0" marL="0" rtl="0" algn="l">
              <a:lnSpc>
                <a:spcPct val="115000"/>
              </a:lnSpc>
              <a:spcBef>
                <a:spcPts val="0"/>
              </a:spcBef>
              <a:spcAft>
                <a:spcPts val="0"/>
              </a:spcAft>
              <a:buNone/>
            </a:pPr>
            <a:r>
              <a:t/>
            </a:r>
            <a:endParaRPr sz="800">
              <a:latin typeface="McLaren"/>
              <a:ea typeface="McLaren"/>
              <a:cs typeface="McLaren"/>
              <a:sym typeface="McLaren"/>
            </a:endParaRPr>
          </a:p>
          <a:p>
            <a:pPr indent="0" lvl="0" marL="0" rtl="0" algn="l">
              <a:lnSpc>
                <a:spcPct val="115000"/>
              </a:lnSpc>
              <a:spcBef>
                <a:spcPts val="0"/>
              </a:spcBef>
              <a:spcAft>
                <a:spcPts val="0"/>
              </a:spcAft>
              <a:buNone/>
            </a:pPr>
            <a:r>
              <a:rPr b="1" lang="en" sz="1600">
                <a:latin typeface="McLaren"/>
                <a:ea typeface="McLaren"/>
                <a:cs typeface="McLaren"/>
                <a:sym typeface="McLaren"/>
              </a:rPr>
              <a:t>In chapter 4, Stella shares some octopus facts with Ms. Bell, the school librarian.</a:t>
            </a:r>
            <a:endParaRPr b="1" sz="1600">
              <a:latin typeface="McLaren"/>
              <a:ea typeface="McLaren"/>
              <a:cs typeface="McLaren"/>
              <a:sym typeface="McLaren"/>
            </a:endParaRPr>
          </a:p>
          <a:p>
            <a:pPr indent="-330200" lvl="0" marL="457200" rtl="0" algn="l">
              <a:lnSpc>
                <a:spcPct val="150000"/>
              </a:lnSpc>
              <a:spcBef>
                <a:spcPts val="0"/>
              </a:spcBef>
              <a:spcAft>
                <a:spcPts val="0"/>
              </a:spcAft>
              <a:buSzPts val="1600"/>
              <a:buFont typeface="McLaren"/>
              <a:buChar char="★"/>
            </a:pPr>
            <a:r>
              <a:rPr lang="en" sz="1600">
                <a:latin typeface="McLaren"/>
                <a:ea typeface="McLaren"/>
                <a:cs typeface="McLaren"/>
                <a:sym typeface="McLaren"/>
              </a:rPr>
              <a:t>Has no bones</a:t>
            </a:r>
            <a:endParaRPr sz="1600">
              <a:latin typeface="McLaren"/>
              <a:ea typeface="McLaren"/>
              <a:cs typeface="McLaren"/>
              <a:sym typeface="McLaren"/>
            </a:endParaRPr>
          </a:p>
          <a:p>
            <a:pPr indent="-330200" lvl="0" marL="457200" rtl="0" algn="l">
              <a:lnSpc>
                <a:spcPct val="150000"/>
              </a:lnSpc>
              <a:spcBef>
                <a:spcPts val="0"/>
              </a:spcBef>
              <a:spcAft>
                <a:spcPts val="0"/>
              </a:spcAft>
              <a:buSzPts val="1600"/>
              <a:buFont typeface="McLaren"/>
              <a:buChar char="★"/>
            </a:pPr>
            <a:r>
              <a:rPr lang="en" sz="1600">
                <a:latin typeface="McLaren"/>
                <a:ea typeface="McLaren"/>
                <a:cs typeface="McLaren"/>
                <a:sym typeface="McLaren"/>
              </a:rPr>
              <a:t>Has three hearts</a:t>
            </a:r>
            <a:endParaRPr sz="1600">
              <a:latin typeface="McLaren"/>
              <a:ea typeface="McLaren"/>
              <a:cs typeface="McLaren"/>
              <a:sym typeface="McLaren"/>
            </a:endParaRPr>
          </a:p>
          <a:p>
            <a:pPr indent="-330200" lvl="0" marL="457200" rtl="0" algn="l">
              <a:lnSpc>
                <a:spcPct val="150000"/>
              </a:lnSpc>
              <a:spcBef>
                <a:spcPts val="0"/>
              </a:spcBef>
              <a:spcAft>
                <a:spcPts val="0"/>
              </a:spcAft>
              <a:buSzPts val="1600"/>
              <a:buFont typeface="McLaren"/>
              <a:buChar char="★"/>
            </a:pPr>
            <a:r>
              <a:rPr lang="en" sz="1600">
                <a:latin typeface="McLaren"/>
                <a:ea typeface="McLaren"/>
                <a:cs typeface="McLaren"/>
                <a:sym typeface="McLaren"/>
              </a:rPr>
              <a:t>Known to be escape artists</a:t>
            </a:r>
            <a:endParaRPr sz="1600">
              <a:latin typeface="McLaren"/>
              <a:ea typeface="McLaren"/>
              <a:cs typeface="McLaren"/>
              <a:sym typeface="McLaren"/>
            </a:endParaRPr>
          </a:p>
          <a:p>
            <a:pPr indent="-330200" lvl="0" marL="457200" rtl="0" algn="l">
              <a:lnSpc>
                <a:spcPct val="150000"/>
              </a:lnSpc>
              <a:spcBef>
                <a:spcPts val="0"/>
              </a:spcBef>
              <a:spcAft>
                <a:spcPts val="0"/>
              </a:spcAft>
              <a:buSzPts val="1600"/>
              <a:buFont typeface="McLaren"/>
              <a:buChar char="★"/>
            </a:pPr>
            <a:r>
              <a:rPr lang="en" sz="1600">
                <a:latin typeface="McLaren"/>
                <a:ea typeface="McLaren"/>
                <a:cs typeface="McLaren"/>
                <a:sym typeface="McLaren"/>
              </a:rPr>
              <a:t>Can release a cloud of ink</a:t>
            </a:r>
            <a:endParaRPr sz="1600">
              <a:latin typeface="McLaren"/>
              <a:ea typeface="McLaren"/>
              <a:cs typeface="McLaren"/>
              <a:sym typeface="McLaren"/>
            </a:endParaRPr>
          </a:p>
          <a:p>
            <a:pPr indent="-330200" lvl="0" marL="457200" rtl="0" algn="l">
              <a:lnSpc>
                <a:spcPct val="150000"/>
              </a:lnSpc>
              <a:spcBef>
                <a:spcPts val="0"/>
              </a:spcBef>
              <a:spcAft>
                <a:spcPts val="0"/>
              </a:spcAft>
              <a:buSzPts val="1600"/>
              <a:buFont typeface="McLaren"/>
              <a:buChar char="★"/>
            </a:pPr>
            <a:r>
              <a:rPr lang="en" sz="1600">
                <a:latin typeface="McLaren"/>
                <a:ea typeface="McLaren"/>
                <a:cs typeface="McLaren"/>
                <a:sym typeface="McLaren"/>
              </a:rPr>
              <a:t>Can paralyze their prey</a:t>
            </a:r>
            <a:endParaRPr sz="1600">
              <a:latin typeface="McLaren"/>
              <a:ea typeface="McLaren"/>
              <a:cs typeface="McLaren"/>
              <a:sym typeface="McLaren"/>
            </a:endParaRPr>
          </a:p>
        </p:txBody>
      </p:sp>
      <p:pic>
        <p:nvPicPr>
          <p:cNvPr id="328" name="Google Shape;328;p70">
            <a:hlinkClick r:id="rId5"/>
          </p:cNvPr>
          <p:cNvPicPr preferRelativeResize="0"/>
          <p:nvPr/>
        </p:nvPicPr>
        <p:blipFill>
          <a:blip r:embed="rId6">
            <a:alphaModFix/>
          </a:blip>
          <a:stretch>
            <a:fillRect/>
          </a:stretch>
        </p:blipFill>
        <p:spPr>
          <a:xfrm>
            <a:off x="3978825" y="4043400"/>
            <a:ext cx="1754451" cy="891725"/>
          </a:xfrm>
          <a:prstGeom prst="rect">
            <a:avLst/>
          </a:prstGeom>
          <a:noFill/>
          <a:ln>
            <a:noFill/>
          </a:ln>
        </p:spPr>
      </p:pic>
      <p:pic>
        <p:nvPicPr>
          <p:cNvPr descr="What has eight arms, three hearts, and and lives in the ocean? An octopus! Join Jessi and Squeaks as they take a dive into the amazing world of the super weird, super smart octopus!&#10;&#10;----------&#10;Hi there! We at SciShow want to learn more about you and your opinions! If you have time, please take a moment to fill out this survey: https://www.surveymonkey.com/r/SciShowSurvey2017&#10;Thank you! &#10;----------&#10;Love SciShow Kids and want to help support it? Become a patron on Patreon: &#10;https://www.patreon.com/scishowkids&#10;----------&#10;Looking for SciShow elsewhere on the internet?&#10;Facebook: http://www.facebook.com/scishow&#10;Twitter: http://www.twitter.com/scishow&#10;Tumblr: http://scishow.tumblr.com&#10;Instagram: http://instagram.com/thescishow&#10;&#10;SOURCES:&#10;https://www.amazon.com/Other-Minds-Octopus-Origins-Consciousness/dp/0374227764 &#10;http://www.bbc.com/news/science-environment-11109496 &#10;https://www.bostonglobe.com/metro/2016/04/14/new-england-aquarium-has-its-own-octopus-escape-story/3ShjEIp3tdIAqbLGPLtuSO/story.html&#10;https://www.theguardian.com/environment/2017/mar/28/alien-intelligence-the-extraordinary-minds-of-octopuses-and-other-cephalopods&#10;https://www.theguardian.com/commentisfree/2016/may/26/do-you-care-about-animals-then-you-really-shouldnt-eat-octopus&#10;https://www.theguardian.com/books/2017/mar/15/other-minds-peter-godfrey-smith-review-octopus-philip-hoare&#10;http://psycnet.apa.org/record/1994-00613-001&#10;http://psycnet.apa.org/record/1999-03911-013&#10;http://www.millersville.edu/biology/faculty/boal-pdf/4.beigel_boal_enrichment_2006.pdf&#10;https://aqua.org/explore/animals/~/media/Images/content/octopus_infographic.jpg&#10;http://www.npr.org/2015/08/30/436085657/watch-octopuses-appear-to-take-up-arms-as-submarine-warfare-escalates&#10;http://www.npr.org/2016/04/16/474412283/inky-the-octopuss-great-escape&#10;https://www.nytimes.com/2016/12/02/opinion/sunday/octopuses-and-the-puzzle-of-aging.html&#10;http://ocean.si.edu/blog/so-you-think-youre-smarter-cephalopod&#10;https://qz.com/1045782/an-octopus-is-the-closest-thing-to-an-alien-here-on-earth/&#10;https://qz.com/857377/the-aliens-in-arrival-look-like-octopuses-because-humans-think-cephalopods-are-both-scary-and-smart/&#10;https://www.seattleaquarium.org/image/2011-fact-sheets/Cephalopod-Info_r2_Cephalopods.jpg&#10;https://www.scientificamerican.com/article/the-mind-of-an-octopus/&#10;https://blogs.scientificamerican.com/octopus-chronicles/octopuses-gain-consciousness-according-to-scientists-declaration/&#10;http://www.sciencedirect.com/science/article/pii/S0960982209019149&#10;http://www.sciencedirect.com/science/article/pii/0163104790904418&#10;https://www.smithsonianmag.com/science-nature/ten-curious-facts-about-octopuses-7625828/&#10;http://www.upworthy.com/13-of-the-most-frighteningly-smart-things-octopuses-can-do" id="329" name="Google Shape;329;p70" title="The Outrageous Octopus!">
            <a:hlinkClick r:id="rId7"/>
          </p:cNvPr>
          <p:cNvPicPr preferRelativeResize="0"/>
          <p:nvPr/>
        </p:nvPicPr>
        <p:blipFill>
          <a:blip r:embed="rId8">
            <a:alphaModFix/>
          </a:blip>
          <a:stretch>
            <a:fillRect/>
          </a:stretch>
        </p:blipFill>
        <p:spPr>
          <a:xfrm>
            <a:off x="6114975" y="2943074"/>
            <a:ext cx="2854475" cy="2140852"/>
          </a:xfrm>
          <a:prstGeom prst="rect">
            <a:avLst/>
          </a:prstGeom>
          <a:noFill/>
          <a:ln>
            <a:noFill/>
          </a:ln>
        </p:spPr>
      </p:pic>
      <p:sp>
        <p:nvSpPr>
          <p:cNvPr id="330" name="Google Shape;330;p70"/>
          <p:cNvSpPr/>
          <p:nvPr/>
        </p:nvSpPr>
        <p:spPr>
          <a:xfrm rot="-582768">
            <a:off x="3688781" y="2529390"/>
            <a:ext cx="3407037" cy="740197"/>
          </a:xfrm>
          <a:prstGeom prst="roundRect">
            <a:avLst>
              <a:gd fmla="val 16667" name="adj"/>
            </a:avLst>
          </a:prstGeom>
          <a:gradFill>
            <a:gsLst>
              <a:gs pos="0">
                <a:srgbClr val="D4E5F5"/>
              </a:gs>
              <a:gs pos="100000">
                <a:srgbClr val="70A4D5"/>
              </a:gs>
            </a:gsLst>
            <a:path path="circle">
              <a:fillToRect b="50%" l="50%" r="50%" t="50%"/>
            </a:path>
            <a:tileRect/>
          </a:gradFill>
          <a:ln cap="flat" cmpd="sng" w="38100">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Orbitron"/>
                <a:ea typeface="Orbitron"/>
                <a:cs typeface="Orbitron"/>
                <a:sym typeface="Orbitron"/>
              </a:rPr>
              <a:t>In today’s digital world, it’s important for students to learn how to learn from consuming digital media!</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4" name="Shape 334"/>
        <p:cNvGrpSpPr/>
        <p:nvPr/>
      </p:nvGrpSpPr>
      <p:grpSpPr>
        <a:xfrm>
          <a:off x="0" y="0"/>
          <a:ext cx="0" cy="0"/>
          <a:chOff x="0" y="0"/>
          <a:chExt cx="0" cy="0"/>
        </a:xfrm>
      </p:grpSpPr>
      <p:pic>
        <p:nvPicPr>
          <p:cNvPr id="335" name="Google Shape;335;p71"/>
          <p:cNvPicPr preferRelativeResize="0"/>
          <p:nvPr/>
        </p:nvPicPr>
        <p:blipFill>
          <a:blip r:embed="rId3">
            <a:alphaModFix/>
          </a:blip>
          <a:stretch>
            <a:fillRect/>
          </a:stretch>
        </p:blipFill>
        <p:spPr>
          <a:xfrm>
            <a:off x="114300" y="1020925"/>
            <a:ext cx="2635074" cy="3952599"/>
          </a:xfrm>
          <a:prstGeom prst="rect">
            <a:avLst/>
          </a:prstGeom>
          <a:noFill/>
          <a:ln>
            <a:noFill/>
          </a:ln>
        </p:spPr>
      </p:pic>
      <p:sp>
        <p:nvSpPr>
          <p:cNvPr id="336" name="Google Shape;336;p71"/>
          <p:cNvSpPr txBox="1"/>
          <p:nvPr/>
        </p:nvSpPr>
        <p:spPr>
          <a:xfrm>
            <a:off x="150" y="159350"/>
            <a:ext cx="9144000" cy="6903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latin typeface="Snowburst One"/>
                <a:ea typeface="Snowburst One"/>
                <a:cs typeface="Snowburst One"/>
                <a:sym typeface="Snowburst One"/>
              </a:rPr>
              <a:t>Coffee Filter Octopus or Jellyfish Craft!</a:t>
            </a:r>
            <a:endParaRPr sz="3100">
              <a:latin typeface="Snowburst One"/>
              <a:ea typeface="Snowburst One"/>
              <a:cs typeface="Snowburst One"/>
              <a:sym typeface="Snowburst One"/>
            </a:endParaRPr>
          </a:p>
        </p:txBody>
      </p:sp>
      <p:sp>
        <p:nvSpPr>
          <p:cNvPr id="337" name="Google Shape;337;p71"/>
          <p:cNvSpPr txBox="1"/>
          <p:nvPr/>
        </p:nvSpPr>
        <p:spPr>
          <a:xfrm>
            <a:off x="2860850" y="889550"/>
            <a:ext cx="6283200" cy="9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Varela Round"/>
                <a:ea typeface="Varela Round"/>
                <a:cs typeface="Varela Round"/>
                <a:sym typeface="Varela Round"/>
              </a:rPr>
              <a:t>Students can celebrate their octopus learning by making this colorful craft. Each student could create their own or students could partner in order to practice working in a collaborative way. Here is a </a:t>
            </a:r>
            <a:r>
              <a:rPr lang="en" sz="1500" u="sng">
                <a:solidFill>
                  <a:schemeClr val="hlink"/>
                </a:solidFill>
                <a:latin typeface="Varela Round"/>
                <a:ea typeface="Varela Round"/>
                <a:cs typeface="Varela Round"/>
                <a:sym typeface="Varela Round"/>
                <a:hlinkClick r:id="rId4"/>
              </a:rPr>
              <a:t>link</a:t>
            </a:r>
            <a:r>
              <a:rPr lang="en" sz="1500">
                <a:latin typeface="Varela Round"/>
                <a:ea typeface="Varela Round"/>
                <a:cs typeface="Varela Round"/>
                <a:sym typeface="Varela Round"/>
              </a:rPr>
              <a:t> to the activity which describes it as a jellyfish but with one additional coffee filter, this could easily be an octopus!</a:t>
            </a:r>
            <a:endParaRPr sz="1500">
              <a:latin typeface="Varela Round"/>
              <a:ea typeface="Varela Round"/>
              <a:cs typeface="Varela Round"/>
              <a:sym typeface="Varela Round"/>
            </a:endParaRPr>
          </a:p>
        </p:txBody>
      </p:sp>
      <p:sp>
        <p:nvSpPr>
          <p:cNvPr id="338" name="Google Shape;338;p71"/>
          <p:cNvSpPr txBox="1"/>
          <p:nvPr/>
        </p:nvSpPr>
        <p:spPr>
          <a:xfrm>
            <a:off x="2837725" y="2125750"/>
            <a:ext cx="61800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latin typeface="Varela Round"/>
                <a:ea typeface="Varela Round"/>
                <a:cs typeface="Varela Round"/>
                <a:sym typeface="Varela Round"/>
              </a:rPr>
              <a:t>TOOLS NEEDED:</a:t>
            </a:r>
            <a:endParaRPr b="1">
              <a:latin typeface="Varela Round"/>
              <a:ea typeface="Varela Round"/>
              <a:cs typeface="Varela Round"/>
              <a:sym typeface="Varela Round"/>
            </a:endParaRPr>
          </a:p>
          <a:p>
            <a:pPr indent="-317500" lvl="0" marL="457200" rtl="0" algn="l">
              <a:lnSpc>
                <a:spcPct val="115000"/>
              </a:lnSpc>
              <a:spcBef>
                <a:spcPts val="0"/>
              </a:spcBef>
              <a:spcAft>
                <a:spcPts val="0"/>
              </a:spcAft>
              <a:buSzPts val="1400"/>
              <a:buFont typeface="Varela Round"/>
              <a:buChar char="●"/>
            </a:pPr>
            <a:r>
              <a:rPr lang="en">
                <a:latin typeface="Varela Round"/>
                <a:ea typeface="Varela Round"/>
                <a:cs typeface="Varela Round"/>
                <a:sym typeface="Varela Round"/>
              </a:rPr>
              <a:t>Pipettes (medicine droppers)</a:t>
            </a:r>
            <a:endParaRPr>
              <a:latin typeface="Varela Round"/>
              <a:ea typeface="Varela Round"/>
              <a:cs typeface="Varela Round"/>
              <a:sym typeface="Varela Round"/>
            </a:endParaRPr>
          </a:p>
          <a:p>
            <a:pPr indent="-317500" lvl="0" marL="457200" rtl="0" algn="l">
              <a:lnSpc>
                <a:spcPct val="115000"/>
              </a:lnSpc>
              <a:spcBef>
                <a:spcPts val="0"/>
              </a:spcBef>
              <a:spcAft>
                <a:spcPts val="0"/>
              </a:spcAft>
              <a:buSzPts val="1400"/>
              <a:buFont typeface="Varela Round"/>
              <a:buChar char="●"/>
            </a:pPr>
            <a:r>
              <a:rPr lang="en">
                <a:latin typeface="Varela Round"/>
                <a:ea typeface="Varela Round"/>
                <a:cs typeface="Varela Round"/>
                <a:sym typeface="Varela Round"/>
              </a:rPr>
              <a:t>Paint brush</a:t>
            </a:r>
            <a:endParaRPr>
              <a:latin typeface="Varela Round"/>
              <a:ea typeface="Varela Round"/>
              <a:cs typeface="Varela Round"/>
              <a:sym typeface="Varela Round"/>
            </a:endParaRPr>
          </a:p>
          <a:p>
            <a:pPr indent="-317500" lvl="0" marL="457200" rtl="0" algn="l">
              <a:lnSpc>
                <a:spcPct val="115000"/>
              </a:lnSpc>
              <a:spcBef>
                <a:spcPts val="0"/>
              </a:spcBef>
              <a:spcAft>
                <a:spcPts val="0"/>
              </a:spcAft>
              <a:buSzPts val="1400"/>
              <a:buFont typeface="Varela Round"/>
              <a:buChar char="●"/>
            </a:pPr>
            <a:r>
              <a:rPr lang="en">
                <a:latin typeface="Varela Round"/>
                <a:ea typeface="Varela Round"/>
                <a:cs typeface="Varela Round"/>
                <a:sym typeface="Varela Round"/>
              </a:rPr>
              <a:t>Scissors</a:t>
            </a:r>
            <a:endParaRPr>
              <a:latin typeface="Varela Round"/>
              <a:ea typeface="Varela Round"/>
              <a:cs typeface="Varela Round"/>
              <a:sym typeface="Varela Round"/>
            </a:endParaRPr>
          </a:p>
          <a:p>
            <a:pPr indent="-317500" lvl="0" marL="457200" rtl="0" algn="l">
              <a:lnSpc>
                <a:spcPct val="115000"/>
              </a:lnSpc>
              <a:spcBef>
                <a:spcPts val="0"/>
              </a:spcBef>
              <a:spcAft>
                <a:spcPts val="0"/>
              </a:spcAft>
              <a:buSzPts val="1400"/>
              <a:buFont typeface="Varela Round"/>
              <a:buChar char="●"/>
            </a:pPr>
            <a:r>
              <a:rPr lang="en">
                <a:latin typeface="Varela Round"/>
                <a:ea typeface="Varela Round"/>
                <a:cs typeface="Varela Round"/>
                <a:sym typeface="Varela Round"/>
              </a:rPr>
              <a:t>Glue</a:t>
            </a:r>
            <a:endParaRPr>
              <a:latin typeface="Varela Round"/>
              <a:ea typeface="Varela Round"/>
              <a:cs typeface="Varela Round"/>
              <a:sym typeface="Varela Round"/>
            </a:endParaRPr>
          </a:p>
          <a:p>
            <a:pPr indent="-317500" lvl="0" marL="457200" rtl="0" algn="l">
              <a:lnSpc>
                <a:spcPct val="115000"/>
              </a:lnSpc>
              <a:spcBef>
                <a:spcPts val="0"/>
              </a:spcBef>
              <a:spcAft>
                <a:spcPts val="0"/>
              </a:spcAft>
              <a:buSzPts val="1400"/>
              <a:buFont typeface="Varela Round"/>
              <a:buChar char="●"/>
            </a:pPr>
            <a:r>
              <a:rPr lang="en">
                <a:latin typeface="Varela Round"/>
                <a:ea typeface="Varela Round"/>
                <a:cs typeface="Varela Round"/>
                <a:sym typeface="Varela Round"/>
              </a:rPr>
              <a:t>Small bowls or ice cube tray (to hold watercolors)</a:t>
            </a:r>
            <a:endParaRPr>
              <a:latin typeface="Varela Round"/>
              <a:ea typeface="Varela Round"/>
              <a:cs typeface="Varela Round"/>
              <a:sym typeface="Varela Round"/>
            </a:endParaRPr>
          </a:p>
        </p:txBody>
      </p:sp>
      <p:sp>
        <p:nvSpPr>
          <p:cNvPr id="339" name="Google Shape;339;p71"/>
          <p:cNvSpPr txBox="1"/>
          <p:nvPr/>
        </p:nvSpPr>
        <p:spPr>
          <a:xfrm>
            <a:off x="2837725" y="3725950"/>
            <a:ext cx="61800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latin typeface="Varela Round"/>
                <a:ea typeface="Varela Round"/>
                <a:cs typeface="Varela Round"/>
                <a:sym typeface="Varela Round"/>
              </a:rPr>
              <a:t>CONSUMABLES:</a:t>
            </a:r>
            <a:endParaRPr b="1">
              <a:latin typeface="Varela Round"/>
              <a:ea typeface="Varela Round"/>
              <a:cs typeface="Varela Round"/>
              <a:sym typeface="Varela Round"/>
            </a:endParaRPr>
          </a:p>
          <a:p>
            <a:pPr indent="-317500" lvl="0" marL="457200" rtl="0" algn="l">
              <a:lnSpc>
                <a:spcPct val="115000"/>
              </a:lnSpc>
              <a:spcBef>
                <a:spcPts val="0"/>
              </a:spcBef>
              <a:spcAft>
                <a:spcPts val="0"/>
              </a:spcAft>
              <a:buSzPts val="1400"/>
              <a:buFont typeface="Varela Round"/>
              <a:buChar char="●"/>
            </a:pPr>
            <a:r>
              <a:rPr lang="en">
                <a:latin typeface="Varela Round"/>
                <a:ea typeface="Varela Round"/>
                <a:cs typeface="Varela Round"/>
                <a:sym typeface="Varela Round"/>
              </a:rPr>
              <a:t>4 coffee filters  for jellyfish or 5 for octopus</a:t>
            </a:r>
            <a:endParaRPr>
              <a:latin typeface="Varela Round"/>
              <a:ea typeface="Varela Round"/>
              <a:cs typeface="Varela Round"/>
              <a:sym typeface="Varela Round"/>
            </a:endParaRPr>
          </a:p>
          <a:p>
            <a:pPr indent="-317500" lvl="0" marL="457200" rtl="0" algn="l">
              <a:lnSpc>
                <a:spcPct val="115000"/>
              </a:lnSpc>
              <a:spcBef>
                <a:spcPts val="0"/>
              </a:spcBef>
              <a:spcAft>
                <a:spcPts val="0"/>
              </a:spcAft>
              <a:buSzPts val="1400"/>
              <a:buFont typeface="Varela Round"/>
              <a:buChar char="●"/>
            </a:pPr>
            <a:r>
              <a:rPr lang="en">
                <a:latin typeface="Varela Round"/>
                <a:ea typeface="Varela Round"/>
                <a:cs typeface="Varela Round"/>
                <a:sym typeface="Varela Round"/>
              </a:rPr>
              <a:t>2 googly eyes</a:t>
            </a:r>
            <a:endParaRPr>
              <a:latin typeface="Varela Round"/>
              <a:ea typeface="Varela Round"/>
              <a:cs typeface="Varela Round"/>
              <a:sym typeface="Varela Round"/>
            </a:endParaRPr>
          </a:p>
          <a:p>
            <a:pPr indent="-317500" lvl="0" marL="457200" rtl="0" algn="l">
              <a:lnSpc>
                <a:spcPct val="115000"/>
              </a:lnSpc>
              <a:spcBef>
                <a:spcPts val="0"/>
              </a:spcBef>
              <a:spcAft>
                <a:spcPts val="0"/>
              </a:spcAft>
              <a:buSzPts val="1400"/>
              <a:buFont typeface="Varela Round"/>
              <a:buChar char="●"/>
            </a:pPr>
            <a:r>
              <a:rPr lang="en">
                <a:latin typeface="Varela Round"/>
                <a:ea typeface="Varela Round"/>
                <a:cs typeface="Varela Round"/>
                <a:sym typeface="Varela Round"/>
              </a:rPr>
              <a:t>Piece of cardboard or styrofoam tray cut into semi-circle slightly smaller than coffee filter folded in half</a:t>
            </a:r>
            <a:endParaRPr>
              <a:latin typeface="Varela Round"/>
              <a:ea typeface="Varela Round"/>
              <a:cs typeface="Varela Round"/>
              <a:sym typeface="Varela Rou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43" name="Shape 343"/>
        <p:cNvGrpSpPr/>
        <p:nvPr/>
      </p:nvGrpSpPr>
      <p:grpSpPr>
        <a:xfrm>
          <a:off x="0" y="0"/>
          <a:ext cx="0" cy="0"/>
          <a:chOff x="0" y="0"/>
          <a:chExt cx="0" cy="0"/>
        </a:xfrm>
      </p:grpSpPr>
      <p:sp>
        <p:nvSpPr>
          <p:cNvPr id="344" name="Google Shape;344;p72"/>
          <p:cNvSpPr txBox="1"/>
          <p:nvPr>
            <p:ph type="ctrTitle"/>
          </p:nvPr>
        </p:nvSpPr>
        <p:spPr>
          <a:xfrm>
            <a:off x="311700" y="84325"/>
            <a:ext cx="8520600" cy="885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solidFill>
                  <a:srgbClr val="329E9E"/>
                </a:solidFill>
                <a:latin typeface="Snowburst One"/>
                <a:ea typeface="Snowburst One"/>
                <a:cs typeface="Snowburst One"/>
                <a:sym typeface="Snowburst One"/>
              </a:rPr>
              <a:t>Booksnaps</a:t>
            </a:r>
            <a:r>
              <a:rPr lang="en" sz="4500">
                <a:latin typeface="Snowburst One"/>
                <a:ea typeface="Snowburst One"/>
                <a:cs typeface="Snowburst One"/>
                <a:sym typeface="Snowburst One"/>
              </a:rPr>
              <a:t> </a:t>
            </a:r>
            <a:endParaRPr sz="4500">
              <a:latin typeface="Snowburst One"/>
              <a:ea typeface="Snowburst One"/>
              <a:cs typeface="Snowburst One"/>
              <a:sym typeface="Snowburst One"/>
            </a:endParaRPr>
          </a:p>
        </p:txBody>
      </p:sp>
      <p:sp>
        <p:nvSpPr>
          <p:cNvPr id="345" name="Google Shape;345;p72"/>
          <p:cNvSpPr txBox="1"/>
          <p:nvPr>
            <p:ph idx="1" type="subTitle"/>
          </p:nvPr>
        </p:nvSpPr>
        <p:spPr>
          <a:xfrm>
            <a:off x="3138450" y="688850"/>
            <a:ext cx="2867100" cy="46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000000"/>
                </a:solidFill>
                <a:latin typeface="Sniglet"/>
                <a:ea typeface="Sniglet"/>
                <a:cs typeface="Sniglet"/>
                <a:sym typeface="Sniglet"/>
              </a:rPr>
              <a:t>Chapters 1-4 </a:t>
            </a:r>
            <a:endParaRPr sz="2400">
              <a:solidFill>
                <a:srgbClr val="000000"/>
              </a:solidFill>
              <a:latin typeface="Sniglet"/>
              <a:ea typeface="Sniglet"/>
              <a:cs typeface="Sniglet"/>
              <a:sym typeface="Sniglet"/>
            </a:endParaRPr>
          </a:p>
        </p:txBody>
      </p:sp>
      <p:sp>
        <p:nvSpPr>
          <p:cNvPr id="346" name="Google Shape;346;p72"/>
          <p:cNvSpPr txBox="1"/>
          <p:nvPr/>
        </p:nvSpPr>
        <p:spPr>
          <a:xfrm>
            <a:off x="2791825" y="2200800"/>
            <a:ext cx="3621900" cy="741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niglet"/>
                <a:ea typeface="Sniglet"/>
                <a:cs typeface="Sniglet"/>
                <a:sym typeface="Sniglet"/>
              </a:rPr>
              <a:t>Insert screenshots from your booksnaps for Chapters 1-4 here on this page. </a:t>
            </a:r>
            <a:r>
              <a:rPr lang="en">
                <a:solidFill>
                  <a:schemeClr val="dk1"/>
                </a:solidFill>
                <a:latin typeface="Sniglet"/>
                <a:ea typeface="Sniglet"/>
                <a:cs typeface="Sniglet"/>
                <a:sym typeface="Sniglet"/>
              </a:rPr>
              <a:t>Insert additional slide(s) if necessary.</a:t>
            </a:r>
            <a:endParaRPr>
              <a:latin typeface="Sniglet"/>
              <a:ea typeface="Sniglet"/>
              <a:cs typeface="Sniglet"/>
              <a:sym typeface="Sniglet"/>
            </a:endParaRPr>
          </a:p>
        </p:txBody>
      </p:sp>
      <p:pic>
        <p:nvPicPr>
          <p:cNvPr descr="File:Camera font awesome.svg - Wikimedia Commons" id="347" name="Google Shape;347;p72"/>
          <p:cNvPicPr preferRelativeResize="0"/>
          <p:nvPr/>
        </p:nvPicPr>
        <p:blipFill>
          <a:blip r:embed="rId3">
            <a:alphaModFix/>
          </a:blip>
          <a:stretch>
            <a:fillRect/>
          </a:stretch>
        </p:blipFill>
        <p:spPr>
          <a:xfrm>
            <a:off x="8092313" y="98475"/>
            <a:ext cx="939225" cy="939225"/>
          </a:xfrm>
          <a:prstGeom prst="rect">
            <a:avLst/>
          </a:prstGeom>
          <a:noFill/>
          <a:ln>
            <a:noFill/>
          </a:ln>
        </p:spPr>
      </p:pic>
      <p:sp>
        <p:nvSpPr>
          <p:cNvPr id="348" name="Google Shape;348;p72"/>
          <p:cNvSpPr txBox="1"/>
          <p:nvPr>
            <p:ph idx="1" type="subTitle"/>
          </p:nvPr>
        </p:nvSpPr>
        <p:spPr>
          <a:xfrm>
            <a:off x="6900" y="4510950"/>
            <a:ext cx="2066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00"/>
                </a:solidFill>
                <a:latin typeface="Sniglet"/>
                <a:ea typeface="Sniglet"/>
                <a:cs typeface="Sniglet"/>
                <a:sym typeface="Sniglet"/>
              </a:rPr>
              <a:t>Click </a:t>
            </a:r>
            <a:r>
              <a:rPr lang="en" sz="1400" u="sng">
                <a:solidFill>
                  <a:schemeClr val="hlink"/>
                </a:solidFill>
                <a:latin typeface="Sniglet"/>
                <a:ea typeface="Sniglet"/>
                <a:cs typeface="Sniglet"/>
                <a:sym typeface="Sniglet"/>
                <a:hlinkClick/>
              </a:rPr>
              <a:t>here</a:t>
            </a:r>
            <a:r>
              <a:rPr lang="en" sz="1400">
                <a:solidFill>
                  <a:srgbClr val="000000"/>
                </a:solidFill>
                <a:latin typeface="Sniglet"/>
                <a:ea typeface="Sniglet"/>
                <a:cs typeface="Sniglet"/>
                <a:sym typeface="Sniglet"/>
              </a:rPr>
              <a:t> to link back to Booksnap Resources</a:t>
            </a:r>
            <a:endParaRPr sz="1400">
              <a:solidFill>
                <a:srgbClr val="000000"/>
              </a:solidFill>
              <a:latin typeface="Sniglet"/>
              <a:ea typeface="Sniglet"/>
              <a:cs typeface="Sniglet"/>
              <a:sym typeface="Snigle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EDAD8"/>
        </a:solidFill>
      </p:bgPr>
    </p:bg>
    <p:spTree>
      <p:nvGrpSpPr>
        <p:cNvPr id="352" name="Shape 352"/>
        <p:cNvGrpSpPr/>
        <p:nvPr/>
      </p:nvGrpSpPr>
      <p:grpSpPr>
        <a:xfrm>
          <a:off x="0" y="0"/>
          <a:ext cx="0" cy="0"/>
          <a:chOff x="0" y="0"/>
          <a:chExt cx="0" cy="0"/>
        </a:xfrm>
      </p:grpSpPr>
      <p:sp>
        <p:nvSpPr>
          <p:cNvPr id="353" name="Google Shape;353;p73"/>
          <p:cNvSpPr txBox="1"/>
          <p:nvPr>
            <p:ph type="ctrTitle"/>
          </p:nvPr>
        </p:nvSpPr>
        <p:spPr>
          <a:xfrm>
            <a:off x="38525" y="37650"/>
            <a:ext cx="8520600" cy="79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3600">
                <a:latin typeface="Snowburst One"/>
                <a:ea typeface="Snowburst One"/>
                <a:cs typeface="Snowburst One"/>
                <a:sym typeface="Snowburst One"/>
              </a:rPr>
              <a:t>Week 1 STEM Challenge</a:t>
            </a:r>
            <a:endParaRPr sz="3600">
              <a:latin typeface="Snowburst One"/>
              <a:ea typeface="Snowburst One"/>
              <a:cs typeface="Snowburst One"/>
              <a:sym typeface="Snowburst One"/>
            </a:endParaRPr>
          </a:p>
        </p:txBody>
      </p:sp>
      <p:pic>
        <p:nvPicPr>
          <p:cNvPr descr="large gears.gif" id="354" name="Google Shape;354;p73"/>
          <p:cNvPicPr preferRelativeResize="0"/>
          <p:nvPr/>
        </p:nvPicPr>
        <p:blipFill>
          <a:blip r:embed="rId3">
            <a:alphaModFix/>
          </a:blip>
          <a:stretch>
            <a:fillRect/>
          </a:stretch>
        </p:blipFill>
        <p:spPr>
          <a:xfrm rot="9476097">
            <a:off x="269436" y="756965"/>
            <a:ext cx="1290281" cy="1280367"/>
          </a:xfrm>
          <a:prstGeom prst="rect">
            <a:avLst/>
          </a:prstGeom>
          <a:noFill/>
          <a:ln>
            <a:noFill/>
          </a:ln>
        </p:spPr>
      </p:pic>
      <p:sp>
        <p:nvSpPr>
          <p:cNvPr id="355" name="Google Shape;355;p73"/>
          <p:cNvSpPr txBox="1"/>
          <p:nvPr/>
        </p:nvSpPr>
        <p:spPr>
          <a:xfrm>
            <a:off x="1604400" y="1561425"/>
            <a:ext cx="4671900" cy="1477500"/>
          </a:xfrm>
          <a:prstGeom prst="rect">
            <a:avLst/>
          </a:prstGeom>
          <a:solidFill>
            <a:srgbClr val="FFFFFF"/>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latin typeface="Roboto Mono"/>
                <a:ea typeface="Roboto Mono"/>
                <a:cs typeface="Roboto Mono"/>
                <a:sym typeface="Roboto Mono"/>
              </a:rPr>
              <a:t>Use any of the following to </a:t>
            </a:r>
            <a:r>
              <a:rPr lang="en" sz="1500">
                <a:solidFill>
                  <a:schemeClr val="dk1"/>
                </a:solidFill>
                <a:latin typeface="Roboto Mono"/>
                <a:ea typeface="Roboto Mono"/>
                <a:cs typeface="Roboto Mono"/>
                <a:sym typeface="Roboto Mono"/>
              </a:rPr>
              <a:t>design or re-create a 3D model of a marine animal or underwater habitat scene.</a:t>
            </a:r>
            <a:r>
              <a:rPr lang="en" sz="1500">
                <a:latin typeface="Roboto Mono"/>
                <a:ea typeface="Roboto Mono"/>
                <a:cs typeface="Roboto Mono"/>
                <a:sym typeface="Roboto Mono"/>
              </a:rPr>
              <a:t> </a:t>
            </a:r>
            <a:endParaRPr sz="1500">
              <a:latin typeface="Roboto Mono"/>
              <a:ea typeface="Roboto Mono"/>
              <a:cs typeface="Roboto Mono"/>
              <a:sym typeface="Roboto Mono"/>
            </a:endParaRPr>
          </a:p>
          <a:p>
            <a:pPr indent="0" lvl="0" marL="0" rtl="0" algn="l">
              <a:lnSpc>
                <a:spcPct val="115000"/>
              </a:lnSpc>
              <a:spcBef>
                <a:spcPts val="0"/>
              </a:spcBef>
              <a:spcAft>
                <a:spcPts val="0"/>
              </a:spcAft>
              <a:buNone/>
            </a:pPr>
            <a:r>
              <a:rPr lang="en" sz="1500">
                <a:latin typeface="Roboto Mono"/>
                <a:ea typeface="Roboto Mono"/>
                <a:cs typeface="Roboto Mono"/>
                <a:sym typeface="Roboto Mono"/>
              </a:rPr>
              <a:t>Unifix cubes, Legos, pattern blocks, clay or Play-doh.</a:t>
            </a:r>
            <a:endParaRPr sz="1500">
              <a:latin typeface="Roboto Mono"/>
              <a:ea typeface="Roboto Mono"/>
              <a:cs typeface="Roboto Mono"/>
              <a:sym typeface="Roboto Mono"/>
            </a:endParaRPr>
          </a:p>
          <a:p>
            <a:pPr indent="0" lvl="0" marL="0" rtl="0" algn="l">
              <a:lnSpc>
                <a:spcPct val="115000"/>
              </a:lnSpc>
              <a:spcBef>
                <a:spcPts val="0"/>
              </a:spcBef>
              <a:spcAft>
                <a:spcPts val="0"/>
              </a:spcAft>
              <a:buNone/>
            </a:pPr>
            <a:r>
              <a:t/>
            </a:r>
            <a:endParaRPr sz="1500">
              <a:latin typeface="Roboto Mono"/>
              <a:ea typeface="Roboto Mono"/>
              <a:cs typeface="Roboto Mono"/>
              <a:sym typeface="Roboto Mono"/>
            </a:endParaRPr>
          </a:p>
          <a:p>
            <a:pPr indent="0" lvl="0" marL="0" rtl="0" algn="l">
              <a:lnSpc>
                <a:spcPct val="115000"/>
              </a:lnSpc>
              <a:spcBef>
                <a:spcPts val="0"/>
              </a:spcBef>
              <a:spcAft>
                <a:spcPts val="0"/>
              </a:spcAft>
              <a:buNone/>
            </a:pPr>
            <a:r>
              <a:t/>
            </a:r>
            <a:endParaRPr sz="1500">
              <a:latin typeface="Roboto Mono"/>
              <a:ea typeface="Roboto Mono"/>
              <a:cs typeface="Roboto Mono"/>
              <a:sym typeface="Roboto Mono"/>
            </a:endParaRPr>
          </a:p>
        </p:txBody>
      </p:sp>
      <p:sp>
        <p:nvSpPr>
          <p:cNvPr id="356" name="Google Shape;356;p73"/>
          <p:cNvSpPr txBox="1"/>
          <p:nvPr/>
        </p:nvSpPr>
        <p:spPr>
          <a:xfrm>
            <a:off x="1561100" y="845925"/>
            <a:ext cx="4716600" cy="48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Roboto Mono"/>
                <a:ea typeface="Roboto Mono"/>
                <a:cs typeface="Roboto Mono"/>
                <a:sym typeface="Roboto Mono"/>
              </a:rPr>
              <a:t>Create a Marine Animal or Ocean Scene</a:t>
            </a:r>
            <a:endParaRPr b="1" sz="2400">
              <a:latin typeface="Roboto Mono"/>
              <a:ea typeface="Roboto Mono"/>
              <a:cs typeface="Roboto Mono"/>
              <a:sym typeface="Roboto Mono"/>
            </a:endParaRPr>
          </a:p>
        </p:txBody>
      </p:sp>
      <p:pic>
        <p:nvPicPr>
          <p:cNvPr id="357" name="Google Shape;357;p73"/>
          <p:cNvPicPr preferRelativeResize="0"/>
          <p:nvPr/>
        </p:nvPicPr>
        <p:blipFill>
          <a:blip r:embed="rId4">
            <a:alphaModFix/>
          </a:blip>
          <a:stretch>
            <a:fillRect/>
          </a:stretch>
        </p:blipFill>
        <p:spPr>
          <a:xfrm>
            <a:off x="6562275" y="2637975"/>
            <a:ext cx="2279554" cy="2420075"/>
          </a:xfrm>
          <a:prstGeom prst="rect">
            <a:avLst/>
          </a:prstGeom>
          <a:noFill/>
          <a:ln>
            <a:noFill/>
          </a:ln>
        </p:spPr>
      </p:pic>
      <p:pic>
        <p:nvPicPr>
          <p:cNvPr id="358" name="Google Shape;358;p73"/>
          <p:cNvPicPr preferRelativeResize="0"/>
          <p:nvPr/>
        </p:nvPicPr>
        <p:blipFill>
          <a:blip r:embed="rId5">
            <a:alphaModFix/>
          </a:blip>
          <a:stretch>
            <a:fillRect/>
          </a:stretch>
        </p:blipFill>
        <p:spPr>
          <a:xfrm>
            <a:off x="76200" y="3231275"/>
            <a:ext cx="2925848" cy="1785075"/>
          </a:xfrm>
          <a:prstGeom prst="rect">
            <a:avLst/>
          </a:prstGeom>
          <a:noFill/>
          <a:ln>
            <a:noFill/>
          </a:ln>
        </p:spPr>
      </p:pic>
      <p:pic>
        <p:nvPicPr>
          <p:cNvPr id="359" name="Google Shape;359;p73"/>
          <p:cNvPicPr preferRelativeResize="0"/>
          <p:nvPr/>
        </p:nvPicPr>
        <p:blipFill>
          <a:blip r:embed="rId6">
            <a:alphaModFix/>
          </a:blip>
          <a:stretch>
            <a:fillRect/>
          </a:stretch>
        </p:blipFill>
        <p:spPr>
          <a:xfrm>
            <a:off x="6854325" y="561499"/>
            <a:ext cx="2143550" cy="17850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A95F83"/>
        </a:solidFill>
      </p:bgPr>
    </p:bg>
    <p:spTree>
      <p:nvGrpSpPr>
        <p:cNvPr id="363" name="Shape 363"/>
        <p:cNvGrpSpPr/>
        <p:nvPr/>
      </p:nvGrpSpPr>
      <p:grpSpPr>
        <a:xfrm>
          <a:off x="0" y="0"/>
          <a:ext cx="0" cy="0"/>
          <a:chOff x="0" y="0"/>
          <a:chExt cx="0" cy="0"/>
        </a:xfrm>
      </p:grpSpPr>
      <p:sp>
        <p:nvSpPr>
          <p:cNvPr id="364" name="Google Shape;364;p74"/>
          <p:cNvSpPr/>
          <p:nvPr/>
        </p:nvSpPr>
        <p:spPr>
          <a:xfrm>
            <a:off x="1105150" y="985925"/>
            <a:ext cx="7863300" cy="4009500"/>
          </a:xfrm>
          <a:prstGeom prst="roundRect">
            <a:avLst>
              <a:gd fmla="val 16667" name="adj"/>
            </a:avLst>
          </a:prstGeom>
          <a:solidFill>
            <a:srgbClr val="9EDAD8"/>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4800">
              <a:solidFill>
                <a:srgbClr val="F3F3F3"/>
              </a:solidFill>
              <a:latin typeface="Cabin Sketch"/>
              <a:ea typeface="Cabin Sketch"/>
              <a:cs typeface="Cabin Sketch"/>
              <a:sym typeface="Cabin Sketch"/>
            </a:endParaRPr>
          </a:p>
        </p:txBody>
      </p:sp>
      <p:sp>
        <p:nvSpPr>
          <p:cNvPr id="365" name="Google Shape;365;p74"/>
          <p:cNvSpPr txBox="1"/>
          <p:nvPr/>
        </p:nvSpPr>
        <p:spPr>
          <a:xfrm>
            <a:off x="1614625" y="1273050"/>
            <a:ext cx="3551700" cy="32547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abin Sketch"/>
                <a:ea typeface="Cabin Sketch"/>
                <a:cs typeface="Cabin Sketch"/>
                <a:sym typeface="Cabin Sketch"/>
              </a:rPr>
              <a:t>Add a photo of your creation. </a:t>
            </a:r>
            <a:endParaRPr sz="3000">
              <a:latin typeface="Cabin Sketch"/>
              <a:ea typeface="Cabin Sketch"/>
              <a:cs typeface="Cabin Sketch"/>
              <a:sym typeface="Cabin Sketch"/>
            </a:endParaRPr>
          </a:p>
        </p:txBody>
      </p:sp>
      <p:sp>
        <p:nvSpPr>
          <p:cNvPr id="366" name="Google Shape;366;p74"/>
          <p:cNvSpPr/>
          <p:nvPr/>
        </p:nvSpPr>
        <p:spPr>
          <a:xfrm>
            <a:off x="1745850" y="1346926"/>
            <a:ext cx="996368" cy="711294"/>
          </a:xfrm>
          <a:custGeom>
            <a:rect b="b" l="l" r="r" t="t"/>
            <a:pathLst>
              <a:path extrusionOk="0" h="15452" w="18251">
                <a:moveTo>
                  <a:pt x="10634" y="2409"/>
                </a:moveTo>
                <a:lnTo>
                  <a:pt x="9953" y="2433"/>
                </a:lnTo>
                <a:lnTo>
                  <a:pt x="9296" y="2458"/>
                </a:lnTo>
                <a:lnTo>
                  <a:pt x="7592" y="2531"/>
                </a:lnTo>
                <a:lnTo>
                  <a:pt x="7228" y="2531"/>
                </a:lnTo>
                <a:lnTo>
                  <a:pt x="6814" y="2555"/>
                </a:lnTo>
                <a:lnTo>
                  <a:pt x="6619" y="2555"/>
                </a:lnTo>
                <a:lnTo>
                  <a:pt x="6425" y="2579"/>
                </a:lnTo>
                <a:lnTo>
                  <a:pt x="6230" y="2652"/>
                </a:lnTo>
                <a:lnTo>
                  <a:pt x="6060" y="2725"/>
                </a:lnTo>
                <a:lnTo>
                  <a:pt x="6035" y="2750"/>
                </a:lnTo>
                <a:lnTo>
                  <a:pt x="6011" y="2798"/>
                </a:lnTo>
                <a:lnTo>
                  <a:pt x="6035" y="2847"/>
                </a:lnTo>
                <a:lnTo>
                  <a:pt x="6060" y="2896"/>
                </a:lnTo>
                <a:lnTo>
                  <a:pt x="6230" y="2969"/>
                </a:lnTo>
                <a:lnTo>
                  <a:pt x="6376" y="3017"/>
                </a:lnTo>
                <a:lnTo>
                  <a:pt x="6546" y="3042"/>
                </a:lnTo>
                <a:lnTo>
                  <a:pt x="7422" y="3042"/>
                </a:lnTo>
                <a:lnTo>
                  <a:pt x="8298" y="3017"/>
                </a:lnTo>
                <a:lnTo>
                  <a:pt x="9150" y="2993"/>
                </a:lnTo>
                <a:lnTo>
                  <a:pt x="9831" y="2969"/>
                </a:lnTo>
                <a:lnTo>
                  <a:pt x="10488" y="2944"/>
                </a:lnTo>
                <a:lnTo>
                  <a:pt x="10829" y="2969"/>
                </a:lnTo>
                <a:lnTo>
                  <a:pt x="11169" y="2993"/>
                </a:lnTo>
                <a:lnTo>
                  <a:pt x="11486" y="3042"/>
                </a:lnTo>
                <a:lnTo>
                  <a:pt x="11826" y="3090"/>
                </a:lnTo>
                <a:lnTo>
                  <a:pt x="11948" y="3115"/>
                </a:lnTo>
                <a:lnTo>
                  <a:pt x="12045" y="3066"/>
                </a:lnTo>
                <a:lnTo>
                  <a:pt x="12094" y="2993"/>
                </a:lnTo>
                <a:lnTo>
                  <a:pt x="12143" y="2896"/>
                </a:lnTo>
                <a:lnTo>
                  <a:pt x="12167" y="2798"/>
                </a:lnTo>
                <a:lnTo>
                  <a:pt x="12143" y="2701"/>
                </a:lnTo>
                <a:lnTo>
                  <a:pt x="12070" y="2628"/>
                </a:lnTo>
                <a:lnTo>
                  <a:pt x="11972" y="2579"/>
                </a:lnTo>
                <a:lnTo>
                  <a:pt x="11632" y="2506"/>
                </a:lnTo>
                <a:lnTo>
                  <a:pt x="11315" y="2458"/>
                </a:lnTo>
                <a:lnTo>
                  <a:pt x="10975" y="2433"/>
                </a:lnTo>
                <a:lnTo>
                  <a:pt x="10634" y="2409"/>
                </a:lnTo>
                <a:close/>
                <a:moveTo>
                  <a:pt x="15573" y="4940"/>
                </a:moveTo>
                <a:lnTo>
                  <a:pt x="15890" y="4964"/>
                </a:lnTo>
                <a:lnTo>
                  <a:pt x="16157" y="5037"/>
                </a:lnTo>
                <a:lnTo>
                  <a:pt x="16182" y="5280"/>
                </a:lnTo>
                <a:lnTo>
                  <a:pt x="16206" y="5524"/>
                </a:lnTo>
                <a:lnTo>
                  <a:pt x="16206" y="5889"/>
                </a:lnTo>
                <a:lnTo>
                  <a:pt x="16206" y="6254"/>
                </a:lnTo>
                <a:lnTo>
                  <a:pt x="15671" y="6278"/>
                </a:lnTo>
                <a:lnTo>
                  <a:pt x="15136" y="6302"/>
                </a:lnTo>
                <a:lnTo>
                  <a:pt x="14625" y="6327"/>
                </a:lnTo>
                <a:lnTo>
                  <a:pt x="14333" y="6375"/>
                </a:lnTo>
                <a:lnTo>
                  <a:pt x="14308" y="6302"/>
                </a:lnTo>
                <a:lnTo>
                  <a:pt x="14284" y="6132"/>
                </a:lnTo>
                <a:lnTo>
                  <a:pt x="14284" y="5962"/>
                </a:lnTo>
                <a:lnTo>
                  <a:pt x="14284" y="5645"/>
                </a:lnTo>
                <a:lnTo>
                  <a:pt x="14284" y="5329"/>
                </a:lnTo>
                <a:lnTo>
                  <a:pt x="14284" y="5159"/>
                </a:lnTo>
                <a:lnTo>
                  <a:pt x="14235" y="5013"/>
                </a:lnTo>
                <a:lnTo>
                  <a:pt x="14430" y="5013"/>
                </a:lnTo>
                <a:lnTo>
                  <a:pt x="14625" y="4988"/>
                </a:lnTo>
                <a:lnTo>
                  <a:pt x="14990" y="4940"/>
                </a:lnTo>
                <a:close/>
                <a:moveTo>
                  <a:pt x="15330" y="4404"/>
                </a:moveTo>
                <a:lnTo>
                  <a:pt x="14990" y="4429"/>
                </a:lnTo>
                <a:lnTo>
                  <a:pt x="14771" y="4453"/>
                </a:lnTo>
                <a:lnTo>
                  <a:pt x="14503" y="4502"/>
                </a:lnTo>
                <a:lnTo>
                  <a:pt x="14357" y="4526"/>
                </a:lnTo>
                <a:lnTo>
                  <a:pt x="14260" y="4575"/>
                </a:lnTo>
                <a:lnTo>
                  <a:pt x="14138" y="4648"/>
                </a:lnTo>
                <a:lnTo>
                  <a:pt x="14065" y="4721"/>
                </a:lnTo>
                <a:lnTo>
                  <a:pt x="14016" y="4721"/>
                </a:lnTo>
                <a:lnTo>
                  <a:pt x="13968" y="4745"/>
                </a:lnTo>
                <a:lnTo>
                  <a:pt x="13943" y="4745"/>
                </a:lnTo>
                <a:lnTo>
                  <a:pt x="13919" y="4769"/>
                </a:lnTo>
                <a:lnTo>
                  <a:pt x="13895" y="4794"/>
                </a:lnTo>
                <a:lnTo>
                  <a:pt x="13870" y="4891"/>
                </a:lnTo>
                <a:lnTo>
                  <a:pt x="13773" y="5670"/>
                </a:lnTo>
                <a:lnTo>
                  <a:pt x="13773" y="6059"/>
                </a:lnTo>
                <a:lnTo>
                  <a:pt x="13773" y="6254"/>
                </a:lnTo>
                <a:lnTo>
                  <a:pt x="13822" y="6424"/>
                </a:lnTo>
                <a:lnTo>
                  <a:pt x="13846" y="6497"/>
                </a:lnTo>
                <a:lnTo>
                  <a:pt x="13870" y="6570"/>
                </a:lnTo>
                <a:lnTo>
                  <a:pt x="13870" y="6594"/>
                </a:lnTo>
                <a:lnTo>
                  <a:pt x="13895" y="6667"/>
                </a:lnTo>
                <a:lnTo>
                  <a:pt x="13919" y="6740"/>
                </a:lnTo>
                <a:lnTo>
                  <a:pt x="13968" y="6789"/>
                </a:lnTo>
                <a:lnTo>
                  <a:pt x="14041" y="6813"/>
                </a:lnTo>
                <a:lnTo>
                  <a:pt x="14308" y="6886"/>
                </a:lnTo>
                <a:lnTo>
                  <a:pt x="14600" y="6911"/>
                </a:lnTo>
                <a:lnTo>
                  <a:pt x="14892" y="6935"/>
                </a:lnTo>
                <a:lnTo>
                  <a:pt x="15184" y="6911"/>
                </a:lnTo>
                <a:lnTo>
                  <a:pt x="15768" y="6886"/>
                </a:lnTo>
                <a:lnTo>
                  <a:pt x="16328" y="6813"/>
                </a:lnTo>
                <a:lnTo>
                  <a:pt x="16449" y="6789"/>
                </a:lnTo>
                <a:lnTo>
                  <a:pt x="16522" y="6740"/>
                </a:lnTo>
                <a:lnTo>
                  <a:pt x="16595" y="6643"/>
                </a:lnTo>
                <a:lnTo>
                  <a:pt x="16620" y="6546"/>
                </a:lnTo>
                <a:lnTo>
                  <a:pt x="16668" y="6448"/>
                </a:lnTo>
                <a:lnTo>
                  <a:pt x="16717" y="6327"/>
                </a:lnTo>
                <a:lnTo>
                  <a:pt x="16741" y="6108"/>
                </a:lnTo>
                <a:lnTo>
                  <a:pt x="16741" y="5864"/>
                </a:lnTo>
                <a:lnTo>
                  <a:pt x="16717" y="5645"/>
                </a:lnTo>
                <a:lnTo>
                  <a:pt x="16644" y="5159"/>
                </a:lnTo>
                <a:lnTo>
                  <a:pt x="16620" y="4940"/>
                </a:lnTo>
                <a:lnTo>
                  <a:pt x="16547" y="4721"/>
                </a:lnTo>
                <a:lnTo>
                  <a:pt x="16498" y="4648"/>
                </a:lnTo>
                <a:lnTo>
                  <a:pt x="16449" y="4599"/>
                </a:lnTo>
                <a:lnTo>
                  <a:pt x="16401" y="4575"/>
                </a:lnTo>
                <a:lnTo>
                  <a:pt x="16328" y="4526"/>
                </a:lnTo>
                <a:lnTo>
                  <a:pt x="16011" y="4453"/>
                </a:lnTo>
                <a:lnTo>
                  <a:pt x="15671" y="4404"/>
                </a:lnTo>
                <a:close/>
                <a:moveTo>
                  <a:pt x="8176" y="7105"/>
                </a:moveTo>
                <a:lnTo>
                  <a:pt x="7884" y="7373"/>
                </a:lnTo>
                <a:lnTo>
                  <a:pt x="7641" y="7689"/>
                </a:lnTo>
                <a:lnTo>
                  <a:pt x="7422" y="8006"/>
                </a:lnTo>
                <a:lnTo>
                  <a:pt x="7252" y="8346"/>
                </a:lnTo>
                <a:lnTo>
                  <a:pt x="7082" y="8687"/>
                </a:lnTo>
                <a:lnTo>
                  <a:pt x="6936" y="9052"/>
                </a:lnTo>
                <a:lnTo>
                  <a:pt x="6790" y="9417"/>
                </a:lnTo>
                <a:lnTo>
                  <a:pt x="6692" y="9782"/>
                </a:lnTo>
                <a:lnTo>
                  <a:pt x="6619" y="9441"/>
                </a:lnTo>
                <a:lnTo>
                  <a:pt x="6619" y="9198"/>
                </a:lnTo>
                <a:lnTo>
                  <a:pt x="6619" y="8955"/>
                </a:lnTo>
                <a:lnTo>
                  <a:pt x="6644" y="8711"/>
                </a:lnTo>
                <a:lnTo>
                  <a:pt x="6717" y="8492"/>
                </a:lnTo>
                <a:lnTo>
                  <a:pt x="6790" y="8273"/>
                </a:lnTo>
                <a:lnTo>
                  <a:pt x="6911" y="8079"/>
                </a:lnTo>
                <a:lnTo>
                  <a:pt x="7033" y="7884"/>
                </a:lnTo>
                <a:lnTo>
                  <a:pt x="7203" y="7689"/>
                </a:lnTo>
                <a:lnTo>
                  <a:pt x="7398" y="7519"/>
                </a:lnTo>
                <a:lnTo>
                  <a:pt x="7617" y="7373"/>
                </a:lnTo>
                <a:lnTo>
                  <a:pt x="7836" y="7251"/>
                </a:lnTo>
                <a:lnTo>
                  <a:pt x="8079" y="7154"/>
                </a:lnTo>
                <a:lnTo>
                  <a:pt x="8176" y="7105"/>
                </a:lnTo>
                <a:close/>
                <a:moveTo>
                  <a:pt x="11413" y="8444"/>
                </a:moveTo>
                <a:lnTo>
                  <a:pt x="11486" y="8711"/>
                </a:lnTo>
                <a:lnTo>
                  <a:pt x="11534" y="8979"/>
                </a:lnTo>
                <a:lnTo>
                  <a:pt x="11559" y="9246"/>
                </a:lnTo>
                <a:lnTo>
                  <a:pt x="11534" y="9514"/>
                </a:lnTo>
                <a:lnTo>
                  <a:pt x="11461" y="9782"/>
                </a:lnTo>
                <a:lnTo>
                  <a:pt x="11388" y="10049"/>
                </a:lnTo>
                <a:lnTo>
                  <a:pt x="11267" y="10293"/>
                </a:lnTo>
                <a:lnTo>
                  <a:pt x="11145" y="10512"/>
                </a:lnTo>
                <a:lnTo>
                  <a:pt x="10975" y="10731"/>
                </a:lnTo>
                <a:lnTo>
                  <a:pt x="11048" y="10536"/>
                </a:lnTo>
                <a:lnTo>
                  <a:pt x="11121" y="10317"/>
                </a:lnTo>
                <a:lnTo>
                  <a:pt x="11194" y="9928"/>
                </a:lnTo>
                <a:lnTo>
                  <a:pt x="11267" y="9563"/>
                </a:lnTo>
                <a:lnTo>
                  <a:pt x="11315" y="9198"/>
                </a:lnTo>
                <a:lnTo>
                  <a:pt x="11413" y="8444"/>
                </a:lnTo>
                <a:close/>
                <a:moveTo>
                  <a:pt x="9028" y="6911"/>
                </a:moveTo>
                <a:lnTo>
                  <a:pt x="8858" y="7057"/>
                </a:lnTo>
                <a:lnTo>
                  <a:pt x="8736" y="7251"/>
                </a:lnTo>
                <a:lnTo>
                  <a:pt x="8614" y="7446"/>
                </a:lnTo>
                <a:lnTo>
                  <a:pt x="8517" y="7641"/>
                </a:lnTo>
                <a:lnTo>
                  <a:pt x="8322" y="8079"/>
                </a:lnTo>
                <a:lnTo>
                  <a:pt x="8176" y="8492"/>
                </a:lnTo>
                <a:lnTo>
                  <a:pt x="8030" y="8833"/>
                </a:lnTo>
                <a:lnTo>
                  <a:pt x="7884" y="9173"/>
                </a:lnTo>
                <a:lnTo>
                  <a:pt x="7568" y="9830"/>
                </a:lnTo>
                <a:lnTo>
                  <a:pt x="7325" y="10317"/>
                </a:lnTo>
                <a:lnTo>
                  <a:pt x="7228" y="10560"/>
                </a:lnTo>
                <a:lnTo>
                  <a:pt x="7130" y="10804"/>
                </a:lnTo>
                <a:lnTo>
                  <a:pt x="6936" y="10463"/>
                </a:lnTo>
                <a:lnTo>
                  <a:pt x="6790" y="10122"/>
                </a:lnTo>
                <a:lnTo>
                  <a:pt x="6838" y="10122"/>
                </a:lnTo>
                <a:lnTo>
                  <a:pt x="6911" y="10098"/>
                </a:lnTo>
                <a:lnTo>
                  <a:pt x="6960" y="10074"/>
                </a:lnTo>
                <a:lnTo>
                  <a:pt x="7009" y="10001"/>
                </a:lnTo>
                <a:lnTo>
                  <a:pt x="7276" y="9222"/>
                </a:lnTo>
                <a:lnTo>
                  <a:pt x="7592" y="8468"/>
                </a:lnTo>
                <a:lnTo>
                  <a:pt x="7787" y="8103"/>
                </a:lnTo>
                <a:lnTo>
                  <a:pt x="7982" y="7738"/>
                </a:lnTo>
                <a:lnTo>
                  <a:pt x="8176" y="7373"/>
                </a:lnTo>
                <a:lnTo>
                  <a:pt x="8395" y="7032"/>
                </a:lnTo>
                <a:lnTo>
                  <a:pt x="8493" y="7032"/>
                </a:lnTo>
                <a:lnTo>
                  <a:pt x="8760" y="6959"/>
                </a:lnTo>
                <a:lnTo>
                  <a:pt x="9028" y="6911"/>
                </a:lnTo>
                <a:close/>
                <a:moveTo>
                  <a:pt x="9344" y="6911"/>
                </a:moveTo>
                <a:lnTo>
                  <a:pt x="9588" y="6935"/>
                </a:lnTo>
                <a:lnTo>
                  <a:pt x="9831" y="7008"/>
                </a:lnTo>
                <a:lnTo>
                  <a:pt x="9734" y="7105"/>
                </a:lnTo>
                <a:lnTo>
                  <a:pt x="9636" y="7203"/>
                </a:lnTo>
                <a:lnTo>
                  <a:pt x="9490" y="7446"/>
                </a:lnTo>
                <a:lnTo>
                  <a:pt x="9393" y="7714"/>
                </a:lnTo>
                <a:lnTo>
                  <a:pt x="9271" y="7957"/>
                </a:lnTo>
                <a:lnTo>
                  <a:pt x="9150" y="8298"/>
                </a:lnTo>
                <a:lnTo>
                  <a:pt x="9004" y="8663"/>
                </a:lnTo>
                <a:lnTo>
                  <a:pt x="8760" y="9368"/>
                </a:lnTo>
                <a:lnTo>
                  <a:pt x="8468" y="10122"/>
                </a:lnTo>
                <a:lnTo>
                  <a:pt x="8128" y="10852"/>
                </a:lnTo>
                <a:lnTo>
                  <a:pt x="7957" y="11290"/>
                </a:lnTo>
                <a:lnTo>
                  <a:pt x="7909" y="11388"/>
                </a:lnTo>
                <a:lnTo>
                  <a:pt x="7884" y="11485"/>
                </a:lnTo>
                <a:lnTo>
                  <a:pt x="7884" y="11558"/>
                </a:lnTo>
                <a:lnTo>
                  <a:pt x="7665" y="11388"/>
                </a:lnTo>
                <a:lnTo>
                  <a:pt x="7446" y="11193"/>
                </a:lnTo>
                <a:lnTo>
                  <a:pt x="7568" y="10901"/>
                </a:lnTo>
                <a:lnTo>
                  <a:pt x="7690" y="10609"/>
                </a:lnTo>
                <a:lnTo>
                  <a:pt x="7811" y="10317"/>
                </a:lnTo>
                <a:lnTo>
                  <a:pt x="7933" y="10049"/>
                </a:lnTo>
                <a:lnTo>
                  <a:pt x="8201" y="9514"/>
                </a:lnTo>
                <a:lnTo>
                  <a:pt x="8444" y="8979"/>
                </a:lnTo>
                <a:lnTo>
                  <a:pt x="8882" y="7933"/>
                </a:lnTo>
                <a:lnTo>
                  <a:pt x="9101" y="7422"/>
                </a:lnTo>
                <a:lnTo>
                  <a:pt x="9344" y="6911"/>
                </a:lnTo>
                <a:close/>
                <a:moveTo>
                  <a:pt x="10610" y="7397"/>
                </a:moveTo>
                <a:lnTo>
                  <a:pt x="10829" y="7592"/>
                </a:lnTo>
                <a:lnTo>
                  <a:pt x="11023" y="7811"/>
                </a:lnTo>
                <a:lnTo>
                  <a:pt x="11194" y="8054"/>
                </a:lnTo>
                <a:lnTo>
                  <a:pt x="11340" y="8322"/>
                </a:lnTo>
                <a:lnTo>
                  <a:pt x="11340" y="8346"/>
                </a:lnTo>
                <a:lnTo>
                  <a:pt x="11169" y="8663"/>
                </a:lnTo>
                <a:lnTo>
                  <a:pt x="11023" y="8979"/>
                </a:lnTo>
                <a:lnTo>
                  <a:pt x="10926" y="9295"/>
                </a:lnTo>
                <a:lnTo>
                  <a:pt x="10829" y="9660"/>
                </a:lnTo>
                <a:lnTo>
                  <a:pt x="10731" y="10025"/>
                </a:lnTo>
                <a:lnTo>
                  <a:pt x="10610" y="10414"/>
                </a:lnTo>
                <a:lnTo>
                  <a:pt x="10512" y="10706"/>
                </a:lnTo>
                <a:lnTo>
                  <a:pt x="10464" y="10852"/>
                </a:lnTo>
                <a:lnTo>
                  <a:pt x="10439" y="11023"/>
                </a:lnTo>
                <a:lnTo>
                  <a:pt x="10464" y="11071"/>
                </a:lnTo>
                <a:lnTo>
                  <a:pt x="10488" y="11120"/>
                </a:lnTo>
                <a:lnTo>
                  <a:pt x="10537" y="11144"/>
                </a:lnTo>
                <a:lnTo>
                  <a:pt x="10585" y="11169"/>
                </a:lnTo>
                <a:lnTo>
                  <a:pt x="10318" y="11388"/>
                </a:lnTo>
                <a:lnTo>
                  <a:pt x="10001" y="11558"/>
                </a:lnTo>
                <a:lnTo>
                  <a:pt x="10001" y="11558"/>
                </a:lnTo>
                <a:lnTo>
                  <a:pt x="10099" y="11412"/>
                </a:lnTo>
                <a:lnTo>
                  <a:pt x="10147" y="11242"/>
                </a:lnTo>
                <a:lnTo>
                  <a:pt x="10269" y="10877"/>
                </a:lnTo>
                <a:lnTo>
                  <a:pt x="10439" y="10244"/>
                </a:lnTo>
                <a:lnTo>
                  <a:pt x="10585" y="9684"/>
                </a:lnTo>
                <a:lnTo>
                  <a:pt x="10780" y="9100"/>
                </a:lnTo>
                <a:lnTo>
                  <a:pt x="10950" y="8517"/>
                </a:lnTo>
                <a:lnTo>
                  <a:pt x="11072" y="7957"/>
                </a:lnTo>
                <a:lnTo>
                  <a:pt x="11072" y="7908"/>
                </a:lnTo>
                <a:lnTo>
                  <a:pt x="11048" y="7884"/>
                </a:lnTo>
                <a:lnTo>
                  <a:pt x="10975" y="7884"/>
                </a:lnTo>
                <a:lnTo>
                  <a:pt x="10804" y="8079"/>
                </a:lnTo>
                <a:lnTo>
                  <a:pt x="10683" y="8273"/>
                </a:lnTo>
                <a:lnTo>
                  <a:pt x="10561" y="8517"/>
                </a:lnTo>
                <a:lnTo>
                  <a:pt x="10464" y="8760"/>
                </a:lnTo>
                <a:lnTo>
                  <a:pt x="10318" y="9246"/>
                </a:lnTo>
                <a:lnTo>
                  <a:pt x="10196" y="9733"/>
                </a:lnTo>
                <a:lnTo>
                  <a:pt x="10050" y="10293"/>
                </a:lnTo>
                <a:lnTo>
                  <a:pt x="9880" y="10828"/>
                </a:lnTo>
                <a:lnTo>
                  <a:pt x="9782" y="11071"/>
                </a:lnTo>
                <a:lnTo>
                  <a:pt x="9685" y="11290"/>
                </a:lnTo>
                <a:lnTo>
                  <a:pt x="9563" y="11534"/>
                </a:lnTo>
                <a:lnTo>
                  <a:pt x="9539" y="11655"/>
                </a:lnTo>
                <a:lnTo>
                  <a:pt x="9515" y="11777"/>
                </a:lnTo>
                <a:lnTo>
                  <a:pt x="9320" y="11826"/>
                </a:lnTo>
                <a:lnTo>
                  <a:pt x="9247" y="11850"/>
                </a:lnTo>
                <a:lnTo>
                  <a:pt x="9247" y="11850"/>
                </a:lnTo>
                <a:lnTo>
                  <a:pt x="9369" y="11607"/>
                </a:lnTo>
                <a:lnTo>
                  <a:pt x="9442" y="11339"/>
                </a:lnTo>
                <a:lnTo>
                  <a:pt x="9612" y="10828"/>
                </a:lnTo>
                <a:lnTo>
                  <a:pt x="9758" y="10317"/>
                </a:lnTo>
                <a:lnTo>
                  <a:pt x="9928" y="9806"/>
                </a:lnTo>
                <a:lnTo>
                  <a:pt x="10147" y="9222"/>
                </a:lnTo>
                <a:lnTo>
                  <a:pt x="10342" y="8614"/>
                </a:lnTo>
                <a:lnTo>
                  <a:pt x="10488" y="8006"/>
                </a:lnTo>
                <a:lnTo>
                  <a:pt x="10561" y="7714"/>
                </a:lnTo>
                <a:lnTo>
                  <a:pt x="10610" y="7397"/>
                </a:lnTo>
                <a:close/>
                <a:moveTo>
                  <a:pt x="10026" y="7081"/>
                </a:moveTo>
                <a:lnTo>
                  <a:pt x="10220" y="7154"/>
                </a:lnTo>
                <a:lnTo>
                  <a:pt x="10391" y="7251"/>
                </a:lnTo>
                <a:lnTo>
                  <a:pt x="10172" y="7811"/>
                </a:lnTo>
                <a:lnTo>
                  <a:pt x="10001" y="8395"/>
                </a:lnTo>
                <a:lnTo>
                  <a:pt x="9831" y="8955"/>
                </a:lnTo>
                <a:lnTo>
                  <a:pt x="9636" y="9538"/>
                </a:lnTo>
                <a:lnTo>
                  <a:pt x="9442" y="10098"/>
                </a:lnTo>
                <a:lnTo>
                  <a:pt x="9271" y="10706"/>
                </a:lnTo>
                <a:lnTo>
                  <a:pt x="9101" y="11266"/>
                </a:lnTo>
                <a:lnTo>
                  <a:pt x="8979" y="11558"/>
                </a:lnTo>
                <a:lnTo>
                  <a:pt x="8833" y="11826"/>
                </a:lnTo>
                <a:lnTo>
                  <a:pt x="8833" y="11874"/>
                </a:lnTo>
                <a:lnTo>
                  <a:pt x="8639" y="11850"/>
                </a:lnTo>
                <a:lnTo>
                  <a:pt x="8468" y="11826"/>
                </a:lnTo>
                <a:lnTo>
                  <a:pt x="8298" y="11753"/>
                </a:lnTo>
                <a:lnTo>
                  <a:pt x="8128" y="11680"/>
                </a:lnTo>
                <a:lnTo>
                  <a:pt x="8176" y="11655"/>
                </a:lnTo>
                <a:lnTo>
                  <a:pt x="8201" y="11631"/>
                </a:lnTo>
                <a:lnTo>
                  <a:pt x="8274" y="11534"/>
                </a:lnTo>
                <a:lnTo>
                  <a:pt x="8371" y="11315"/>
                </a:lnTo>
                <a:lnTo>
                  <a:pt x="8639" y="10633"/>
                </a:lnTo>
                <a:lnTo>
                  <a:pt x="8931" y="9976"/>
                </a:lnTo>
                <a:lnTo>
                  <a:pt x="9077" y="9636"/>
                </a:lnTo>
                <a:lnTo>
                  <a:pt x="9223" y="9271"/>
                </a:lnTo>
                <a:lnTo>
                  <a:pt x="9466" y="8565"/>
                </a:lnTo>
                <a:lnTo>
                  <a:pt x="9612" y="8200"/>
                </a:lnTo>
                <a:lnTo>
                  <a:pt x="9758" y="7835"/>
                </a:lnTo>
                <a:lnTo>
                  <a:pt x="9928" y="7446"/>
                </a:lnTo>
                <a:lnTo>
                  <a:pt x="9977" y="7276"/>
                </a:lnTo>
                <a:lnTo>
                  <a:pt x="10026" y="7081"/>
                </a:lnTo>
                <a:close/>
                <a:moveTo>
                  <a:pt x="9247" y="6424"/>
                </a:moveTo>
                <a:lnTo>
                  <a:pt x="8931" y="6448"/>
                </a:lnTo>
                <a:lnTo>
                  <a:pt x="8639" y="6497"/>
                </a:lnTo>
                <a:lnTo>
                  <a:pt x="8347" y="6570"/>
                </a:lnTo>
                <a:lnTo>
                  <a:pt x="8274" y="6619"/>
                </a:lnTo>
                <a:lnTo>
                  <a:pt x="8225" y="6667"/>
                </a:lnTo>
                <a:lnTo>
                  <a:pt x="7836" y="6789"/>
                </a:lnTo>
                <a:lnTo>
                  <a:pt x="7568" y="6911"/>
                </a:lnTo>
                <a:lnTo>
                  <a:pt x="7325" y="7032"/>
                </a:lnTo>
                <a:lnTo>
                  <a:pt x="7106" y="7203"/>
                </a:lnTo>
                <a:lnTo>
                  <a:pt x="6887" y="7373"/>
                </a:lnTo>
                <a:lnTo>
                  <a:pt x="6668" y="7592"/>
                </a:lnTo>
                <a:lnTo>
                  <a:pt x="6498" y="7835"/>
                </a:lnTo>
                <a:lnTo>
                  <a:pt x="6352" y="8103"/>
                </a:lnTo>
                <a:lnTo>
                  <a:pt x="6254" y="8371"/>
                </a:lnTo>
                <a:lnTo>
                  <a:pt x="6206" y="8663"/>
                </a:lnTo>
                <a:lnTo>
                  <a:pt x="6157" y="8979"/>
                </a:lnTo>
                <a:lnTo>
                  <a:pt x="6157" y="9271"/>
                </a:lnTo>
                <a:lnTo>
                  <a:pt x="6181" y="9563"/>
                </a:lnTo>
                <a:lnTo>
                  <a:pt x="6206" y="9855"/>
                </a:lnTo>
                <a:lnTo>
                  <a:pt x="6279" y="10122"/>
                </a:lnTo>
                <a:lnTo>
                  <a:pt x="6376" y="10390"/>
                </a:lnTo>
                <a:lnTo>
                  <a:pt x="6498" y="10658"/>
                </a:lnTo>
                <a:lnTo>
                  <a:pt x="6644" y="10925"/>
                </a:lnTo>
                <a:lnTo>
                  <a:pt x="6814" y="11169"/>
                </a:lnTo>
                <a:lnTo>
                  <a:pt x="6984" y="11388"/>
                </a:lnTo>
                <a:lnTo>
                  <a:pt x="7203" y="11607"/>
                </a:lnTo>
                <a:lnTo>
                  <a:pt x="7422" y="11801"/>
                </a:lnTo>
                <a:lnTo>
                  <a:pt x="7665" y="11947"/>
                </a:lnTo>
                <a:lnTo>
                  <a:pt x="7909" y="12093"/>
                </a:lnTo>
                <a:lnTo>
                  <a:pt x="8176" y="12191"/>
                </a:lnTo>
                <a:lnTo>
                  <a:pt x="8444" y="12288"/>
                </a:lnTo>
                <a:lnTo>
                  <a:pt x="8736" y="12312"/>
                </a:lnTo>
                <a:lnTo>
                  <a:pt x="9028" y="12312"/>
                </a:lnTo>
                <a:lnTo>
                  <a:pt x="9320" y="12288"/>
                </a:lnTo>
                <a:lnTo>
                  <a:pt x="9588" y="12215"/>
                </a:lnTo>
                <a:lnTo>
                  <a:pt x="9880" y="12118"/>
                </a:lnTo>
                <a:lnTo>
                  <a:pt x="10147" y="11996"/>
                </a:lnTo>
                <a:lnTo>
                  <a:pt x="10415" y="11826"/>
                </a:lnTo>
                <a:lnTo>
                  <a:pt x="10658" y="11655"/>
                </a:lnTo>
                <a:lnTo>
                  <a:pt x="10877" y="11461"/>
                </a:lnTo>
                <a:lnTo>
                  <a:pt x="11096" y="11242"/>
                </a:lnTo>
                <a:lnTo>
                  <a:pt x="11291" y="10998"/>
                </a:lnTo>
                <a:lnTo>
                  <a:pt x="11461" y="10731"/>
                </a:lnTo>
                <a:lnTo>
                  <a:pt x="11632" y="10463"/>
                </a:lnTo>
                <a:lnTo>
                  <a:pt x="11753" y="10195"/>
                </a:lnTo>
                <a:lnTo>
                  <a:pt x="11851" y="9903"/>
                </a:lnTo>
                <a:lnTo>
                  <a:pt x="11924" y="9611"/>
                </a:lnTo>
                <a:lnTo>
                  <a:pt x="11948" y="9319"/>
                </a:lnTo>
                <a:lnTo>
                  <a:pt x="11972" y="9027"/>
                </a:lnTo>
                <a:lnTo>
                  <a:pt x="11924" y="8736"/>
                </a:lnTo>
                <a:lnTo>
                  <a:pt x="11851" y="8444"/>
                </a:lnTo>
                <a:lnTo>
                  <a:pt x="11753" y="8176"/>
                </a:lnTo>
                <a:lnTo>
                  <a:pt x="11632" y="7908"/>
                </a:lnTo>
                <a:lnTo>
                  <a:pt x="11461" y="7665"/>
                </a:lnTo>
                <a:lnTo>
                  <a:pt x="11291" y="7422"/>
                </a:lnTo>
                <a:lnTo>
                  <a:pt x="11096" y="7203"/>
                </a:lnTo>
                <a:lnTo>
                  <a:pt x="10853" y="7032"/>
                </a:lnTo>
                <a:lnTo>
                  <a:pt x="10610" y="6862"/>
                </a:lnTo>
                <a:lnTo>
                  <a:pt x="10366" y="6716"/>
                </a:lnTo>
                <a:lnTo>
                  <a:pt x="10099" y="6594"/>
                </a:lnTo>
                <a:lnTo>
                  <a:pt x="9807" y="6521"/>
                </a:lnTo>
                <a:lnTo>
                  <a:pt x="9515" y="6448"/>
                </a:lnTo>
                <a:lnTo>
                  <a:pt x="9247" y="6424"/>
                </a:lnTo>
                <a:close/>
                <a:moveTo>
                  <a:pt x="9417" y="5694"/>
                </a:moveTo>
                <a:lnTo>
                  <a:pt x="9782" y="5718"/>
                </a:lnTo>
                <a:lnTo>
                  <a:pt x="10172" y="5791"/>
                </a:lnTo>
                <a:lnTo>
                  <a:pt x="10537" y="5889"/>
                </a:lnTo>
                <a:lnTo>
                  <a:pt x="10877" y="6010"/>
                </a:lnTo>
                <a:lnTo>
                  <a:pt x="11218" y="6181"/>
                </a:lnTo>
                <a:lnTo>
                  <a:pt x="11534" y="6351"/>
                </a:lnTo>
                <a:lnTo>
                  <a:pt x="11729" y="6497"/>
                </a:lnTo>
                <a:lnTo>
                  <a:pt x="11899" y="6619"/>
                </a:lnTo>
                <a:lnTo>
                  <a:pt x="12045" y="6789"/>
                </a:lnTo>
                <a:lnTo>
                  <a:pt x="12191" y="6959"/>
                </a:lnTo>
                <a:lnTo>
                  <a:pt x="12313" y="7130"/>
                </a:lnTo>
                <a:lnTo>
                  <a:pt x="12435" y="7324"/>
                </a:lnTo>
                <a:lnTo>
                  <a:pt x="12532" y="7519"/>
                </a:lnTo>
                <a:lnTo>
                  <a:pt x="12629" y="7714"/>
                </a:lnTo>
                <a:lnTo>
                  <a:pt x="12775" y="8152"/>
                </a:lnTo>
                <a:lnTo>
                  <a:pt x="12873" y="8590"/>
                </a:lnTo>
                <a:lnTo>
                  <a:pt x="12921" y="9027"/>
                </a:lnTo>
                <a:lnTo>
                  <a:pt x="12921" y="9465"/>
                </a:lnTo>
                <a:lnTo>
                  <a:pt x="12897" y="9806"/>
                </a:lnTo>
                <a:lnTo>
                  <a:pt x="12848" y="10147"/>
                </a:lnTo>
                <a:lnTo>
                  <a:pt x="12751" y="10463"/>
                </a:lnTo>
                <a:lnTo>
                  <a:pt x="12654" y="10779"/>
                </a:lnTo>
                <a:lnTo>
                  <a:pt x="12508" y="11071"/>
                </a:lnTo>
                <a:lnTo>
                  <a:pt x="12362" y="11363"/>
                </a:lnTo>
                <a:lnTo>
                  <a:pt x="12167" y="11631"/>
                </a:lnTo>
                <a:lnTo>
                  <a:pt x="11972" y="11874"/>
                </a:lnTo>
                <a:lnTo>
                  <a:pt x="11753" y="12093"/>
                </a:lnTo>
                <a:lnTo>
                  <a:pt x="11510" y="12288"/>
                </a:lnTo>
                <a:lnTo>
                  <a:pt x="11242" y="12483"/>
                </a:lnTo>
                <a:lnTo>
                  <a:pt x="10975" y="12653"/>
                </a:lnTo>
                <a:lnTo>
                  <a:pt x="10683" y="12799"/>
                </a:lnTo>
                <a:lnTo>
                  <a:pt x="10366" y="12921"/>
                </a:lnTo>
                <a:lnTo>
                  <a:pt x="10050" y="13018"/>
                </a:lnTo>
                <a:lnTo>
                  <a:pt x="9709" y="13091"/>
                </a:lnTo>
                <a:lnTo>
                  <a:pt x="9369" y="13140"/>
                </a:lnTo>
                <a:lnTo>
                  <a:pt x="8736" y="13140"/>
                </a:lnTo>
                <a:lnTo>
                  <a:pt x="8420" y="13115"/>
                </a:lnTo>
                <a:lnTo>
                  <a:pt x="8128" y="13042"/>
                </a:lnTo>
                <a:lnTo>
                  <a:pt x="7836" y="12969"/>
                </a:lnTo>
                <a:lnTo>
                  <a:pt x="7568" y="12848"/>
                </a:lnTo>
                <a:lnTo>
                  <a:pt x="7276" y="12726"/>
                </a:lnTo>
                <a:lnTo>
                  <a:pt x="7033" y="12556"/>
                </a:lnTo>
                <a:lnTo>
                  <a:pt x="6790" y="12385"/>
                </a:lnTo>
                <a:lnTo>
                  <a:pt x="6546" y="12191"/>
                </a:lnTo>
                <a:lnTo>
                  <a:pt x="6352" y="11972"/>
                </a:lnTo>
                <a:lnTo>
                  <a:pt x="6157" y="11728"/>
                </a:lnTo>
                <a:lnTo>
                  <a:pt x="5962" y="11461"/>
                </a:lnTo>
                <a:lnTo>
                  <a:pt x="5816" y="11193"/>
                </a:lnTo>
                <a:lnTo>
                  <a:pt x="5670" y="10877"/>
                </a:lnTo>
                <a:lnTo>
                  <a:pt x="5597" y="10658"/>
                </a:lnTo>
                <a:lnTo>
                  <a:pt x="5524" y="10414"/>
                </a:lnTo>
                <a:lnTo>
                  <a:pt x="5476" y="10171"/>
                </a:lnTo>
                <a:lnTo>
                  <a:pt x="5427" y="9928"/>
                </a:lnTo>
                <a:lnTo>
                  <a:pt x="5403" y="9684"/>
                </a:lnTo>
                <a:lnTo>
                  <a:pt x="5403" y="9465"/>
                </a:lnTo>
                <a:lnTo>
                  <a:pt x="5403" y="9222"/>
                </a:lnTo>
                <a:lnTo>
                  <a:pt x="5427" y="8979"/>
                </a:lnTo>
                <a:lnTo>
                  <a:pt x="5451" y="8736"/>
                </a:lnTo>
                <a:lnTo>
                  <a:pt x="5500" y="8517"/>
                </a:lnTo>
                <a:lnTo>
                  <a:pt x="5573" y="8273"/>
                </a:lnTo>
                <a:lnTo>
                  <a:pt x="5646" y="8054"/>
                </a:lnTo>
                <a:lnTo>
                  <a:pt x="5743" y="7811"/>
                </a:lnTo>
                <a:lnTo>
                  <a:pt x="5865" y="7592"/>
                </a:lnTo>
                <a:lnTo>
                  <a:pt x="5987" y="7397"/>
                </a:lnTo>
                <a:lnTo>
                  <a:pt x="6133" y="7178"/>
                </a:lnTo>
                <a:lnTo>
                  <a:pt x="6376" y="6886"/>
                </a:lnTo>
                <a:lnTo>
                  <a:pt x="6644" y="6619"/>
                </a:lnTo>
                <a:lnTo>
                  <a:pt x="6911" y="6400"/>
                </a:lnTo>
                <a:lnTo>
                  <a:pt x="7228" y="6229"/>
                </a:lnTo>
                <a:lnTo>
                  <a:pt x="7544" y="6059"/>
                </a:lnTo>
                <a:lnTo>
                  <a:pt x="7884" y="5937"/>
                </a:lnTo>
                <a:lnTo>
                  <a:pt x="8225" y="5840"/>
                </a:lnTo>
                <a:lnTo>
                  <a:pt x="8590" y="5743"/>
                </a:lnTo>
                <a:lnTo>
                  <a:pt x="8687" y="5743"/>
                </a:lnTo>
                <a:lnTo>
                  <a:pt x="9052" y="5694"/>
                </a:lnTo>
                <a:close/>
                <a:moveTo>
                  <a:pt x="9150" y="5207"/>
                </a:moveTo>
                <a:lnTo>
                  <a:pt x="8760" y="5232"/>
                </a:lnTo>
                <a:lnTo>
                  <a:pt x="8420" y="5256"/>
                </a:lnTo>
                <a:lnTo>
                  <a:pt x="8055" y="5305"/>
                </a:lnTo>
                <a:lnTo>
                  <a:pt x="7714" y="5402"/>
                </a:lnTo>
                <a:lnTo>
                  <a:pt x="7373" y="5548"/>
                </a:lnTo>
                <a:lnTo>
                  <a:pt x="7057" y="5718"/>
                </a:lnTo>
                <a:lnTo>
                  <a:pt x="6741" y="5889"/>
                </a:lnTo>
                <a:lnTo>
                  <a:pt x="6473" y="6108"/>
                </a:lnTo>
                <a:lnTo>
                  <a:pt x="6181" y="6327"/>
                </a:lnTo>
                <a:lnTo>
                  <a:pt x="6035" y="6497"/>
                </a:lnTo>
                <a:lnTo>
                  <a:pt x="5865" y="6667"/>
                </a:lnTo>
                <a:lnTo>
                  <a:pt x="5597" y="7032"/>
                </a:lnTo>
                <a:lnTo>
                  <a:pt x="5354" y="7446"/>
                </a:lnTo>
                <a:lnTo>
                  <a:pt x="5159" y="7860"/>
                </a:lnTo>
                <a:lnTo>
                  <a:pt x="5013" y="8298"/>
                </a:lnTo>
                <a:lnTo>
                  <a:pt x="4916" y="8760"/>
                </a:lnTo>
                <a:lnTo>
                  <a:pt x="4867" y="9222"/>
                </a:lnTo>
                <a:lnTo>
                  <a:pt x="4867" y="9684"/>
                </a:lnTo>
                <a:lnTo>
                  <a:pt x="4916" y="10049"/>
                </a:lnTo>
                <a:lnTo>
                  <a:pt x="4965" y="10414"/>
                </a:lnTo>
                <a:lnTo>
                  <a:pt x="5062" y="10755"/>
                </a:lnTo>
                <a:lnTo>
                  <a:pt x="5184" y="11096"/>
                </a:lnTo>
                <a:lnTo>
                  <a:pt x="5330" y="11412"/>
                </a:lnTo>
                <a:lnTo>
                  <a:pt x="5500" y="11728"/>
                </a:lnTo>
                <a:lnTo>
                  <a:pt x="5695" y="12020"/>
                </a:lnTo>
                <a:lnTo>
                  <a:pt x="5914" y="12288"/>
                </a:lnTo>
                <a:lnTo>
                  <a:pt x="6157" y="12531"/>
                </a:lnTo>
                <a:lnTo>
                  <a:pt x="6425" y="12775"/>
                </a:lnTo>
                <a:lnTo>
                  <a:pt x="6717" y="12969"/>
                </a:lnTo>
                <a:lnTo>
                  <a:pt x="7009" y="13164"/>
                </a:lnTo>
                <a:lnTo>
                  <a:pt x="7325" y="13310"/>
                </a:lnTo>
                <a:lnTo>
                  <a:pt x="7665" y="13432"/>
                </a:lnTo>
                <a:lnTo>
                  <a:pt x="8006" y="13529"/>
                </a:lnTo>
                <a:lnTo>
                  <a:pt x="8371" y="13602"/>
                </a:lnTo>
                <a:lnTo>
                  <a:pt x="8687" y="13651"/>
                </a:lnTo>
                <a:lnTo>
                  <a:pt x="9296" y="13651"/>
                </a:lnTo>
                <a:lnTo>
                  <a:pt x="9612" y="13626"/>
                </a:lnTo>
                <a:lnTo>
                  <a:pt x="9928" y="13578"/>
                </a:lnTo>
                <a:lnTo>
                  <a:pt x="10220" y="13505"/>
                </a:lnTo>
                <a:lnTo>
                  <a:pt x="10512" y="13407"/>
                </a:lnTo>
                <a:lnTo>
                  <a:pt x="10804" y="13310"/>
                </a:lnTo>
                <a:lnTo>
                  <a:pt x="11072" y="13188"/>
                </a:lnTo>
                <a:lnTo>
                  <a:pt x="11340" y="13042"/>
                </a:lnTo>
                <a:lnTo>
                  <a:pt x="11607" y="12872"/>
                </a:lnTo>
                <a:lnTo>
                  <a:pt x="11851" y="12702"/>
                </a:lnTo>
                <a:lnTo>
                  <a:pt x="12094" y="12507"/>
                </a:lnTo>
                <a:lnTo>
                  <a:pt x="12313" y="12288"/>
                </a:lnTo>
                <a:lnTo>
                  <a:pt x="12508" y="12045"/>
                </a:lnTo>
                <a:lnTo>
                  <a:pt x="12702" y="11801"/>
                </a:lnTo>
                <a:lnTo>
                  <a:pt x="12897" y="11461"/>
                </a:lnTo>
                <a:lnTo>
                  <a:pt x="13092" y="11096"/>
                </a:lnTo>
                <a:lnTo>
                  <a:pt x="13213" y="10706"/>
                </a:lnTo>
                <a:lnTo>
                  <a:pt x="13335" y="10317"/>
                </a:lnTo>
                <a:lnTo>
                  <a:pt x="13384" y="9903"/>
                </a:lnTo>
                <a:lnTo>
                  <a:pt x="13432" y="9490"/>
                </a:lnTo>
                <a:lnTo>
                  <a:pt x="13432" y="9076"/>
                </a:lnTo>
                <a:lnTo>
                  <a:pt x="13384" y="8663"/>
                </a:lnTo>
                <a:lnTo>
                  <a:pt x="13311" y="8273"/>
                </a:lnTo>
                <a:lnTo>
                  <a:pt x="13189" y="7860"/>
                </a:lnTo>
                <a:lnTo>
                  <a:pt x="13043" y="7495"/>
                </a:lnTo>
                <a:lnTo>
                  <a:pt x="12873" y="7130"/>
                </a:lnTo>
                <a:lnTo>
                  <a:pt x="12654" y="6789"/>
                </a:lnTo>
                <a:lnTo>
                  <a:pt x="12386" y="6473"/>
                </a:lnTo>
                <a:lnTo>
                  <a:pt x="12094" y="6181"/>
                </a:lnTo>
                <a:lnTo>
                  <a:pt x="11778" y="5937"/>
                </a:lnTo>
                <a:lnTo>
                  <a:pt x="11461" y="5743"/>
                </a:lnTo>
                <a:lnTo>
                  <a:pt x="11096" y="5572"/>
                </a:lnTo>
                <a:lnTo>
                  <a:pt x="10731" y="5426"/>
                </a:lnTo>
                <a:lnTo>
                  <a:pt x="10342" y="5329"/>
                </a:lnTo>
                <a:lnTo>
                  <a:pt x="9953" y="5256"/>
                </a:lnTo>
                <a:lnTo>
                  <a:pt x="9539" y="5207"/>
                </a:lnTo>
                <a:close/>
                <a:moveTo>
                  <a:pt x="7714" y="511"/>
                </a:moveTo>
                <a:lnTo>
                  <a:pt x="8687" y="536"/>
                </a:lnTo>
                <a:lnTo>
                  <a:pt x="9685" y="560"/>
                </a:lnTo>
                <a:lnTo>
                  <a:pt x="10658" y="633"/>
                </a:lnTo>
                <a:lnTo>
                  <a:pt x="11340" y="633"/>
                </a:lnTo>
                <a:lnTo>
                  <a:pt x="11680" y="609"/>
                </a:lnTo>
                <a:lnTo>
                  <a:pt x="12021" y="609"/>
                </a:lnTo>
                <a:lnTo>
                  <a:pt x="12264" y="633"/>
                </a:lnTo>
                <a:lnTo>
                  <a:pt x="12483" y="706"/>
                </a:lnTo>
                <a:lnTo>
                  <a:pt x="12654" y="779"/>
                </a:lnTo>
                <a:lnTo>
                  <a:pt x="12800" y="876"/>
                </a:lnTo>
                <a:lnTo>
                  <a:pt x="12921" y="1022"/>
                </a:lnTo>
                <a:lnTo>
                  <a:pt x="13019" y="1168"/>
                </a:lnTo>
                <a:lnTo>
                  <a:pt x="13092" y="1314"/>
                </a:lnTo>
                <a:lnTo>
                  <a:pt x="13140" y="1484"/>
                </a:lnTo>
                <a:lnTo>
                  <a:pt x="13262" y="1874"/>
                </a:lnTo>
                <a:lnTo>
                  <a:pt x="13335" y="2263"/>
                </a:lnTo>
                <a:lnTo>
                  <a:pt x="13432" y="2652"/>
                </a:lnTo>
                <a:lnTo>
                  <a:pt x="13481" y="2847"/>
                </a:lnTo>
                <a:lnTo>
                  <a:pt x="13554" y="3017"/>
                </a:lnTo>
                <a:lnTo>
                  <a:pt x="13627" y="3115"/>
                </a:lnTo>
                <a:lnTo>
                  <a:pt x="13724" y="3139"/>
                </a:lnTo>
                <a:lnTo>
                  <a:pt x="13822" y="3139"/>
                </a:lnTo>
                <a:lnTo>
                  <a:pt x="13919" y="3090"/>
                </a:lnTo>
                <a:lnTo>
                  <a:pt x="14138" y="3066"/>
                </a:lnTo>
                <a:lnTo>
                  <a:pt x="14357" y="3066"/>
                </a:lnTo>
                <a:lnTo>
                  <a:pt x="14795" y="3090"/>
                </a:lnTo>
                <a:lnTo>
                  <a:pt x="15233" y="3139"/>
                </a:lnTo>
                <a:lnTo>
                  <a:pt x="15671" y="3163"/>
                </a:lnTo>
                <a:lnTo>
                  <a:pt x="16084" y="3188"/>
                </a:lnTo>
                <a:lnTo>
                  <a:pt x="16571" y="3212"/>
                </a:lnTo>
                <a:lnTo>
                  <a:pt x="16839" y="3212"/>
                </a:lnTo>
                <a:lnTo>
                  <a:pt x="17082" y="3188"/>
                </a:lnTo>
                <a:lnTo>
                  <a:pt x="17325" y="3163"/>
                </a:lnTo>
                <a:lnTo>
                  <a:pt x="17520" y="3066"/>
                </a:lnTo>
                <a:lnTo>
                  <a:pt x="17496" y="3261"/>
                </a:lnTo>
                <a:lnTo>
                  <a:pt x="17496" y="3480"/>
                </a:lnTo>
                <a:lnTo>
                  <a:pt x="17544" y="5086"/>
                </a:lnTo>
                <a:lnTo>
                  <a:pt x="17593" y="6789"/>
                </a:lnTo>
                <a:lnTo>
                  <a:pt x="17617" y="8517"/>
                </a:lnTo>
                <a:lnTo>
                  <a:pt x="17666" y="11753"/>
                </a:lnTo>
                <a:lnTo>
                  <a:pt x="17666" y="12483"/>
                </a:lnTo>
                <a:lnTo>
                  <a:pt x="17642" y="13213"/>
                </a:lnTo>
                <a:lnTo>
                  <a:pt x="17617" y="13943"/>
                </a:lnTo>
                <a:lnTo>
                  <a:pt x="17617" y="14673"/>
                </a:lnTo>
                <a:lnTo>
                  <a:pt x="17544" y="14673"/>
                </a:lnTo>
                <a:lnTo>
                  <a:pt x="16449" y="14746"/>
                </a:lnTo>
                <a:lnTo>
                  <a:pt x="15379" y="14794"/>
                </a:lnTo>
                <a:lnTo>
                  <a:pt x="14308" y="14794"/>
                </a:lnTo>
                <a:lnTo>
                  <a:pt x="13238" y="14770"/>
                </a:lnTo>
                <a:lnTo>
                  <a:pt x="11072" y="14721"/>
                </a:lnTo>
                <a:lnTo>
                  <a:pt x="10001" y="14697"/>
                </a:lnTo>
                <a:lnTo>
                  <a:pt x="8931" y="14673"/>
                </a:lnTo>
                <a:lnTo>
                  <a:pt x="7811" y="14673"/>
                </a:lnTo>
                <a:lnTo>
                  <a:pt x="6692" y="14721"/>
                </a:lnTo>
                <a:lnTo>
                  <a:pt x="4454" y="14819"/>
                </a:lnTo>
                <a:lnTo>
                  <a:pt x="2215" y="14892"/>
                </a:lnTo>
                <a:lnTo>
                  <a:pt x="1826" y="14892"/>
                </a:lnTo>
                <a:lnTo>
                  <a:pt x="1436" y="14867"/>
                </a:lnTo>
                <a:lnTo>
                  <a:pt x="828" y="14867"/>
                </a:lnTo>
                <a:lnTo>
                  <a:pt x="633" y="14916"/>
                </a:lnTo>
                <a:lnTo>
                  <a:pt x="658" y="14624"/>
                </a:lnTo>
                <a:lnTo>
                  <a:pt x="658" y="14308"/>
                </a:lnTo>
                <a:lnTo>
                  <a:pt x="658" y="13724"/>
                </a:lnTo>
                <a:lnTo>
                  <a:pt x="633" y="13115"/>
                </a:lnTo>
                <a:lnTo>
                  <a:pt x="633" y="12531"/>
                </a:lnTo>
                <a:lnTo>
                  <a:pt x="682" y="10804"/>
                </a:lnTo>
                <a:lnTo>
                  <a:pt x="706" y="9928"/>
                </a:lnTo>
                <a:lnTo>
                  <a:pt x="682" y="9076"/>
                </a:lnTo>
                <a:lnTo>
                  <a:pt x="585" y="7349"/>
                </a:lnTo>
                <a:lnTo>
                  <a:pt x="512" y="5597"/>
                </a:lnTo>
                <a:lnTo>
                  <a:pt x="463" y="4794"/>
                </a:lnTo>
                <a:lnTo>
                  <a:pt x="439" y="4380"/>
                </a:lnTo>
                <a:lnTo>
                  <a:pt x="439" y="3991"/>
                </a:lnTo>
                <a:lnTo>
                  <a:pt x="439" y="3601"/>
                </a:lnTo>
                <a:lnTo>
                  <a:pt x="390" y="3236"/>
                </a:lnTo>
                <a:lnTo>
                  <a:pt x="706" y="3285"/>
                </a:lnTo>
                <a:lnTo>
                  <a:pt x="1217" y="3285"/>
                </a:lnTo>
                <a:lnTo>
                  <a:pt x="1436" y="3261"/>
                </a:lnTo>
                <a:lnTo>
                  <a:pt x="1655" y="3212"/>
                </a:lnTo>
                <a:lnTo>
                  <a:pt x="1753" y="3163"/>
                </a:lnTo>
                <a:lnTo>
                  <a:pt x="1826" y="3115"/>
                </a:lnTo>
                <a:lnTo>
                  <a:pt x="1874" y="3042"/>
                </a:lnTo>
                <a:lnTo>
                  <a:pt x="1899" y="2969"/>
                </a:lnTo>
                <a:lnTo>
                  <a:pt x="1899" y="2896"/>
                </a:lnTo>
                <a:lnTo>
                  <a:pt x="1874" y="2823"/>
                </a:lnTo>
                <a:lnTo>
                  <a:pt x="1947" y="2725"/>
                </a:lnTo>
                <a:lnTo>
                  <a:pt x="2069" y="2652"/>
                </a:lnTo>
                <a:lnTo>
                  <a:pt x="2191" y="2579"/>
                </a:lnTo>
                <a:lnTo>
                  <a:pt x="2312" y="2555"/>
                </a:lnTo>
                <a:lnTo>
                  <a:pt x="2458" y="2531"/>
                </a:lnTo>
                <a:lnTo>
                  <a:pt x="2580" y="2531"/>
                </a:lnTo>
                <a:lnTo>
                  <a:pt x="2702" y="2555"/>
                </a:lnTo>
                <a:lnTo>
                  <a:pt x="2823" y="2579"/>
                </a:lnTo>
                <a:lnTo>
                  <a:pt x="2945" y="2628"/>
                </a:lnTo>
                <a:lnTo>
                  <a:pt x="3067" y="2677"/>
                </a:lnTo>
                <a:lnTo>
                  <a:pt x="3164" y="2774"/>
                </a:lnTo>
                <a:lnTo>
                  <a:pt x="3237" y="2847"/>
                </a:lnTo>
                <a:lnTo>
                  <a:pt x="3310" y="2944"/>
                </a:lnTo>
                <a:lnTo>
                  <a:pt x="3334" y="2993"/>
                </a:lnTo>
                <a:lnTo>
                  <a:pt x="3334" y="3017"/>
                </a:lnTo>
                <a:lnTo>
                  <a:pt x="3383" y="3115"/>
                </a:lnTo>
                <a:lnTo>
                  <a:pt x="3456" y="3163"/>
                </a:lnTo>
                <a:lnTo>
                  <a:pt x="3529" y="3188"/>
                </a:lnTo>
                <a:lnTo>
                  <a:pt x="3602" y="3163"/>
                </a:lnTo>
                <a:lnTo>
                  <a:pt x="3821" y="3188"/>
                </a:lnTo>
                <a:lnTo>
                  <a:pt x="4162" y="3212"/>
                </a:lnTo>
                <a:lnTo>
                  <a:pt x="4332" y="3188"/>
                </a:lnTo>
                <a:lnTo>
                  <a:pt x="4502" y="3139"/>
                </a:lnTo>
                <a:lnTo>
                  <a:pt x="4551" y="3090"/>
                </a:lnTo>
                <a:lnTo>
                  <a:pt x="4575" y="3042"/>
                </a:lnTo>
                <a:lnTo>
                  <a:pt x="4600" y="2993"/>
                </a:lnTo>
                <a:lnTo>
                  <a:pt x="4600" y="2920"/>
                </a:lnTo>
                <a:lnTo>
                  <a:pt x="4721" y="2725"/>
                </a:lnTo>
                <a:lnTo>
                  <a:pt x="4794" y="2506"/>
                </a:lnTo>
                <a:lnTo>
                  <a:pt x="4867" y="2263"/>
                </a:lnTo>
                <a:lnTo>
                  <a:pt x="4940" y="2020"/>
                </a:lnTo>
                <a:lnTo>
                  <a:pt x="5062" y="1533"/>
                </a:lnTo>
                <a:lnTo>
                  <a:pt x="5135" y="1290"/>
                </a:lnTo>
                <a:lnTo>
                  <a:pt x="5232" y="1095"/>
                </a:lnTo>
                <a:lnTo>
                  <a:pt x="5281" y="998"/>
                </a:lnTo>
                <a:lnTo>
                  <a:pt x="5354" y="925"/>
                </a:lnTo>
                <a:lnTo>
                  <a:pt x="5500" y="803"/>
                </a:lnTo>
                <a:lnTo>
                  <a:pt x="5695" y="706"/>
                </a:lnTo>
                <a:lnTo>
                  <a:pt x="5889" y="657"/>
                </a:lnTo>
                <a:lnTo>
                  <a:pt x="6108" y="609"/>
                </a:lnTo>
                <a:lnTo>
                  <a:pt x="6327" y="584"/>
                </a:lnTo>
                <a:lnTo>
                  <a:pt x="6717" y="560"/>
                </a:lnTo>
                <a:lnTo>
                  <a:pt x="7203" y="536"/>
                </a:lnTo>
                <a:lnTo>
                  <a:pt x="7714" y="511"/>
                </a:lnTo>
                <a:close/>
                <a:moveTo>
                  <a:pt x="7714" y="0"/>
                </a:moveTo>
                <a:lnTo>
                  <a:pt x="7130" y="25"/>
                </a:lnTo>
                <a:lnTo>
                  <a:pt x="6546" y="49"/>
                </a:lnTo>
                <a:lnTo>
                  <a:pt x="6157" y="98"/>
                </a:lnTo>
                <a:lnTo>
                  <a:pt x="5768" y="146"/>
                </a:lnTo>
                <a:lnTo>
                  <a:pt x="5573" y="195"/>
                </a:lnTo>
                <a:lnTo>
                  <a:pt x="5378" y="268"/>
                </a:lnTo>
                <a:lnTo>
                  <a:pt x="5208" y="365"/>
                </a:lnTo>
                <a:lnTo>
                  <a:pt x="5062" y="487"/>
                </a:lnTo>
                <a:lnTo>
                  <a:pt x="4940" y="584"/>
                </a:lnTo>
                <a:lnTo>
                  <a:pt x="4843" y="706"/>
                </a:lnTo>
                <a:lnTo>
                  <a:pt x="4697" y="949"/>
                </a:lnTo>
                <a:lnTo>
                  <a:pt x="4575" y="1241"/>
                </a:lnTo>
                <a:lnTo>
                  <a:pt x="4502" y="1533"/>
                </a:lnTo>
                <a:lnTo>
                  <a:pt x="4332" y="2141"/>
                </a:lnTo>
                <a:lnTo>
                  <a:pt x="4113" y="2750"/>
                </a:lnTo>
                <a:lnTo>
                  <a:pt x="3894" y="2774"/>
                </a:lnTo>
                <a:lnTo>
                  <a:pt x="3699" y="2774"/>
                </a:lnTo>
                <a:lnTo>
                  <a:pt x="3602" y="2628"/>
                </a:lnTo>
                <a:lnTo>
                  <a:pt x="3505" y="2482"/>
                </a:lnTo>
                <a:lnTo>
                  <a:pt x="3359" y="2385"/>
                </a:lnTo>
                <a:lnTo>
                  <a:pt x="3213" y="2287"/>
                </a:lnTo>
                <a:lnTo>
                  <a:pt x="3067" y="2214"/>
                </a:lnTo>
                <a:lnTo>
                  <a:pt x="2896" y="2166"/>
                </a:lnTo>
                <a:lnTo>
                  <a:pt x="2702" y="2117"/>
                </a:lnTo>
                <a:lnTo>
                  <a:pt x="2531" y="2093"/>
                </a:lnTo>
                <a:lnTo>
                  <a:pt x="2410" y="2117"/>
                </a:lnTo>
                <a:lnTo>
                  <a:pt x="2264" y="2141"/>
                </a:lnTo>
                <a:lnTo>
                  <a:pt x="2118" y="2166"/>
                </a:lnTo>
                <a:lnTo>
                  <a:pt x="1947" y="2239"/>
                </a:lnTo>
                <a:lnTo>
                  <a:pt x="1801" y="2312"/>
                </a:lnTo>
                <a:lnTo>
                  <a:pt x="1680" y="2409"/>
                </a:lnTo>
                <a:lnTo>
                  <a:pt x="1558" y="2506"/>
                </a:lnTo>
                <a:lnTo>
                  <a:pt x="1485" y="2628"/>
                </a:lnTo>
                <a:lnTo>
                  <a:pt x="1242" y="2652"/>
                </a:lnTo>
                <a:lnTo>
                  <a:pt x="1023" y="2677"/>
                </a:lnTo>
                <a:lnTo>
                  <a:pt x="220" y="2677"/>
                </a:lnTo>
                <a:lnTo>
                  <a:pt x="171" y="2701"/>
                </a:lnTo>
                <a:lnTo>
                  <a:pt x="122" y="2725"/>
                </a:lnTo>
                <a:lnTo>
                  <a:pt x="74" y="2774"/>
                </a:lnTo>
                <a:lnTo>
                  <a:pt x="25" y="2823"/>
                </a:lnTo>
                <a:lnTo>
                  <a:pt x="1" y="2896"/>
                </a:lnTo>
                <a:lnTo>
                  <a:pt x="25" y="4258"/>
                </a:lnTo>
                <a:lnTo>
                  <a:pt x="49" y="5597"/>
                </a:lnTo>
                <a:lnTo>
                  <a:pt x="98" y="7349"/>
                </a:lnTo>
                <a:lnTo>
                  <a:pt x="195" y="9076"/>
                </a:lnTo>
                <a:lnTo>
                  <a:pt x="195" y="9879"/>
                </a:lnTo>
                <a:lnTo>
                  <a:pt x="195" y="10706"/>
                </a:lnTo>
                <a:lnTo>
                  <a:pt x="171" y="11534"/>
                </a:lnTo>
                <a:lnTo>
                  <a:pt x="122" y="12337"/>
                </a:lnTo>
                <a:lnTo>
                  <a:pt x="98" y="12994"/>
                </a:lnTo>
                <a:lnTo>
                  <a:pt x="98" y="13626"/>
                </a:lnTo>
                <a:lnTo>
                  <a:pt x="122" y="14916"/>
                </a:lnTo>
                <a:lnTo>
                  <a:pt x="122" y="14965"/>
                </a:lnTo>
                <a:lnTo>
                  <a:pt x="147" y="15038"/>
                </a:lnTo>
                <a:lnTo>
                  <a:pt x="195" y="15086"/>
                </a:lnTo>
                <a:lnTo>
                  <a:pt x="244" y="15111"/>
                </a:lnTo>
                <a:lnTo>
                  <a:pt x="268" y="15184"/>
                </a:lnTo>
                <a:lnTo>
                  <a:pt x="317" y="15257"/>
                </a:lnTo>
                <a:lnTo>
                  <a:pt x="487" y="15354"/>
                </a:lnTo>
                <a:lnTo>
                  <a:pt x="706" y="15403"/>
                </a:lnTo>
                <a:lnTo>
                  <a:pt x="925" y="15427"/>
                </a:lnTo>
                <a:lnTo>
                  <a:pt x="1144" y="15451"/>
                </a:lnTo>
                <a:lnTo>
                  <a:pt x="1607" y="15451"/>
                </a:lnTo>
                <a:lnTo>
                  <a:pt x="2020" y="15427"/>
                </a:lnTo>
                <a:lnTo>
                  <a:pt x="3140" y="15403"/>
                </a:lnTo>
                <a:lnTo>
                  <a:pt x="4259" y="15378"/>
                </a:lnTo>
                <a:lnTo>
                  <a:pt x="5378" y="15330"/>
                </a:lnTo>
                <a:lnTo>
                  <a:pt x="6498" y="15281"/>
                </a:lnTo>
                <a:lnTo>
                  <a:pt x="7617" y="15232"/>
                </a:lnTo>
                <a:lnTo>
                  <a:pt x="8736" y="15208"/>
                </a:lnTo>
                <a:lnTo>
                  <a:pt x="9855" y="15232"/>
                </a:lnTo>
                <a:lnTo>
                  <a:pt x="10950" y="15257"/>
                </a:lnTo>
                <a:lnTo>
                  <a:pt x="13140" y="15305"/>
                </a:lnTo>
                <a:lnTo>
                  <a:pt x="14235" y="15330"/>
                </a:lnTo>
                <a:lnTo>
                  <a:pt x="15330" y="15330"/>
                </a:lnTo>
                <a:lnTo>
                  <a:pt x="16449" y="15305"/>
                </a:lnTo>
                <a:lnTo>
                  <a:pt x="17544" y="15208"/>
                </a:lnTo>
                <a:lnTo>
                  <a:pt x="17642" y="15184"/>
                </a:lnTo>
                <a:lnTo>
                  <a:pt x="17715" y="15135"/>
                </a:lnTo>
                <a:lnTo>
                  <a:pt x="17788" y="15184"/>
                </a:lnTo>
                <a:lnTo>
                  <a:pt x="17861" y="15208"/>
                </a:lnTo>
                <a:lnTo>
                  <a:pt x="17958" y="15232"/>
                </a:lnTo>
                <a:lnTo>
                  <a:pt x="18031" y="15208"/>
                </a:lnTo>
                <a:lnTo>
                  <a:pt x="18104" y="15184"/>
                </a:lnTo>
                <a:lnTo>
                  <a:pt x="18177" y="15111"/>
                </a:lnTo>
                <a:lnTo>
                  <a:pt x="18201" y="15038"/>
                </a:lnTo>
                <a:lnTo>
                  <a:pt x="18226" y="14940"/>
                </a:lnTo>
                <a:lnTo>
                  <a:pt x="18201" y="14186"/>
                </a:lnTo>
                <a:lnTo>
                  <a:pt x="18226" y="13432"/>
                </a:lnTo>
                <a:lnTo>
                  <a:pt x="18250" y="12677"/>
                </a:lnTo>
                <a:lnTo>
                  <a:pt x="18250" y="11923"/>
                </a:lnTo>
                <a:lnTo>
                  <a:pt x="18201" y="8711"/>
                </a:lnTo>
                <a:lnTo>
                  <a:pt x="18177" y="7081"/>
                </a:lnTo>
                <a:lnTo>
                  <a:pt x="18104" y="5475"/>
                </a:lnTo>
                <a:lnTo>
                  <a:pt x="18080" y="4794"/>
                </a:lnTo>
                <a:lnTo>
                  <a:pt x="18031" y="4137"/>
                </a:lnTo>
                <a:lnTo>
                  <a:pt x="17982" y="3480"/>
                </a:lnTo>
                <a:lnTo>
                  <a:pt x="17982" y="2798"/>
                </a:lnTo>
                <a:lnTo>
                  <a:pt x="17982" y="2750"/>
                </a:lnTo>
                <a:lnTo>
                  <a:pt x="17958" y="2701"/>
                </a:lnTo>
                <a:lnTo>
                  <a:pt x="17885" y="2652"/>
                </a:lnTo>
                <a:lnTo>
                  <a:pt x="17788" y="2628"/>
                </a:lnTo>
                <a:lnTo>
                  <a:pt x="17715" y="2628"/>
                </a:lnTo>
                <a:lnTo>
                  <a:pt x="17617" y="2579"/>
                </a:lnTo>
                <a:lnTo>
                  <a:pt x="17496" y="2555"/>
                </a:lnTo>
                <a:lnTo>
                  <a:pt x="17106" y="2555"/>
                </a:lnTo>
                <a:lnTo>
                  <a:pt x="16839" y="2604"/>
                </a:lnTo>
                <a:lnTo>
                  <a:pt x="16595" y="2628"/>
                </a:lnTo>
                <a:lnTo>
                  <a:pt x="15963" y="2652"/>
                </a:lnTo>
                <a:lnTo>
                  <a:pt x="15330" y="2628"/>
                </a:lnTo>
                <a:lnTo>
                  <a:pt x="14990" y="2604"/>
                </a:lnTo>
                <a:lnTo>
                  <a:pt x="14625" y="2555"/>
                </a:lnTo>
                <a:lnTo>
                  <a:pt x="14260" y="2555"/>
                </a:lnTo>
                <a:lnTo>
                  <a:pt x="14089" y="2579"/>
                </a:lnTo>
                <a:lnTo>
                  <a:pt x="13943" y="2628"/>
                </a:lnTo>
                <a:lnTo>
                  <a:pt x="13846" y="2263"/>
                </a:lnTo>
                <a:lnTo>
                  <a:pt x="13773" y="1874"/>
                </a:lnTo>
                <a:lnTo>
                  <a:pt x="13700" y="1509"/>
                </a:lnTo>
                <a:lnTo>
                  <a:pt x="13578" y="1168"/>
                </a:lnTo>
                <a:lnTo>
                  <a:pt x="13505" y="1022"/>
                </a:lnTo>
                <a:lnTo>
                  <a:pt x="13432" y="852"/>
                </a:lnTo>
                <a:lnTo>
                  <a:pt x="13335" y="706"/>
                </a:lnTo>
                <a:lnTo>
                  <a:pt x="13238" y="584"/>
                </a:lnTo>
                <a:lnTo>
                  <a:pt x="13092" y="463"/>
                </a:lnTo>
                <a:lnTo>
                  <a:pt x="12946" y="341"/>
                </a:lnTo>
                <a:lnTo>
                  <a:pt x="12775" y="268"/>
                </a:lnTo>
                <a:lnTo>
                  <a:pt x="12581" y="171"/>
                </a:lnTo>
                <a:lnTo>
                  <a:pt x="12386" y="146"/>
                </a:lnTo>
                <a:lnTo>
                  <a:pt x="12191" y="98"/>
                </a:lnTo>
                <a:lnTo>
                  <a:pt x="11802" y="98"/>
                </a:lnTo>
                <a:lnTo>
                  <a:pt x="11023" y="122"/>
                </a:lnTo>
                <a:lnTo>
                  <a:pt x="10488" y="122"/>
                </a:lnTo>
                <a:lnTo>
                  <a:pt x="9953" y="98"/>
                </a:lnTo>
                <a:lnTo>
                  <a:pt x="8882" y="25"/>
                </a:lnTo>
                <a:lnTo>
                  <a:pt x="8298" y="0"/>
                </a:lnTo>
                <a:close/>
              </a:path>
            </a:pathLst>
          </a:custGeom>
          <a:gradFill>
            <a:gsLst>
              <a:gs pos="0">
                <a:srgbClr val="3177EE"/>
              </a:gs>
              <a:gs pos="100000">
                <a:srgbClr val="113D8A"/>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367" name="Google Shape;367;p74"/>
          <p:cNvSpPr txBox="1"/>
          <p:nvPr/>
        </p:nvSpPr>
        <p:spPr>
          <a:xfrm>
            <a:off x="19050" y="0"/>
            <a:ext cx="89493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3800">
                <a:solidFill>
                  <a:srgbClr val="FFFFFF"/>
                </a:solidFill>
                <a:latin typeface="Snowburst One"/>
                <a:ea typeface="Snowburst One"/>
                <a:cs typeface="Snowburst One"/>
                <a:sym typeface="Snowburst One"/>
              </a:rPr>
              <a:t>Reflect...Share your Results!</a:t>
            </a:r>
            <a:endParaRPr sz="3800">
              <a:solidFill>
                <a:srgbClr val="FFFFFF"/>
              </a:solidFill>
              <a:latin typeface="Snowburst One"/>
              <a:ea typeface="Snowburst One"/>
              <a:cs typeface="Snowburst One"/>
              <a:sym typeface="Snowburst One"/>
            </a:endParaRPr>
          </a:p>
        </p:txBody>
      </p:sp>
      <p:pic>
        <p:nvPicPr>
          <p:cNvPr descr="large gears.gif" id="368" name="Google Shape;368;p74"/>
          <p:cNvPicPr preferRelativeResize="0"/>
          <p:nvPr/>
        </p:nvPicPr>
        <p:blipFill>
          <a:blip r:embed="rId3">
            <a:alphaModFix/>
          </a:blip>
          <a:stretch>
            <a:fillRect/>
          </a:stretch>
        </p:blipFill>
        <p:spPr>
          <a:xfrm rot="9476111">
            <a:off x="164800" y="799525"/>
            <a:ext cx="1100465" cy="1092000"/>
          </a:xfrm>
          <a:prstGeom prst="rect">
            <a:avLst/>
          </a:prstGeom>
          <a:noFill/>
          <a:ln>
            <a:noFill/>
          </a:ln>
        </p:spPr>
      </p:pic>
      <p:sp>
        <p:nvSpPr>
          <p:cNvPr id="369" name="Google Shape;369;p74"/>
          <p:cNvSpPr txBox="1"/>
          <p:nvPr/>
        </p:nvSpPr>
        <p:spPr>
          <a:xfrm>
            <a:off x="5207975" y="1104725"/>
            <a:ext cx="3551700" cy="368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Roboto Mono"/>
                <a:ea typeface="Roboto Mono"/>
                <a:cs typeface="Roboto Mono"/>
                <a:sym typeface="Roboto Mono"/>
              </a:rPr>
              <a:t>In this space describe your creation. </a:t>
            </a:r>
            <a:endParaRPr b="1" sz="1600">
              <a:latin typeface="Roboto Mono"/>
              <a:ea typeface="Roboto Mono"/>
              <a:cs typeface="Roboto Mono"/>
              <a:sym typeface="Roboto Mono"/>
            </a:endParaRPr>
          </a:p>
          <a:p>
            <a:pPr indent="0" lvl="0" marL="0" rtl="0" algn="l">
              <a:spcBef>
                <a:spcPts val="0"/>
              </a:spcBef>
              <a:spcAft>
                <a:spcPts val="0"/>
              </a:spcAft>
              <a:buNone/>
            </a:pPr>
            <a:r>
              <a:t/>
            </a:r>
            <a:endParaRPr sz="1600">
              <a:latin typeface="Roboto Mono"/>
              <a:ea typeface="Roboto Mono"/>
              <a:cs typeface="Roboto Mono"/>
              <a:sym typeface="Roboto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3" name="Shape 373"/>
        <p:cNvGrpSpPr/>
        <p:nvPr/>
      </p:nvGrpSpPr>
      <p:grpSpPr>
        <a:xfrm>
          <a:off x="0" y="0"/>
          <a:ext cx="0" cy="0"/>
          <a:chOff x="0" y="0"/>
          <a:chExt cx="0" cy="0"/>
        </a:xfrm>
      </p:grpSpPr>
      <p:sp>
        <p:nvSpPr>
          <p:cNvPr id="374" name="Google Shape;374;p7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Day 3 Resources</a:t>
            </a:r>
            <a:endParaRPr/>
          </a:p>
        </p:txBody>
      </p:sp>
      <p:sp>
        <p:nvSpPr>
          <p:cNvPr id="375" name="Google Shape;375;p7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 5</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pic>
        <p:nvPicPr>
          <p:cNvPr id="380" name="Google Shape;380;p76"/>
          <p:cNvPicPr preferRelativeResize="0"/>
          <p:nvPr/>
        </p:nvPicPr>
        <p:blipFill rotWithShape="1">
          <a:blip r:embed="rId3">
            <a:alphaModFix/>
          </a:blip>
          <a:srcRect b="0" l="0" r="17850" t="0"/>
          <a:stretch/>
        </p:blipFill>
        <p:spPr>
          <a:xfrm>
            <a:off x="-289125" y="0"/>
            <a:ext cx="3951926" cy="1089450"/>
          </a:xfrm>
          <a:prstGeom prst="rect">
            <a:avLst/>
          </a:prstGeom>
          <a:noFill/>
          <a:ln>
            <a:noFill/>
          </a:ln>
        </p:spPr>
      </p:pic>
      <p:sp>
        <p:nvSpPr>
          <p:cNvPr id="381" name="Google Shape;381;p76"/>
          <p:cNvSpPr txBox="1"/>
          <p:nvPr/>
        </p:nvSpPr>
        <p:spPr>
          <a:xfrm>
            <a:off x="0" y="2514600"/>
            <a:ext cx="5637600" cy="2634900"/>
          </a:xfrm>
          <a:prstGeom prst="rect">
            <a:avLst/>
          </a:prstGeom>
          <a:noFill/>
          <a:ln>
            <a:noFill/>
          </a:ln>
        </p:spPr>
        <p:txBody>
          <a:bodyPr anchorCtr="0" anchor="t" bIns="91425" lIns="91425" spcFirstLastPara="1" rIns="91425" wrap="square" tIns="91425">
            <a:noAutofit/>
          </a:bodyPr>
          <a:lstStyle/>
          <a:p>
            <a:pPr indent="-323850" lvl="0" marL="457200" rtl="0" algn="l">
              <a:lnSpc>
                <a:spcPct val="150000"/>
              </a:lnSpc>
              <a:spcBef>
                <a:spcPts val="0"/>
              </a:spcBef>
              <a:spcAft>
                <a:spcPts val="0"/>
              </a:spcAft>
              <a:buSzPts val="1500"/>
              <a:buFont typeface="Comic Sans MS"/>
              <a:buChar char="●"/>
            </a:pPr>
            <a:r>
              <a:rPr lang="en" sz="1500">
                <a:highlight>
                  <a:srgbClr val="FFFFFF"/>
                </a:highlight>
                <a:latin typeface="Comic Sans MS"/>
                <a:ea typeface="Comic Sans MS"/>
                <a:cs typeface="Comic Sans MS"/>
                <a:sym typeface="Comic Sans MS"/>
              </a:rPr>
              <a:t>A deep sea dweller (lives 3,000 feet down)</a:t>
            </a:r>
            <a:endParaRPr sz="1500">
              <a:highlight>
                <a:srgbClr val="FFFFFF"/>
              </a:highlight>
              <a:latin typeface="Comic Sans MS"/>
              <a:ea typeface="Comic Sans MS"/>
              <a:cs typeface="Comic Sans MS"/>
              <a:sym typeface="Comic Sans MS"/>
            </a:endParaRPr>
          </a:p>
          <a:p>
            <a:pPr indent="-323850" lvl="0" marL="457200" rtl="0" algn="l">
              <a:lnSpc>
                <a:spcPct val="150000"/>
              </a:lnSpc>
              <a:spcBef>
                <a:spcPts val="0"/>
              </a:spcBef>
              <a:spcAft>
                <a:spcPts val="0"/>
              </a:spcAft>
              <a:buSzPts val="1500"/>
              <a:buFont typeface="Comic Sans MS"/>
              <a:buChar char="●"/>
            </a:pPr>
            <a:r>
              <a:rPr lang="en" sz="1500">
                <a:highlight>
                  <a:srgbClr val="FFFFFF"/>
                </a:highlight>
                <a:latin typeface="Comic Sans MS"/>
                <a:ea typeface="Comic Sans MS"/>
                <a:cs typeface="Comic Sans MS"/>
                <a:sym typeface="Comic Sans MS"/>
              </a:rPr>
              <a:t>Named “World’s Ugliest Animal” in 2013</a:t>
            </a:r>
            <a:endParaRPr sz="1500">
              <a:highlight>
                <a:srgbClr val="FFFFFF"/>
              </a:highlight>
              <a:latin typeface="Comic Sans MS"/>
              <a:ea typeface="Comic Sans MS"/>
              <a:cs typeface="Comic Sans MS"/>
              <a:sym typeface="Comic Sans MS"/>
            </a:endParaRPr>
          </a:p>
          <a:p>
            <a:pPr indent="-323850" lvl="0" marL="457200" rtl="0" algn="l">
              <a:lnSpc>
                <a:spcPct val="150000"/>
              </a:lnSpc>
              <a:spcBef>
                <a:spcPts val="0"/>
              </a:spcBef>
              <a:spcAft>
                <a:spcPts val="0"/>
              </a:spcAft>
              <a:buSzPts val="1500"/>
              <a:buFont typeface="Comic Sans MS"/>
              <a:buChar char="●"/>
            </a:pPr>
            <a:r>
              <a:rPr lang="en" sz="1500">
                <a:highlight>
                  <a:srgbClr val="FFFFFF"/>
                </a:highlight>
                <a:latin typeface="Comic Sans MS"/>
                <a:ea typeface="Comic Sans MS"/>
                <a:cs typeface="Comic Sans MS"/>
                <a:sym typeface="Comic Sans MS"/>
              </a:rPr>
              <a:t>Native to Australia and New Zealand</a:t>
            </a:r>
            <a:endParaRPr sz="1500">
              <a:highlight>
                <a:srgbClr val="FFFFFF"/>
              </a:highlight>
              <a:latin typeface="Comic Sans MS"/>
              <a:ea typeface="Comic Sans MS"/>
              <a:cs typeface="Comic Sans MS"/>
              <a:sym typeface="Comic Sans MS"/>
            </a:endParaRPr>
          </a:p>
          <a:p>
            <a:pPr indent="-323850" lvl="0" marL="457200" rtl="0" algn="l">
              <a:lnSpc>
                <a:spcPct val="150000"/>
              </a:lnSpc>
              <a:spcBef>
                <a:spcPts val="0"/>
              </a:spcBef>
              <a:spcAft>
                <a:spcPts val="0"/>
              </a:spcAft>
              <a:buSzPts val="1500"/>
              <a:buFont typeface="Comic Sans MS"/>
              <a:buChar char="●"/>
            </a:pPr>
            <a:r>
              <a:rPr lang="en" sz="1500">
                <a:highlight>
                  <a:srgbClr val="FFFFFF"/>
                </a:highlight>
                <a:latin typeface="Comic Sans MS"/>
                <a:ea typeface="Comic Sans MS"/>
                <a:cs typeface="Comic Sans MS"/>
                <a:sym typeface="Comic Sans MS"/>
              </a:rPr>
              <a:t>Eat crabs, sea urchins, and crustaceans</a:t>
            </a:r>
            <a:endParaRPr sz="1500">
              <a:highlight>
                <a:srgbClr val="FFFFFF"/>
              </a:highlight>
              <a:latin typeface="Comic Sans MS"/>
              <a:ea typeface="Comic Sans MS"/>
              <a:cs typeface="Comic Sans MS"/>
              <a:sym typeface="Comic Sans MS"/>
            </a:endParaRPr>
          </a:p>
          <a:p>
            <a:pPr indent="-323850" lvl="0" marL="457200" rtl="0" algn="l">
              <a:lnSpc>
                <a:spcPct val="150000"/>
              </a:lnSpc>
              <a:spcBef>
                <a:spcPts val="0"/>
              </a:spcBef>
              <a:spcAft>
                <a:spcPts val="0"/>
              </a:spcAft>
              <a:buSzPts val="1500"/>
              <a:buFont typeface="Comic Sans MS"/>
              <a:buChar char="●"/>
            </a:pPr>
            <a:r>
              <a:rPr lang="en" sz="1500">
                <a:highlight>
                  <a:srgbClr val="FFFFFF"/>
                </a:highlight>
                <a:latin typeface="Comic Sans MS"/>
                <a:ea typeface="Comic Sans MS"/>
                <a:cs typeface="Comic Sans MS"/>
                <a:sym typeface="Comic Sans MS"/>
              </a:rPr>
              <a:t>No bones or teeth (they suck food into their mouth)</a:t>
            </a:r>
            <a:endParaRPr sz="1500">
              <a:highlight>
                <a:srgbClr val="FFFFFF"/>
              </a:highlight>
              <a:latin typeface="Comic Sans MS"/>
              <a:ea typeface="Comic Sans MS"/>
              <a:cs typeface="Comic Sans MS"/>
              <a:sym typeface="Comic Sans MS"/>
            </a:endParaRPr>
          </a:p>
          <a:p>
            <a:pPr indent="-323850" lvl="0" marL="457200" rtl="0" algn="l">
              <a:lnSpc>
                <a:spcPct val="150000"/>
              </a:lnSpc>
              <a:spcBef>
                <a:spcPts val="0"/>
              </a:spcBef>
              <a:spcAft>
                <a:spcPts val="0"/>
              </a:spcAft>
              <a:buSzPts val="1500"/>
              <a:buFont typeface="Comic Sans MS"/>
              <a:buChar char="●"/>
            </a:pPr>
            <a:r>
              <a:rPr lang="en" sz="1500">
                <a:highlight>
                  <a:srgbClr val="FFFFFF"/>
                </a:highlight>
                <a:latin typeface="Comic Sans MS"/>
                <a:ea typeface="Comic Sans MS"/>
                <a:cs typeface="Comic Sans MS"/>
                <a:sym typeface="Comic Sans MS"/>
              </a:rPr>
              <a:t>Up to 12 inches long</a:t>
            </a:r>
            <a:endParaRPr sz="1500">
              <a:highlight>
                <a:srgbClr val="FFFFFF"/>
              </a:highlight>
              <a:latin typeface="Comic Sans MS"/>
              <a:ea typeface="Comic Sans MS"/>
              <a:cs typeface="Comic Sans MS"/>
              <a:sym typeface="Comic Sans MS"/>
            </a:endParaRPr>
          </a:p>
          <a:p>
            <a:pPr indent="-323850" lvl="0" marL="457200" rtl="0" algn="l">
              <a:lnSpc>
                <a:spcPct val="150000"/>
              </a:lnSpc>
              <a:spcBef>
                <a:spcPts val="0"/>
              </a:spcBef>
              <a:spcAft>
                <a:spcPts val="0"/>
              </a:spcAft>
              <a:buSzPts val="1500"/>
              <a:buFont typeface="Comic Sans MS"/>
              <a:buChar char="●"/>
            </a:pPr>
            <a:r>
              <a:rPr lang="en" sz="1500">
                <a:highlight>
                  <a:srgbClr val="FFFFFF"/>
                </a:highlight>
                <a:latin typeface="Comic Sans MS"/>
                <a:ea typeface="Comic Sans MS"/>
                <a:cs typeface="Comic Sans MS"/>
                <a:sym typeface="Comic Sans MS"/>
              </a:rPr>
              <a:t>Female lays thousands of eggs</a:t>
            </a:r>
            <a:endParaRPr sz="1500">
              <a:highlight>
                <a:srgbClr val="FFFFFF"/>
              </a:highlight>
              <a:latin typeface="Comic Sans MS"/>
              <a:ea typeface="Comic Sans MS"/>
              <a:cs typeface="Comic Sans MS"/>
              <a:sym typeface="Comic Sans MS"/>
            </a:endParaRPr>
          </a:p>
        </p:txBody>
      </p:sp>
      <p:sp>
        <p:nvSpPr>
          <p:cNvPr id="382" name="Google Shape;382;p76"/>
          <p:cNvSpPr txBox="1"/>
          <p:nvPr/>
        </p:nvSpPr>
        <p:spPr>
          <a:xfrm>
            <a:off x="132450" y="1033125"/>
            <a:ext cx="5107800" cy="14790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Unkempt"/>
                <a:ea typeface="Unkempt"/>
                <a:cs typeface="Unkempt"/>
                <a:sym typeface="Unkempt"/>
              </a:rPr>
              <a:t>Story Connection:  </a:t>
            </a:r>
            <a:r>
              <a:rPr i="1" lang="en" sz="1800">
                <a:latin typeface="Unkempt"/>
                <a:ea typeface="Unkempt"/>
                <a:cs typeface="Unkempt"/>
                <a:sym typeface="Unkempt"/>
              </a:rPr>
              <a:t>We know that Stella enjoys drawing the marine animals she reads about. In chapter 5, Stella is working on drawing a blobfish when Stanley Mason stops at her desk to share a birthday cookie.</a:t>
            </a:r>
            <a:endParaRPr i="1" sz="1800">
              <a:latin typeface="Unkempt"/>
              <a:ea typeface="Unkempt"/>
              <a:cs typeface="Unkempt"/>
              <a:sym typeface="Unkempt"/>
            </a:endParaRPr>
          </a:p>
        </p:txBody>
      </p:sp>
      <p:pic>
        <p:nvPicPr>
          <p:cNvPr descr="The blobfish has been called &quot;The World's Ugliest Animal&quot;, but it's actually really cool. Find out why it's shaped the way it is with Jessi and Squeaks.&#10;&#10;#kids #biology #ocean&#10;---------- &#10;Like SciShow? Want to help support us, and also get things to put on your walls, cover your torso and hold your liquids? Check out our awesome products over at DFTBA Records: http://dftba.com/scishow &#10;---------- &#10;Looking for SciShow elsewhere on the internet? &#10;Facebook: http://www.facebook.com/scishow &#10;Twitter: http://www.twitter.com/scishow &#10;Tumblr: http://scishow.tumblr.com &#10;Instagram: http://instagram.com/thescishow &#10;---------- &#10;Sources:&#10;http://oceanservice.noaa.gov/facts/pressure.html&#10;https://www.sciencenews.org/blog/gory-details/worlds-ugliest-animal-contest-took-blobfish-out-water&#10;http://commons.wikimedia.org/wiki/File:Psychrolutes_phrictus.jpg" id="383" name="Google Shape;383;p76" title="The World's Ugliest Animal">
            <a:hlinkClick r:id="rId4"/>
          </p:cNvPr>
          <p:cNvPicPr preferRelativeResize="0"/>
          <p:nvPr/>
        </p:nvPicPr>
        <p:blipFill>
          <a:blip r:embed="rId5">
            <a:alphaModFix/>
          </a:blip>
          <a:stretch>
            <a:fillRect/>
          </a:stretch>
        </p:blipFill>
        <p:spPr>
          <a:xfrm>
            <a:off x="5509000" y="2394394"/>
            <a:ext cx="3553975" cy="2665481"/>
          </a:xfrm>
          <a:prstGeom prst="rect">
            <a:avLst/>
          </a:prstGeom>
          <a:noFill/>
          <a:ln>
            <a:noFill/>
          </a:ln>
        </p:spPr>
      </p:pic>
      <p:pic>
        <p:nvPicPr>
          <p:cNvPr id="384" name="Google Shape;384;p76"/>
          <p:cNvPicPr preferRelativeResize="0"/>
          <p:nvPr/>
        </p:nvPicPr>
        <p:blipFill rotWithShape="1">
          <a:blip r:embed="rId6">
            <a:alphaModFix/>
          </a:blip>
          <a:srcRect b="54084" l="0" r="0" t="0"/>
          <a:stretch/>
        </p:blipFill>
        <p:spPr>
          <a:xfrm>
            <a:off x="7080800" y="193200"/>
            <a:ext cx="1856275" cy="968550"/>
          </a:xfrm>
          <a:prstGeom prst="rect">
            <a:avLst/>
          </a:prstGeom>
          <a:noFill/>
          <a:ln>
            <a:noFill/>
          </a:ln>
        </p:spPr>
      </p:pic>
      <p:pic>
        <p:nvPicPr>
          <p:cNvPr id="385" name="Google Shape;385;p76"/>
          <p:cNvPicPr preferRelativeResize="0"/>
          <p:nvPr/>
        </p:nvPicPr>
        <p:blipFill rotWithShape="1">
          <a:blip r:embed="rId6">
            <a:alphaModFix/>
          </a:blip>
          <a:srcRect b="0" l="0" r="2534" t="46700"/>
          <a:stretch/>
        </p:blipFill>
        <p:spPr>
          <a:xfrm>
            <a:off x="5509000" y="1227675"/>
            <a:ext cx="1753200" cy="10894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9" name="Shape 389"/>
        <p:cNvGrpSpPr/>
        <p:nvPr/>
      </p:nvGrpSpPr>
      <p:grpSpPr>
        <a:xfrm>
          <a:off x="0" y="0"/>
          <a:ext cx="0" cy="0"/>
          <a:chOff x="0" y="0"/>
          <a:chExt cx="0" cy="0"/>
        </a:xfrm>
      </p:grpSpPr>
      <p:pic>
        <p:nvPicPr>
          <p:cNvPr id="390" name="Google Shape;390;p77"/>
          <p:cNvPicPr preferRelativeResize="0"/>
          <p:nvPr/>
        </p:nvPicPr>
        <p:blipFill>
          <a:blip r:embed="rId3">
            <a:alphaModFix/>
          </a:blip>
          <a:stretch>
            <a:fillRect/>
          </a:stretch>
        </p:blipFill>
        <p:spPr>
          <a:xfrm>
            <a:off x="304800" y="1966925"/>
            <a:ext cx="2827500" cy="807850"/>
          </a:xfrm>
          <a:prstGeom prst="rect">
            <a:avLst/>
          </a:prstGeom>
          <a:noFill/>
          <a:ln>
            <a:noFill/>
          </a:ln>
        </p:spPr>
      </p:pic>
      <p:sp>
        <p:nvSpPr>
          <p:cNvPr id="391" name="Google Shape;391;p77"/>
          <p:cNvSpPr txBox="1"/>
          <p:nvPr/>
        </p:nvSpPr>
        <p:spPr>
          <a:xfrm>
            <a:off x="165650" y="884763"/>
            <a:ext cx="8660700" cy="977400"/>
          </a:xfrm>
          <a:prstGeom prst="rect">
            <a:avLst/>
          </a:prstGeom>
          <a:solidFill>
            <a:srgbClr val="F2FB76"/>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latin typeface="McLaren"/>
                <a:ea typeface="McLaren"/>
                <a:cs typeface="McLaren"/>
                <a:sym typeface="McLaren"/>
              </a:rPr>
              <a:t>In chapter 5, there is a school-wide surprise celebration for Don, the school custodian. Don has recently become a citizen of the United States of America. He was born in the Philippines and says he came to the U.S. “for a better life.”</a:t>
            </a:r>
            <a:endParaRPr sz="1500">
              <a:latin typeface="McLaren"/>
              <a:ea typeface="McLaren"/>
              <a:cs typeface="McLaren"/>
              <a:sym typeface="McLaren"/>
            </a:endParaRPr>
          </a:p>
        </p:txBody>
      </p:sp>
      <p:graphicFrame>
        <p:nvGraphicFramePr>
          <p:cNvPr id="392" name="Google Shape;392;p77"/>
          <p:cNvGraphicFramePr/>
          <p:nvPr/>
        </p:nvGraphicFramePr>
        <p:xfrm>
          <a:off x="3623575" y="2319375"/>
          <a:ext cx="3000000" cy="3000000"/>
        </p:xfrm>
        <a:graphic>
          <a:graphicData uri="http://schemas.openxmlformats.org/drawingml/2006/table">
            <a:tbl>
              <a:tblPr>
                <a:noFill/>
                <a:tableStyleId>{27E631F0-73C4-40C5-A077-B97A673BCB5C}</a:tableStyleId>
              </a:tblPr>
              <a:tblGrid>
                <a:gridCol w="399375"/>
                <a:gridCol w="4858525"/>
              </a:tblGrid>
              <a:tr h="1193625">
                <a:tc>
                  <a:txBody>
                    <a:bodyPr/>
                    <a:lstStyle/>
                    <a:p>
                      <a:pPr indent="0" lvl="0" marL="0" rtl="0" algn="l">
                        <a:lnSpc>
                          <a:spcPct val="115000"/>
                        </a:lnSpc>
                        <a:spcBef>
                          <a:spcPts val="0"/>
                        </a:spcBef>
                        <a:spcAft>
                          <a:spcPts val="0"/>
                        </a:spcAft>
                        <a:buNone/>
                      </a:pPr>
                      <a:r>
                        <a:rPr lang="en" sz="1600">
                          <a:solidFill>
                            <a:schemeClr val="dk1"/>
                          </a:solidFill>
                          <a:latin typeface="McLaren"/>
                          <a:ea typeface="McLaren"/>
                          <a:cs typeface="McLaren"/>
                          <a:sym typeface="McLaren"/>
                        </a:rPr>
                        <a:t>a.</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t/>
                      </a:r>
                      <a:endParaRPr sz="1600">
                        <a:latin typeface="McLaren"/>
                        <a:ea typeface="McLaren"/>
                        <a:cs typeface="McLaren"/>
                        <a:sym typeface="McLaren"/>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9EDAD8"/>
                    </a:solidFill>
                  </a:tcPr>
                </a:tc>
              </a:tr>
              <a:tr h="1193625">
                <a:tc>
                  <a:txBody>
                    <a:bodyPr/>
                    <a:lstStyle/>
                    <a:p>
                      <a:pPr indent="0" lvl="0" marL="0" rtl="0" algn="l">
                        <a:lnSpc>
                          <a:spcPct val="115000"/>
                        </a:lnSpc>
                        <a:spcBef>
                          <a:spcPts val="0"/>
                        </a:spcBef>
                        <a:spcAft>
                          <a:spcPts val="0"/>
                        </a:spcAft>
                        <a:buNone/>
                      </a:pPr>
                      <a:r>
                        <a:rPr lang="en" sz="1600">
                          <a:solidFill>
                            <a:schemeClr val="dk1"/>
                          </a:solidFill>
                          <a:latin typeface="McLaren"/>
                          <a:ea typeface="McLaren"/>
                          <a:cs typeface="McLaren"/>
                          <a:sym typeface="McLaren"/>
                        </a:rPr>
                        <a:t>b.</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t/>
                      </a:r>
                      <a:endParaRPr sz="1600">
                        <a:latin typeface="McLaren"/>
                        <a:ea typeface="McLaren"/>
                        <a:cs typeface="McLaren"/>
                        <a:sym typeface="McLaren"/>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9EDAD8"/>
                    </a:solidFill>
                  </a:tcPr>
                </a:tc>
              </a:tr>
            </a:tbl>
          </a:graphicData>
        </a:graphic>
      </p:graphicFrame>
      <p:sp>
        <p:nvSpPr>
          <p:cNvPr id="393" name="Google Shape;393;p77"/>
          <p:cNvSpPr/>
          <p:nvPr/>
        </p:nvSpPr>
        <p:spPr>
          <a:xfrm>
            <a:off x="3277311" y="2142274"/>
            <a:ext cx="455250" cy="353287"/>
          </a:xfrm>
          <a:custGeom>
            <a:rect b="b" l="l" r="r" t="t"/>
            <a:pathLst>
              <a:path extrusionOk="0" h="17399" w="17228">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77"/>
          <p:cNvSpPr txBox="1"/>
          <p:nvPr/>
        </p:nvSpPr>
        <p:spPr>
          <a:xfrm>
            <a:off x="76200" y="76200"/>
            <a:ext cx="7579800" cy="7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Snowburst One"/>
                <a:ea typeface="Snowburst One"/>
                <a:cs typeface="Snowburst One"/>
                <a:sym typeface="Snowburst One"/>
              </a:rPr>
              <a:t>Becoming a U.S. Citizen</a:t>
            </a:r>
            <a:endParaRPr sz="3600">
              <a:latin typeface="Snowburst One"/>
              <a:ea typeface="Snowburst One"/>
              <a:cs typeface="Snowburst One"/>
              <a:sym typeface="Snowburst One"/>
            </a:endParaRPr>
          </a:p>
        </p:txBody>
      </p:sp>
      <p:sp>
        <p:nvSpPr>
          <p:cNvPr id="395" name="Google Shape;395;p77"/>
          <p:cNvSpPr/>
          <p:nvPr/>
        </p:nvSpPr>
        <p:spPr>
          <a:xfrm>
            <a:off x="309050" y="2777050"/>
            <a:ext cx="2827500" cy="20862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latin typeface="Orbitron"/>
                <a:ea typeface="Orbitron"/>
                <a:cs typeface="Orbitron"/>
                <a:sym typeface="Orbitron"/>
              </a:rPr>
              <a:t>Use the </a:t>
            </a:r>
            <a:r>
              <a:rPr b="1" lang="en" sz="1600" u="sng">
                <a:solidFill>
                  <a:schemeClr val="hlink"/>
                </a:solidFill>
                <a:latin typeface="Orbitron"/>
                <a:ea typeface="Orbitron"/>
                <a:cs typeface="Orbitron"/>
                <a:sym typeface="Orbitron"/>
                <a:hlinkClick r:id="rId4"/>
              </a:rPr>
              <a:t>Ducksters website</a:t>
            </a:r>
            <a:r>
              <a:rPr lang="en" sz="1600">
                <a:latin typeface="Orbitron"/>
                <a:ea typeface="Orbitron"/>
                <a:cs typeface="Orbitron"/>
                <a:sym typeface="Orbitron"/>
              </a:rPr>
              <a:t> to learn about some of the steps Don had to take to become a U.S. citizen. Fill in two facts in the chart at the right.</a:t>
            </a:r>
            <a:endParaRPr sz="1600">
              <a:latin typeface="Orbitron"/>
              <a:ea typeface="Orbitron"/>
              <a:cs typeface="Orbitron"/>
              <a:sym typeface="Orbitron"/>
            </a:endParaRPr>
          </a:p>
        </p:txBody>
      </p:sp>
      <p:pic>
        <p:nvPicPr>
          <p:cNvPr id="396" name="Google Shape;396;p77"/>
          <p:cNvPicPr preferRelativeResize="0"/>
          <p:nvPr/>
        </p:nvPicPr>
        <p:blipFill>
          <a:blip r:embed="rId5">
            <a:alphaModFix/>
          </a:blip>
          <a:stretch>
            <a:fillRect/>
          </a:stretch>
        </p:blipFill>
        <p:spPr>
          <a:xfrm>
            <a:off x="6339575" y="152400"/>
            <a:ext cx="823800" cy="617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0" name="Shape 400"/>
        <p:cNvGrpSpPr/>
        <p:nvPr/>
      </p:nvGrpSpPr>
      <p:grpSpPr>
        <a:xfrm>
          <a:off x="0" y="0"/>
          <a:ext cx="0" cy="0"/>
          <a:chOff x="0" y="0"/>
          <a:chExt cx="0" cy="0"/>
        </a:xfrm>
      </p:grpSpPr>
      <p:sp>
        <p:nvSpPr>
          <p:cNvPr id="401" name="Google Shape;401;p7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Day 4 Resources</a:t>
            </a:r>
            <a:endParaRPr/>
          </a:p>
        </p:txBody>
      </p:sp>
      <p:sp>
        <p:nvSpPr>
          <p:cNvPr id="402" name="Google Shape;402;p7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 6</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6" name="Shape 406"/>
        <p:cNvGrpSpPr/>
        <p:nvPr/>
      </p:nvGrpSpPr>
      <p:grpSpPr>
        <a:xfrm>
          <a:off x="0" y="0"/>
          <a:ext cx="0" cy="0"/>
          <a:chOff x="0" y="0"/>
          <a:chExt cx="0" cy="0"/>
        </a:xfrm>
      </p:grpSpPr>
      <p:pic>
        <p:nvPicPr>
          <p:cNvPr id="407" name="Google Shape;407;p79"/>
          <p:cNvPicPr preferRelativeResize="0"/>
          <p:nvPr/>
        </p:nvPicPr>
        <p:blipFill rotWithShape="1">
          <a:blip r:embed="rId3">
            <a:alphaModFix/>
          </a:blip>
          <a:srcRect b="0" l="0" r="17850" t="0"/>
          <a:stretch/>
        </p:blipFill>
        <p:spPr>
          <a:xfrm>
            <a:off x="-289125" y="0"/>
            <a:ext cx="3951926" cy="1089450"/>
          </a:xfrm>
          <a:prstGeom prst="rect">
            <a:avLst/>
          </a:prstGeom>
          <a:noFill/>
          <a:ln>
            <a:noFill/>
          </a:ln>
        </p:spPr>
      </p:pic>
      <p:sp>
        <p:nvSpPr>
          <p:cNvPr id="408" name="Google Shape;408;p79"/>
          <p:cNvSpPr txBox="1"/>
          <p:nvPr/>
        </p:nvSpPr>
        <p:spPr>
          <a:xfrm>
            <a:off x="132450" y="1033125"/>
            <a:ext cx="4798500" cy="18249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Unkempt"/>
                <a:ea typeface="Unkempt"/>
                <a:cs typeface="Unkempt"/>
                <a:sym typeface="Unkempt"/>
              </a:rPr>
              <a:t>Story Connection:  </a:t>
            </a:r>
            <a:r>
              <a:rPr i="1" lang="en" sz="1800">
                <a:latin typeface="Unkempt"/>
                <a:ea typeface="Unkempt"/>
                <a:cs typeface="Unkempt"/>
                <a:sym typeface="Unkempt"/>
              </a:rPr>
              <a:t>It’s no surprise that Stella often relates events and conversations to one marine animal or another, In chapter 6, Stella thinks about puffer fish when she and her Speech teacher Ms. Thompson do their mouth exercises.</a:t>
            </a:r>
            <a:endParaRPr i="1" sz="1800">
              <a:latin typeface="Unkempt"/>
              <a:ea typeface="Unkempt"/>
              <a:cs typeface="Unkempt"/>
              <a:sym typeface="Unkempt"/>
            </a:endParaRPr>
          </a:p>
        </p:txBody>
      </p:sp>
      <p:pic>
        <p:nvPicPr>
          <p:cNvPr id="409" name="Google Shape;409;p79">
            <a:hlinkClick r:id="rId4"/>
          </p:cNvPr>
          <p:cNvPicPr preferRelativeResize="0"/>
          <p:nvPr/>
        </p:nvPicPr>
        <p:blipFill>
          <a:blip r:embed="rId5">
            <a:alphaModFix/>
          </a:blip>
          <a:stretch>
            <a:fillRect/>
          </a:stretch>
        </p:blipFill>
        <p:spPr>
          <a:xfrm>
            <a:off x="753575" y="3548000"/>
            <a:ext cx="2591625" cy="1317225"/>
          </a:xfrm>
          <a:prstGeom prst="rect">
            <a:avLst/>
          </a:prstGeom>
          <a:noFill/>
          <a:ln>
            <a:noFill/>
          </a:ln>
        </p:spPr>
      </p:pic>
      <p:pic>
        <p:nvPicPr>
          <p:cNvPr id="410" name="Google Shape;410;p79"/>
          <p:cNvPicPr preferRelativeResize="0"/>
          <p:nvPr/>
        </p:nvPicPr>
        <p:blipFill>
          <a:blip r:embed="rId6">
            <a:alphaModFix/>
          </a:blip>
          <a:stretch>
            <a:fillRect/>
          </a:stretch>
        </p:blipFill>
        <p:spPr>
          <a:xfrm>
            <a:off x="5083350" y="152400"/>
            <a:ext cx="2377028" cy="1583851"/>
          </a:xfrm>
          <a:prstGeom prst="rect">
            <a:avLst/>
          </a:prstGeom>
          <a:noFill/>
          <a:ln>
            <a:noFill/>
          </a:ln>
        </p:spPr>
      </p:pic>
      <p:pic>
        <p:nvPicPr>
          <p:cNvPr id="411" name="Google Shape;411;p79"/>
          <p:cNvPicPr preferRelativeResize="0"/>
          <p:nvPr/>
        </p:nvPicPr>
        <p:blipFill>
          <a:blip r:embed="rId7">
            <a:alphaModFix/>
          </a:blip>
          <a:stretch>
            <a:fillRect/>
          </a:stretch>
        </p:blipFill>
        <p:spPr>
          <a:xfrm>
            <a:off x="6891325" y="1879001"/>
            <a:ext cx="2143125" cy="2143125"/>
          </a:xfrm>
          <a:prstGeom prst="rect">
            <a:avLst/>
          </a:prstGeom>
          <a:noFill/>
          <a:ln>
            <a:noFill/>
          </a:ln>
        </p:spPr>
      </p:pic>
      <p:pic>
        <p:nvPicPr>
          <p:cNvPr descr="Is it a water balloon? A fish? A poisonous pill? It's all three actually. &#10;➡ Subscribe: http://bit.ly/NatGeoSubscribe&#10;&#10;#NationalGeographic #PufferFish #Fish&#10;&#10;About National Geographic:&#10;National Geographic is the world's premium destination for science, exploration, and adventure. Through their world-class scientists, photographers, journalists, and filmmakers, Nat Geo gets you closer to the stories that matter and past the edge of what's possible.&#10;&#10;Get More National Geographic:&#10;Official Site: http://bit.ly/NatGeoOfficialSite&#10;Facebook: http://bit.ly/FBNatGeo&#10;Twitter: http://bit.ly/NatGeoTwitter&#10;Instagram: http://bit.ly/NatGeoInsta&#10;&#10;Puffer Fish | National Geographic &#10;https://youtu.be/OkXhC7yzISI&#10;&#10;National Geographic&#10;https://www.youtube.com/natgeo" id="412" name="Google Shape;412;p79" title="Puffer Fish | National Geographic">
            <a:hlinkClick r:id="rId8"/>
          </p:cNvPr>
          <p:cNvPicPr preferRelativeResize="0"/>
          <p:nvPr/>
        </p:nvPicPr>
        <p:blipFill>
          <a:blip r:embed="rId9">
            <a:alphaModFix/>
          </a:blip>
          <a:stretch>
            <a:fillRect/>
          </a:stretch>
        </p:blipFill>
        <p:spPr>
          <a:xfrm>
            <a:off x="4196200" y="3010425"/>
            <a:ext cx="2542724" cy="1907043"/>
          </a:xfrm>
          <a:prstGeom prst="rect">
            <a:avLst/>
          </a:prstGeom>
          <a:noFill/>
          <a:ln>
            <a:noFill/>
          </a:ln>
        </p:spPr>
      </p:pic>
      <p:sp>
        <p:nvSpPr>
          <p:cNvPr id="413" name="Google Shape;413;p79"/>
          <p:cNvSpPr txBox="1"/>
          <p:nvPr/>
        </p:nvSpPr>
        <p:spPr>
          <a:xfrm>
            <a:off x="99750" y="2896925"/>
            <a:ext cx="3351900" cy="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Freckle Face"/>
                <a:ea typeface="Freckle Face"/>
                <a:cs typeface="Freckle Face"/>
                <a:sym typeface="Freckle Face"/>
              </a:rPr>
              <a:t>Learn about puffer fish!</a:t>
            </a:r>
            <a:endParaRPr sz="2400">
              <a:latin typeface="Freckle Face"/>
              <a:ea typeface="Freckle Face"/>
              <a:cs typeface="Freckle Face"/>
              <a:sym typeface="Freckle Face"/>
            </a:endParaRPr>
          </a:p>
        </p:txBody>
      </p:sp>
      <p:cxnSp>
        <p:nvCxnSpPr>
          <p:cNvPr id="414" name="Google Shape;414;p79"/>
          <p:cNvCxnSpPr>
            <a:stCxn id="413" idx="3"/>
            <a:endCxn id="409" idx="3"/>
          </p:cNvCxnSpPr>
          <p:nvPr/>
        </p:nvCxnSpPr>
        <p:spPr>
          <a:xfrm flipH="1">
            <a:off x="3345150" y="3170975"/>
            <a:ext cx="106500" cy="1035600"/>
          </a:xfrm>
          <a:prstGeom prst="curvedConnector3">
            <a:avLst>
              <a:gd fmla="val -223592" name="adj1"/>
            </a:avLst>
          </a:prstGeom>
          <a:noFill/>
          <a:ln cap="flat" cmpd="sng" w="28575">
            <a:solidFill>
              <a:schemeClr val="dk2"/>
            </a:solidFill>
            <a:prstDash val="solid"/>
            <a:round/>
            <a:headEnd len="med" w="med" type="none"/>
            <a:tailEnd len="med" w="med" type="triangle"/>
          </a:ln>
        </p:spPr>
      </p:cxnSp>
      <p:cxnSp>
        <p:nvCxnSpPr>
          <p:cNvPr id="415" name="Google Shape;415;p79"/>
          <p:cNvCxnSpPr>
            <a:stCxn id="413" idx="3"/>
            <a:endCxn id="412" idx="1"/>
          </p:cNvCxnSpPr>
          <p:nvPr/>
        </p:nvCxnSpPr>
        <p:spPr>
          <a:xfrm>
            <a:off x="3451650" y="3170975"/>
            <a:ext cx="744600" cy="792900"/>
          </a:xfrm>
          <a:prstGeom prst="curvedConnector3">
            <a:avLst>
              <a:gd fmla="val 49997" name="adj1"/>
            </a:avLst>
          </a:prstGeom>
          <a:noFill/>
          <a:ln cap="flat" cmpd="sng" w="28575">
            <a:solidFill>
              <a:schemeClr val="dk2"/>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9" name="Shape 419"/>
        <p:cNvGrpSpPr/>
        <p:nvPr/>
      </p:nvGrpSpPr>
      <p:grpSpPr>
        <a:xfrm>
          <a:off x="0" y="0"/>
          <a:ext cx="0" cy="0"/>
          <a:chOff x="0" y="0"/>
          <a:chExt cx="0" cy="0"/>
        </a:xfrm>
      </p:grpSpPr>
      <p:sp>
        <p:nvSpPr>
          <p:cNvPr id="420" name="Google Shape;420;p80"/>
          <p:cNvSpPr txBox="1"/>
          <p:nvPr>
            <p:ph type="ctrTitle"/>
          </p:nvPr>
        </p:nvSpPr>
        <p:spPr>
          <a:xfrm>
            <a:off x="1650450" y="1372582"/>
            <a:ext cx="58431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Day 5 Resources</a:t>
            </a:r>
            <a:endParaRPr/>
          </a:p>
        </p:txBody>
      </p:sp>
      <p:sp>
        <p:nvSpPr>
          <p:cNvPr id="421" name="Google Shape;421;p80"/>
          <p:cNvSpPr txBox="1"/>
          <p:nvPr>
            <p:ph idx="1" type="subTitle"/>
          </p:nvPr>
        </p:nvSpPr>
        <p:spPr>
          <a:xfrm>
            <a:off x="1650450" y="2629294"/>
            <a:ext cx="58431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 7</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5" name="Shape 425"/>
        <p:cNvGrpSpPr/>
        <p:nvPr/>
      </p:nvGrpSpPr>
      <p:grpSpPr>
        <a:xfrm>
          <a:off x="0" y="0"/>
          <a:ext cx="0" cy="0"/>
          <a:chOff x="0" y="0"/>
          <a:chExt cx="0" cy="0"/>
        </a:xfrm>
      </p:grpSpPr>
      <p:pic>
        <p:nvPicPr>
          <p:cNvPr id="426" name="Google Shape;426;p81"/>
          <p:cNvPicPr preferRelativeResize="0"/>
          <p:nvPr/>
        </p:nvPicPr>
        <p:blipFill rotWithShape="1">
          <a:blip r:embed="rId3">
            <a:alphaModFix/>
          </a:blip>
          <a:srcRect b="0" l="0" r="17850" t="0"/>
          <a:stretch/>
        </p:blipFill>
        <p:spPr>
          <a:xfrm>
            <a:off x="-289125" y="0"/>
            <a:ext cx="3951926" cy="1089450"/>
          </a:xfrm>
          <a:prstGeom prst="rect">
            <a:avLst/>
          </a:prstGeom>
          <a:noFill/>
          <a:ln>
            <a:noFill/>
          </a:ln>
        </p:spPr>
      </p:pic>
      <p:sp>
        <p:nvSpPr>
          <p:cNvPr id="427" name="Google Shape;427;p81"/>
          <p:cNvSpPr txBox="1"/>
          <p:nvPr/>
        </p:nvSpPr>
        <p:spPr>
          <a:xfrm>
            <a:off x="0" y="2819400"/>
            <a:ext cx="5724900" cy="2295600"/>
          </a:xfrm>
          <a:prstGeom prst="rect">
            <a:avLst/>
          </a:prstGeom>
          <a:noFill/>
          <a:ln>
            <a:noFill/>
          </a:ln>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Born in 1910 in France</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Had a special ocean research ship called the </a:t>
            </a:r>
            <a:r>
              <a:rPr i="1" lang="en" sz="1600">
                <a:highlight>
                  <a:srgbClr val="FFFFFF"/>
                </a:highlight>
                <a:latin typeface="Comic Sans MS"/>
                <a:ea typeface="Comic Sans MS"/>
                <a:cs typeface="Comic Sans MS"/>
                <a:sym typeface="Comic Sans MS"/>
              </a:rPr>
              <a:t>Calypso</a:t>
            </a:r>
            <a:endParaRPr i="1"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Had a TV show and made special movies called documentaries to teach people about undersea life and ecosystems</a:t>
            </a:r>
            <a:endParaRPr sz="1600">
              <a:highlight>
                <a:srgbClr val="FFFFFF"/>
              </a:highlight>
              <a:latin typeface="Comic Sans MS"/>
              <a:ea typeface="Comic Sans MS"/>
              <a:cs typeface="Comic Sans MS"/>
              <a:sym typeface="Comic Sans MS"/>
            </a:endParaRPr>
          </a:p>
          <a:p>
            <a:pPr indent="-330200" lvl="0" marL="457200" rtl="0" algn="l">
              <a:lnSpc>
                <a:spcPct val="150000"/>
              </a:lnSpc>
              <a:spcBef>
                <a:spcPts val="0"/>
              </a:spcBef>
              <a:spcAft>
                <a:spcPts val="0"/>
              </a:spcAft>
              <a:buSzPts val="1600"/>
              <a:buFont typeface="Comic Sans MS"/>
              <a:buChar char="●"/>
            </a:pPr>
            <a:r>
              <a:rPr lang="en" sz="1600">
                <a:highlight>
                  <a:srgbClr val="FFFFFF"/>
                </a:highlight>
                <a:latin typeface="Comic Sans MS"/>
                <a:ea typeface="Comic Sans MS"/>
                <a:cs typeface="Comic Sans MS"/>
                <a:sym typeface="Comic Sans MS"/>
              </a:rPr>
              <a:t>Worked hard to try to protect the world’s oceans</a:t>
            </a:r>
            <a:endParaRPr sz="1600">
              <a:highlight>
                <a:srgbClr val="FFFFFF"/>
              </a:highlight>
              <a:latin typeface="Comic Sans MS"/>
              <a:ea typeface="Comic Sans MS"/>
              <a:cs typeface="Comic Sans MS"/>
              <a:sym typeface="Comic Sans MS"/>
            </a:endParaRPr>
          </a:p>
        </p:txBody>
      </p:sp>
      <p:sp>
        <p:nvSpPr>
          <p:cNvPr id="428" name="Google Shape;428;p81"/>
          <p:cNvSpPr txBox="1"/>
          <p:nvPr/>
        </p:nvSpPr>
        <p:spPr>
          <a:xfrm>
            <a:off x="132600" y="1033125"/>
            <a:ext cx="5592300" cy="1791600"/>
          </a:xfrm>
          <a:prstGeom prst="rect">
            <a:avLst/>
          </a:prstGeom>
          <a:solidFill>
            <a:srgbClr val="9EDA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Unkempt"/>
                <a:ea typeface="Unkempt"/>
                <a:cs typeface="Unkempt"/>
                <a:sym typeface="Unkempt"/>
              </a:rPr>
              <a:t>Story Connection:  </a:t>
            </a:r>
            <a:r>
              <a:rPr i="1" lang="en" sz="1800">
                <a:latin typeface="Unkempt"/>
                <a:ea typeface="Unkempt"/>
                <a:cs typeface="Unkempt"/>
                <a:sym typeface="Unkempt"/>
              </a:rPr>
              <a:t>Back in chapter 4, we find out that Stella loves reading about famous ocean explorer Jacques Cousteau. In chapter 5, she is reading about </a:t>
            </a:r>
            <a:r>
              <a:rPr i="1" lang="en" sz="1800">
                <a:solidFill>
                  <a:schemeClr val="dk1"/>
                </a:solidFill>
                <a:latin typeface="Unkempt"/>
                <a:ea typeface="Unkempt"/>
                <a:cs typeface="Unkempt"/>
                <a:sym typeface="Unkempt"/>
              </a:rPr>
              <a:t>Jacques Cousteau</a:t>
            </a:r>
            <a:r>
              <a:rPr i="1" lang="en" sz="1800">
                <a:latin typeface="Unkempt"/>
                <a:ea typeface="Unkempt"/>
                <a:cs typeface="Unkempt"/>
                <a:sym typeface="Unkempt"/>
              </a:rPr>
              <a:t> again in a biography about him. She mentions how he invented the “aqua-lung,” a portable breathing machine </a:t>
            </a:r>
            <a:r>
              <a:rPr b="1" i="1" lang="en" sz="1800">
                <a:latin typeface="Unkempt"/>
                <a:ea typeface="Unkempt"/>
                <a:cs typeface="Unkempt"/>
                <a:sym typeface="Unkempt"/>
              </a:rPr>
              <a:t>scuba</a:t>
            </a:r>
            <a:r>
              <a:rPr i="1" lang="en" sz="1800">
                <a:latin typeface="Unkempt"/>
                <a:ea typeface="Unkempt"/>
                <a:cs typeface="Unkempt"/>
                <a:sym typeface="Unkempt"/>
              </a:rPr>
              <a:t> </a:t>
            </a:r>
            <a:r>
              <a:rPr b="1" i="1" lang="en" sz="1800">
                <a:latin typeface="Unkempt"/>
                <a:ea typeface="Unkempt"/>
                <a:cs typeface="Unkempt"/>
                <a:sym typeface="Unkempt"/>
              </a:rPr>
              <a:t>divers</a:t>
            </a:r>
            <a:r>
              <a:rPr i="1" lang="en" sz="1800">
                <a:latin typeface="Unkempt"/>
                <a:ea typeface="Unkempt"/>
                <a:cs typeface="Unkempt"/>
                <a:sym typeface="Unkempt"/>
              </a:rPr>
              <a:t> use.</a:t>
            </a:r>
            <a:endParaRPr i="1" sz="1800">
              <a:latin typeface="Unkempt"/>
              <a:ea typeface="Unkempt"/>
              <a:cs typeface="Unkempt"/>
              <a:sym typeface="Unkempt"/>
            </a:endParaRPr>
          </a:p>
        </p:txBody>
      </p:sp>
      <p:pic>
        <p:nvPicPr>
          <p:cNvPr id="429" name="Google Shape;429;p81">
            <a:hlinkClick r:id="rId4"/>
          </p:cNvPr>
          <p:cNvPicPr preferRelativeResize="0"/>
          <p:nvPr/>
        </p:nvPicPr>
        <p:blipFill>
          <a:blip r:embed="rId5">
            <a:alphaModFix/>
          </a:blip>
          <a:stretch>
            <a:fillRect/>
          </a:stretch>
        </p:blipFill>
        <p:spPr>
          <a:xfrm>
            <a:off x="6258300" y="3637750"/>
            <a:ext cx="2104101" cy="542125"/>
          </a:xfrm>
          <a:prstGeom prst="rect">
            <a:avLst/>
          </a:prstGeom>
          <a:noFill/>
          <a:ln>
            <a:noFill/>
          </a:ln>
        </p:spPr>
      </p:pic>
      <p:pic>
        <p:nvPicPr>
          <p:cNvPr id="430" name="Google Shape;430;p81"/>
          <p:cNvPicPr preferRelativeResize="0"/>
          <p:nvPr/>
        </p:nvPicPr>
        <p:blipFill>
          <a:blip r:embed="rId6">
            <a:alphaModFix/>
          </a:blip>
          <a:stretch>
            <a:fillRect/>
          </a:stretch>
        </p:blipFill>
        <p:spPr>
          <a:xfrm>
            <a:off x="6105900" y="152400"/>
            <a:ext cx="2524725" cy="1658850"/>
          </a:xfrm>
          <a:prstGeom prst="rect">
            <a:avLst/>
          </a:prstGeom>
          <a:noFill/>
          <a:ln>
            <a:noFill/>
          </a:ln>
        </p:spPr>
      </p:pic>
      <p:pic>
        <p:nvPicPr>
          <p:cNvPr id="431" name="Google Shape;431;p81"/>
          <p:cNvPicPr preferRelativeResize="0"/>
          <p:nvPr/>
        </p:nvPicPr>
        <p:blipFill>
          <a:blip r:embed="rId7">
            <a:alphaModFix/>
          </a:blip>
          <a:stretch>
            <a:fillRect/>
          </a:stretch>
        </p:blipFill>
        <p:spPr>
          <a:xfrm>
            <a:off x="6029700" y="1962150"/>
            <a:ext cx="2753325" cy="1548751"/>
          </a:xfrm>
          <a:prstGeom prst="rect">
            <a:avLst/>
          </a:prstGeom>
          <a:noFill/>
          <a:ln>
            <a:noFill/>
          </a:ln>
        </p:spPr>
      </p:pic>
      <p:cxnSp>
        <p:nvCxnSpPr>
          <p:cNvPr id="432" name="Google Shape;432;p81"/>
          <p:cNvCxnSpPr>
            <a:stCxn id="428" idx="3"/>
            <a:endCxn id="431" idx="1"/>
          </p:cNvCxnSpPr>
          <p:nvPr/>
        </p:nvCxnSpPr>
        <p:spPr>
          <a:xfrm>
            <a:off x="5724900" y="1928925"/>
            <a:ext cx="304800" cy="807600"/>
          </a:xfrm>
          <a:prstGeom prst="curvedConnector3">
            <a:avLst>
              <a:gd fmla="val 50000" name="adj1"/>
            </a:avLst>
          </a:prstGeom>
          <a:noFill/>
          <a:ln cap="flat" cmpd="sng" w="28575">
            <a:solidFill>
              <a:srgbClr val="FF0000"/>
            </a:solidFill>
            <a:prstDash val="solid"/>
            <a:round/>
            <a:headEnd len="med" w="med" type="none"/>
            <a:tailEnd len="med" w="med" type="triangle"/>
          </a:ln>
        </p:spPr>
      </p:cxnSp>
      <p:sp>
        <p:nvSpPr>
          <p:cNvPr id="433" name="Google Shape;433;p81"/>
          <p:cNvSpPr/>
          <p:nvPr/>
        </p:nvSpPr>
        <p:spPr>
          <a:xfrm>
            <a:off x="5724900" y="4148650"/>
            <a:ext cx="3261000" cy="903300"/>
          </a:xfrm>
          <a:prstGeom prst="rect">
            <a:avLst/>
          </a:prstGeom>
          <a:solidFill>
            <a:srgbClr val="F9CB9C"/>
          </a:solidFill>
          <a:ln cap="flat" cmpd="sng" w="28575">
            <a:solidFill>
              <a:srgbClr val="FF99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00">
                <a:latin typeface="Orbitron"/>
                <a:ea typeface="Orbitron"/>
                <a:cs typeface="Orbitron"/>
                <a:sym typeface="Orbitron"/>
              </a:rPr>
              <a:t>Read together in Wonderopolis to learn more about this world famous man. Make sure to watch the short animated video on Jacques Cousteau!</a:t>
            </a:r>
            <a:endParaRPr sz="1100">
              <a:latin typeface="Orbitron"/>
              <a:ea typeface="Orbitron"/>
              <a:cs typeface="Orbitron"/>
              <a:sym typeface="Orbitron"/>
            </a:endParaRPr>
          </a:p>
        </p:txBody>
      </p:sp>
      <p:cxnSp>
        <p:nvCxnSpPr>
          <p:cNvPr id="434" name="Google Shape;434;p81"/>
          <p:cNvCxnSpPr>
            <a:stCxn id="428" idx="3"/>
            <a:endCxn id="430" idx="1"/>
          </p:cNvCxnSpPr>
          <p:nvPr/>
        </p:nvCxnSpPr>
        <p:spPr>
          <a:xfrm flipH="1" rot="10800000">
            <a:off x="5724900" y="981825"/>
            <a:ext cx="381000" cy="947100"/>
          </a:xfrm>
          <a:prstGeom prst="curvedConnector3">
            <a:avLst>
              <a:gd fmla="val 50000" name="adj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8" name="Shape 438"/>
        <p:cNvGrpSpPr/>
        <p:nvPr/>
      </p:nvGrpSpPr>
      <p:grpSpPr>
        <a:xfrm>
          <a:off x="0" y="0"/>
          <a:ext cx="0" cy="0"/>
          <a:chOff x="0" y="0"/>
          <a:chExt cx="0" cy="0"/>
        </a:xfrm>
      </p:grpSpPr>
      <p:sp>
        <p:nvSpPr>
          <p:cNvPr id="439" name="Google Shape;439;p82"/>
          <p:cNvSpPr txBox="1"/>
          <p:nvPr/>
        </p:nvSpPr>
        <p:spPr>
          <a:xfrm>
            <a:off x="960275" y="867550"/>
            <a:ext cx="6357600" cy="74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Varela Round"/>
              <a:ea typeface="Varela Round"/>
              <a:cs typeface="Varela Round"/>
              <a:sym typeface="Varela Round"/>
            </a:endParaRPr>
          </a:p>
        </p:txBody>
      </p:sp>
      <p:sp>
        <p:nvSpPr>
          <p:cNvPr id="440" name="Google Shape;440;p82"/>
          <p:cNvSpPr txBox="1"/>
          <p:nvPr/>
        </p:nvSpPr>
        <p:spPr>
          <a:xfrm>
            <a:off x="76200" y="76200"/>
            <a:ext cx="8853300" cy="7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Snowburst One"/>
                <a:ea typeface="Snowburst One"/>
                <a:cs typeface="Snowburst One"/>
                <a:sym typeface="Snowburst One"/>
              </a:rPr>
              <a:t>Alebrijes</a:t>
            </a:r>
            <a:endParaRPr sz="3600">
              <a:latin typeface="Snowburst One"/>
              <a:ea typeface="Snowburst One"/>
              <a:cs typeface="Snowburst One"/>
              <a:sym typeface="Snowburst One"/>
            </a:endParaRPr>
          </a:p>
        </p:txBody>
      </p:sp>
      <p:sp>
        <p:nvSpPr>
          <p:cNvPr id="441" name="Google Shape;441;p82"/>
          <p:cNvSpPr txBox="1"/>
          <p:nvPr/>
        </p:nvSpPr>
        <p:spPr>
          <a:xfrm>
            <a:off x="152400" y="2551525"/>
            <a:ext cx="2957100" cy="7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Freckle Face"/>
                <a:ea typeface="Freckle Face"/>
                <a:cs typeface="Freckle Face"/>
                <a:sym typeface="Freckle Face"/>
              </a:rPr>
              <a:t>Just for fun...</a:t>
            </a:r>
            <a:endParaRPr sz="3600">
              <a:latin typeface="Freckle Face"/>
              <a:ea typeface="Freckle Face"/>
              <a:cs typeface="Freckle Face"/>
              <a:sym typeface="Freckle Face"/>
            </a:endParaRPr>
          </a:p>
        </p:txBody>
      </p:sp>
      <p:pic>
        <p:nvPicPr>
          <p:cNvPr id="442" name="Google Shape;442;p82"/>
          <p:cNvPicPr preferRelativeResize="0"/>
          <p:nvPr/>
        </p:nvPicPr>
        <p:blipFill rotWithShape="1">
          <a:blip r:embed="rId3">
            <a:alphaModFix/>
          </a:blip>
          <a:srcRect b="22659" l="5492" r="8685" t="21966"/>
          <a:stretch/>
        </p:blipFill>
        <p:spPr>
          <a:xfrm rot="-854064">
            <a:off x="2927976" y="2908999"/>
            <a:ext cx="3368440" cy="1610975"/>
          </a:xfrm>
          <a:prstGeom prst="rect">
            <a:avLst/>
          </a:prstGeom>
          <a:noFill/>
          <a:ln>
            <a:noFill/>
          </a:ln>
        </p:spPr>
      </p:pic>
      <p:pic>
        <p:nvPicPr>
          <p:cNvPr id="443" name="Google Shape;443;p82"/>
          <p:cNvPicPr preferRelativeResize="0"/>
          <p:nvPr/>
        </p:nvPicPr>
        <p:blipFill rotWithShape="1">
          <a:blip r:embed="rId4">
            <a:alphaModFix/>
          </a:blip>
          <a:srcRect b="16295" l="10710" r="8819" t="12015"/>
          <a:stretch/>
        </p:blipFill>
        <p:spPr>
          <a:xfrm>
            <a:off x="6721573" y="2571750"/>
            <a:ext cx="1913927" cy="1705175"/>
          </a:xfrm>
          <a:prstGeom prst="rect">
            <a:avLst/>
          </a:prstGeom>
          <a:noFill/>
          <a:ln>
            <a:noFill/>
          </a:ln>
        </p:spPr>
      </p:pic>
      <p:pic>
        <p:nvPicPr>
          <p:cNvPr id="444" name="Google Shape;444;p82">
            <a:hlinkClick r:id="rId5"/>
          </p:cNvPr>
          <p:cNvPicPr preferRelativeResize="0"/>
          <p:nvPr/>
        </p:nvPicPr>
        <p:blipFill>
          <a:blip r:embed="rId6">
            <a:alphaModFix/>
          </a:blip>
          <a:stretch>
            <a:fillRect/>
          </a:stretch>
        </p:blipFill>
        <p:spPr>
          <a:xfrm>
            <a:off x="6258300" y="3637750"/>
            <a:ext cx="2104101" cy="542125"/>
          </a:xfrm>
          <a:prstGeom prst="rect">
            <a:avLst/>
          </a:prstGeom>
          <a:noFill/>
          <a:ln>
            <a:noFill/>
          </a:ln>
        </p:spPr>
      </p:pic>
      <p:sp>
        <p:nvSpPr>
          <p:cNvPr id="445" name="Google Shape;445;p82"/>
          <p:cNvSpPr/>
          <p:nvPr/>
        </p:nvSpPr>
        <p:spPr>
          <a:xfrm>
            <a:off x="5724900" y="4148650"/>
            <a:ext cx="3261000" cy="903300"/>
          </a:xfrm>
          <a:prstGeom prst="rect">
            <a:avLst/>
          </a:prstGeom>
          <a:solidFill>
            <a:srgbClr val="F9CB9C"/>
          </a:solidFill>
          <a:ln cap="flat" cmpd="sng" w="28575">
            <a:solidFill>
              <a:srgbClr val="FF99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00">
                <a:latin typeface="Orbitron"/>
                <a:ea typeface="Orbitron"/>
                <a:cs typeface="Orbitron"/>
                <a:sym typeface="Orbitron"/>
              </a:rPr>
              <a:t>Read together in Wonderopolis to learn more about the Mexican folk art creations called alebrijes. Make sure to check out the short video  on the page.!</a:t>
            </a:r>
            <a:endParaRPr sz="1100">
              <a:latin typeface="Orbitron"/>
              <a:ea typeface="Orbitron"/>
              <a:cs typeface="Orbitron"/>
              <a:sym typeface="Orbitron"/>
            </a:endParaRPr>
          </a:p>
        </p:txBody>
      </p:sp>
      <p:pic>
        <p:nvPicPr>
          <p:cNvPr id="446" name="Google Shape;446;p82" title="Coco 2017 - Alebrijes">
            <a:hlinkClick r:id="rId7"/>
          </p:cNvPr>
          <p:cNvPicPr preferRelativeResize="0"/>
          <p:nvPr/>
        </p:nvPicPr>
        <p:blipFill>
          <a:blip r:embed="rId8">
            <a:alphaModFix/>
          </a:blip>
          <a:stretch>
            <a:fillRect/>
          </a:stretch>
        </p:blipFill>
        <p:spPr>
          <a:xfrm>
            <a:off x="305425" y="3293075"/>
            <a:ext cx="2363218" cy="1772400"/>
          </a:xfrm>
          <a:prstGeom prst="rect">
            <a:avLst/>
          </a:prstGeom>
          <a:noFill/>
          <a:ln>
            <a:noFill/>
          </a:ln>
        </p:spPr>
      </p:pic>
      <p:sp>
        <p:nvSpPr>
          <p:cNvPr id="447" name="Google Shape;447;p82"/>
          <p:cNvSpPr txBox="1"/>
          <p:nvPr/>
        </p:nvSpPr>
        <p:spPr>
          <a:xfrm>
            <a:off x="165650" y="808575"/>
            <a:ext cx="6555900" cy="1772400"/>
          </a:xfrm>
          <a:prstGeom prst="rect">
            <a:avLst/>
          </a:prstGeom>
          <a:solidFill>
            <a:srgbClr val="CFE2F3"/>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latin typeface="McLaren"/>
                <a:ea typeface="McLaren"/>
                <a:cs typeface="McLaren"/>
                <a:sym typeface="McLaren"/>
              </a:rPr>
              <a:t>Stella and Jenny share things about their heritage with each other. Sometimes it’s about foods they eat or sometimes it’s about their customs. They even give each other gifts or tokens from Mexico or Vietnam. In chapter 7, Stella mentions she’s promised to bring Jenny an </a:t>
            </a:r>
            <a:r>
              <a:rPr b="1" lang="en" sz="1600">
                <a:latin typeface="McLaren"/>
                <a:ea typeface="McLaren"/>
                <a:cs typeface="McLaren"/>
                <a:sym typeface="McLaren"/>
              </a:rPr>
              <a:t>alebrije</a:t>
            </a:r>
            <a:r>
              <a:rPr lang="en" sz="1600">
                <a:latin typeface="McLaren"/>
                <a:ea typeface="McLaren"/>
                <a:cs typeface="McLaren"/>
                <a:sym typeface="McLaren"/>
              </a:rPr>
              <a:t> from Mexico on her next trip there. Let’s learn about </a:t>
            </a:r>
            <a:r>
              <a:rPr b="1" lang="en" sz="1600">
                <a:latin typeface="McLaren"/>
                <a:ea typeface="McLaren"/>
                <a:cs typeface="McLaren"/>
                <a:sym typeface="McLaren"/>
              </a:rPr>
              <a:t>alebrijes</a:t>
            </a:r>
            <a:r>
              <a:rPr lang="en" sz="1600">
                <a:latin typeface="McLaren"/>
                <a:ea typeface="McLaren"/>
                <a:cs typeface="McLaren"/>
                <a:sym typeface="McLaren"/>
              </a:rPr>
              <a:t>!</a:t>
            </a:r>
            <a:endParaRPr sz="1600">
              <a:latin typeface="McLaren"/>
              <a:ea typeface="McLaren"/>
              <a:cs typeface="McLaren"/>
              <a:sym typeface="McLaren"/>
            </a:endParaRPr>
          </a:p>
        </p:txBody>
      </p:sp>
      <p:pic>
        <p:nvPicPr>
          <p:cNvPr id="448" name="Google Shape;448;p82"/>
          <p:cNvPicPr preferRelativeResize="0"/>
          <p:nvPr/>
        </p:nvPicPr>
        <p:blipFill>
          <a:blip r:embed="rId9">
            <a:alphaModFix/>
          </a:blip>
          <a:stretch>
            <a:fillRect/>
          </a:stretch>
        </p:blipFill>
        <p:spPr>
          <a:xfrm>
            <a:off x="6642475" y="181922"/>
            <a:ext cx="2363225" cy="149685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52" name="Shape 452"/>
        <p:cNvGrpSpPr/>
        <p:nvPr/>
      </p:nvGrpSpPr>
      <p:grpSpPr>
        <a:xfrm>
          <a:off x="0" y="0"/>
          <a:ext cx="0" cy="0"/>
          <a:chOff x="0" y="0"/>
          <a:chExt cx="0" cy="0"/>
        </a:xfrm>
      </p:grpSpPr>
      <p:sp>
        <p:nvSpPr>
          <p:cNvPr id="453" name="Google Shape;453;p83"/>
          <p:cNvSpPr txBox="1"/>
          <p:nvPr>
            <p:ph type="ctrTitle"/>
          </p:nvPr>
        </p:nvSpPr>
        <p:spPr>
          <a:xfrm>
            <a:off x="311700" y="84325"/>
            <a:ext cx="8520600" cy="885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solidFill>
                  <a:srgbClr val="329E9E"/>
                </a:solidFill>
                <a:latin typeface="Snowburst One"/>
                <a:ea typeface="Snowburst One"/>
                <a:cs typeface="Snowburst One"/>
                <a:sym typeface="Snowburst One"/>
              </a:rPr>
              <a:t>Booksnaps</a:t>
            </a:r>
            <a:r>
              <a:rPr lang="en" sz="4500">
                <a:latin typeface="Snowburst One"/>
                <a:ea typeface="Snowburst One"/>
                <a:cs typeface="Snowburst One"/>
                <a:sym typeface="Snowburst One"/>
              </a:rPr>
              <a:t> </a:t>
            </a:r>
            <a:endParaRPr sz="4500">
              <a:latin typeface="Snowburst One"/>
              <a:ea typeface="Snowburst One"/>
              <a:cs typeface="Snowburst One"/>
              <a:sym typeface="Snowburst One"/>
            </a:endParaRPr>
          </a:p>
        </p:txBody>
      </p:sp>
      <p:sp>
        <p:nvSpPr>
          <p:cNvPr id="454" name="Google Shape;454;p83"/>
          <p:cNvSpPr txBox="1"/>
          <p:nvPr>
            <p:ph idx="1" type="subTitle"/>
          </p:nvPr>
        </p:nvSpPr>
        <p:spPr>
          <a:xfrm>
            <a:off x="3138450" y="688850"/>
            <a:ext cx="2867100" cy="46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000000"/>
                </a:solidFill>
                <a:latin typeface="Sniglet"/>
                <a:ea typeface="Sniglet"/>
                <a:cs typeface="Sniglet"/>
                <a:sym typeface="Sniglet"/>
              </a:rPr>
              <a:t>Chapters 5-7 </a:t>
            </a:r>
            <a:endParaRPr sz="2400">
              <a:solidFill>
                <a:srgbClr val="000000"/>
              </a:solidFill>
              <a:latin typeface="Sniglet"/>
              <a:ea typeface="Sniglet"/>
              <a:cs typeface="Sniglet"/>
              <a:sym typeface="Sniglet"/>
            </a:endParaRPr>
          </a:p>
        </p:txBody>
      </p:sp>
      <p:sp>
        <p:nvSpPr>
          <p:cNvPr id="455" name="Google Shape;455;p83"/>
          <p:cNvSpPr txBox="1"/>
          <p:nvPr/>
        </p:nvSpPr>
        <p:spPr>
          <a:xfrm>
            <a:off x="2791825" y="2200800"/>
            <a:ext cx="3621900" cy="741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niglet"/>
                <a:ea typeface="Sniglet"/>
                <a:cs typeface="Sniglet"/>
                <a:sym typeface="Sniglet"/>
              </a:rPr>
              <a:t>Insert screenshots from your booksnaps for Chapters 5-7 here on this page. </a:t>
            </a:r>
            <a:r>
              <a:rPr lang="en">
                <a:solidFill>
                  <a:schemeClr val="dk1"/>
                </a:solidFill>
                <a:latin typeface="Sniglet"/>
                <a:ea typeface="Sniglet"/>
                <a:cs typeface="Sniglet"/>
                <a:sym typeface="Sniglet"/>
              </a:rPr>
              <a:t>Insert additional slide(s) if necessary.</a:t>
            </a:r>
            <a:endParaRPr>
              <a:latin typeface="Sniglet"/>
              <a:ea typeface="Sniglet"/>
              <a:cs typeface="Sniglet"/>
              <a:sym typeface="Sniglet"/>
            </a:endParaRPr>
          </a:p>
        </p:txBody>
      </p:sp>
      <p:pic>
        <p:nvPicPr>
          <p:cNvPr descr="File:Camera font awesome.svg - Wikimedia Commons" id="456" name="Google Shape;456;p83"/>
          <p:cNvPicPr preferRelativeResize="0"/>
          <p:nvPr/>
        </p:nvPicPr>
        <p:blipFill>
          <a:blip r:embed="rId3">
            <a:alphaModFix/>
          </a:blip>
          <a:stretch>
            <a:fillRect/>
          </a:stretch>
        </p:blipFill>
        <p:spPr>
          <a:xfrm>
            <a:off x="8092313" y="98475"/>
            <a:ext cx="939225" cy="939225"/>
          </a:xfrm>
          <a:prstGeom prst="rect">
            <a:avLst/>
          </a:prstGeom>
          <a:noFill/>
          <a:ln>
            <a:noFill/>
          </a:ln>
        </p:spPr>
      </p:pic>
      <p:sp>
        <p:nvSpPr>
          <p:cNvPr id="457" name="Google Shape;457;p83"/>
          <p:cNvSpPr txBox="1"/>
          <p:nvPr>
            <p:ph idx="1" type="subTitle"/>
          </p:nvPr>
        </p:nvSpPr>
        <p:spPr>
          <a:xfrm>
            <a:off x="6900" y="4510950"/>
            <a:ext cx="2066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00"/>
                </a:solidFill>
                <a:latin typeface="Sniglet"/>
                <a:ea typeface="Sniglet"/>
                <a:cs typeface="Sniglet"/>
                <a:sym typeface="Sniglet"/>
              </a:rPr>
              <a:t>Click </a:t>
            </a:r>
            <a:r>
              <a:rPr lang="en" sz="1400" u="sng">
                <a:solidFill>
                  <a:schemeClr val="hlink"/>
                </a:solidFill>
                <a:latin typeface="Sniglet"/>
                <a:ea typeface="Sniglet"/>
                <a:cs typeface="Sniglet"/>
                <a:sym typeface="Sniglet"/>
                <a:hlinkClick/>
              </a:rPr>
              <a:t>here</a:t>
            </a:r>
            <a:r>
              <a:rPr lang="en" sz="1400">
                <a:solidFill>
                  <a:srgbClr val="000000"/>
                </a:solidFill>
                <a:latin typeface="Sniglet"/>
                <a:ea typeface="Sniglet"/>
                <a:cs typeface="Sniglet"/>
                <a:sym typeface="Sniglet"/>
              </a:rPr>
              <a:t> to link back to Booksnap Resources</a:t>
            </a:r>
            <a:endParaRPr sz="1400">
              <a:solidFill>
                <a:srgbClr val="000000"/>
              </a:solidFill>
              <a:latin typeface="Sniglet"/>
              <a:ea typeface="Sniglet"/>
              <a:cs typeface="Sniglet"/>
              <a:sym typeface="Snigle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EDAD8"/>
        </a:solidFill>
      </p:bgPr>
    </p:bg>
    <p:spTree>
      <p:nvGrpSpPr>
        <p:cNvPr id="461" name="Shape 461"/>
        <p:cNvGrpSpPr/>
        <p:nvPr/>
      </p:nvGrpSpPr>
      <p:grpSpPr>
        <a:xfrm>
          <a:off x="0" y="0"/>
          <a:ext cx="0" cy="0"/>
          <a:chOff x="0" y="0"/>
          <a:chExt cx="0" cy="0"/>
        </a:xfrm>
      </p:grpSpPr>
      <p:sp>
        <p:nvSpPr>
          <p:cNvPr id="462" name="Google Shape;462;p84"/>
          <p:cNvSpPr txBox="1"/>
          <p:nvPr>
            <p:ph type="ctrTitle"/>
          </p:nvPr>
        </p:nvSpPr>
        <p:spPr>
          <a:xfrm>
            <a:off x="38525" y="37650"/>
            <a:ext cx="8520600" cy="79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3600">
                <a:latin typeface="Snowburst One"/>
                <a:ea typeface="Snowburst One"/>
                <a:cs typeface="Snowburst One"/>
                <a:sym typeface="Snowburst One"/>
              </a:rPr>
              <a:t>Week 2 STEM Challenge A</a:t>
            </a:r>
            <a:endParaRPr sz="3600">
              <a:latin typeface="Snowburst One"/>
              <a:ea typeface="Snowburst One"/>
              <a:cs typeface="Snowburst One"/>
              <a:sym typeface="Snowburst One"/>
            </a:endParaRPr>
          </a:p>
        </p:txBody>
      </p:sp>
      <p:pic>
        <p:nvPicPr>
          <p:cNvPr descr="large gears.gif" id="463" name="Google Shape;463;p84"/>
          <p:cNvPicPr preferRelativeResize="0"/>
          <p:nvPr/>
        </p:nvPicPr>
        <p:blipFill>
          <a:blip r:embed="rId3">
            <a:alphaModFix/>
          </a:blip>
          <a:stretch>
            <a:fillRect/>
          </a:stretch>
        </p:blipFill>
        <p:spPr>
          <a:xfrm rot="9476097">
            <a:off x="269436" y="756965"/>
            <a:ext cx="1290281" cy="1280367"/>
          </a:xfrm>
          <a:prstGeom prst="rect">
            <a:avLst/>
          </a:prstGeom>
          <a:noFill/>
          <a:ln>
            <a:noFill/>
          </a:ln>
        </p:spPr>
      </p:pic>
      <p:sp>
        <p:nvSpPr>
          <p:cNvPr id="464" name="Google Shape;464;p84"/>
          <p:cNvSpPr txBox="1"/>
          <p:nvPr/>
        </p:nvSpPr>
        <p:spPr>
          <a:xfrm>
            <a:off x="1604400" y="1222875"/>
            <a:ext cx="5536800" cy="1519500"/>
          </a:xfrm>
          <a:prstGeom prst="rect">
            <a:avLst/>
          </a:prstGeom>
          <a:solidFill>
            <a:srgbClr val="FFFFFF"/>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500">
                <a:latin typeface="Roboto Mono"/>
                <a:ea typeface="Roboto Mono"/>
                <a:cs typeface="Roboto Mono"/>
                <a:sym typeface="Roboto Mono"/>
              </a:rPr>
              <a:t>Use one of the templates to create an alebrije mask. </a:t>
            </a:r>
            <a:r>
              <a:rPr b="1" i="1" lang="en" sz="1500">
                <a:solidFill>
                  <a:schemeClr val="dk1"/>
                </a:solidFill>
                <a:latin typeface="Roboto Mono"/>
                <a:ea typeface="Roboto Mono"/>
                <a:cs typeface="Roboto Mono"/>
                <a:sym typeface="Roboto Mono"/>
              </a:rPr>
              <a:t>But DON’T color traditionally! </a:t>
            </a:r>
            <a:r>
              <a:rPr lang="en" sz="1500">
                <a:solidFill>
                  <a:schemeClr val="dk1"/>
                </a:solidFill>
                <a:latin typeface="Roboto Mono"/>
                <a:ea typeface="Roboto Mono"/>
                <a:cs typeface="Roboto Mono"/>
                <a:sym typeface="Roboto Mono"/>
              </a:rPr>
              <a:t>Create an interesting design and then use a variety of vivid bright colors. Do it alebrije style!</a:t>
            </a:r>
            <a:endParaRPr sz="1500">
              <a:solidFill>
                <a:schemeClr val="dk1"/>
              </a:solidFill>
              <a:latin typeface="Roboto Mono"/>
              <a:ea typeface="Roboto Mono"/>
              <a:cs typeface="Roboto Mono"/>
              <a:sym typeface="Roboto Mono"/>
            </a:endParaRPr>
          </a:p>
          <a:p>
            <a:pPr indent="0" lvl="0" marL="0" rtl="0" algn="l">
              <a:lnSpc>
                <a:spcPct val="150000"/>
              </a:lnSpc>
              <a:spcBef>
                <a:spcPts val="0"/>
              </a:spcBef>
              <a:spcAft>
                <a:spcPts val="0"/>
              </a:spcAft>
              <a:buNone/>
            </a:pPr>
            <a:r>
              <a:t/>
            </a:r>
            <a:endParaRPr sz="1500">
              <a:latin typeface="Roboto Mono"/>
              <a:ea typeface="Roboto Mono"/>
              <a:cs typeface="Roboto Mono"/>
              <a:sym typeface="Roboto Mono"/>
            </a:endParaRPr>
          </a:p>
        </p:txBody>
      </p:sp>
      <p:sp>
        <p:nvSpPr>
          <p:cNvPr id="465" name="Google Shape;465;p84"/>
          <p:cNvSpPr txBox="1"/>
          <p:nvPr/>
        </p:nvSpPr>
        <p:spPr>
          <a:xfrm>
            <a:off x="2170700" y="693525"/>
            <a:ext cx="3267900" cy="48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Roboto Mono"/>
                <a:ea typeface="Roboto Mono"/>
                <a:cs typeface="Roboto Mono"/>
                <a:sym typeface="Roboto Mono"/>
              </a:rPr>
              <a:t>Alebrije Mask</a:t>
            </a:r>
            <a:endParaRPr b="1" sz="2400">
              <a:latin typeface="Roboto Mono"/>
              <a:ea typeface="Roboto Mono"/>
              <a:cs typeface="Roboto Mono"/>
              <a:sym typeface="Roboto Mono"/>
            </a:endParaRPr>
          </a:p>
        </p:txBody>
      </p:sp>
      <p:sp>
        <p:nvSpPr>
          <p:cNvPr id="466" name="Google Shape;466;p84"/>
          <p:cNvSpPr txBox="1"/>
          <p:nvPr/>
        </p:nvSpPr>
        <p:spPr>
          <a:xfrm>
            <a:off x="176625" y="3000325"/>
            <a:ext cx="2317800" cy="1799100"/>
          </a:xfrm>
          <a:prstGeom prst="rect">
            <a:avLst/>
          </a:prstGeom>
          <a:solidFill>
            <a:srgbClr val="FFFFFF"/>
          </a:solidFill>
          <a:ln>
            <a:noFill/>
          </a:ln>
        </p:spPr>
        <p:txBody>
          <a:bodyPr anchorCtr="0" anchor="t" bIns="91425" lIns="91425" spcFirstLastPara="1" rIns="91425" wrap="square" tIns="91425">
            <a:noAutofit/>
          </a:bodyPr>
          <a:lstStyle/>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Letter size cardstock</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Crayons, paint, or any coloring material</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Scissors</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Hole punch</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Elastic string</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Transparent tape</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Craft stick (optional)</a:t>
            </a:r>
            <a:endParaRPr sz="1150">
              <a:solidFill>
                <a:srgbClr val="666666"/>
              </a:solidFill>
              <a:latin typeface="Roboto"/>
              <a:ea typeface="Roboto"/>
              <a:cs typeface="Roboto"/>
              <a:sym typeface="Roboto"/>
            </a:endParaRPr>
          </a:p>
          <a:p>
            <a:pPr indent="0" lvl="0" marL="0" rtl="0" algn="l">
              <a:spcBef>
                <a:spcPts val="800"/>
              </a:spcBef>
              <a:spcAft>
                <a:spcPts val="0"/>
              </a:spcAft>
              <a:buNone/>
            </a:pPr>
            <a:r>
              <a:t/>
            </a:r>
            <a:endParaRPr>
              <a:latin typeface="Roboto Mono"/>
              <a:ea typeface="Roboto Mono"/>
              <a:cs typeface="Roboto Mono"/>
              <a:sym typeface="Roboto Mono"/>
            </a:endParaRPr>
          </a:p>
        </p:txBody>
      </p:sp>
      <p:pic>
        <p:nvPicPr>
          <p:cNvPr id="467" name="Google Shape;467;p84">
            <a:hlinkClick r:id="rId4"/>
          </p:cNvPr>
          <p:cNvPicPr preferRelativeResize="0"/>
          <p:nvPr/>
        </p:nvPicPr>
        <p:blipFill>
          <a:blip r:embed="rId5">
            <a:alphaModFix/>
          </a:blip>
          <a:stretch>
            <a:fillRect/>
          </a:stretch>
        </p:blipFill>
        <p:spPr>
          <a:xfrm>
            <a:off x="6257325" y="2805300"/>
            <a:ext cx="2613425" cy="2125750"/>
          </a:xfrm>
          <a:prstGeom prst="rect">
            <a:avLst/>
          </a:prstGeom>
          <a:noFill/>
          <a:ln>
            <a:noFill/>
          </a:ln>
        </p:spPr>
      </p:pic>
      <p:pic>
        <p:nvPicPr>
          <p:cNvPr id="468" name="Google Shape;468;p84"/>
          <p:cNvPicPr preferRelativeResize="0"/>
          <p:nvPr/>
        </p:nvPicPr>
        <p:blipFill>
          <a:blip r:embed="rId6">
            <a:alphaModFix/>
          </a:blip>
          <a:stretch>
            <a:fillRect/>
          </a:stretch>
        </p:blipFill>
        <p:spPr>
          <a:xfrm>
            <a:off x="2952750" y="2760100"/>
            <a:ext cx="2485850" cy="2485850"/>
          </a:xfrm>
          <a:prstGeom prst="rect">
            <a:avLst/>
          </a:prstGeom>
          <a:noFill/>
          <a:ln>
            <a:noFill/>
          </a:ln>
        </p:spPr>
      </p:pic>
      <p:pic>
        <p:nvPicPr>
          <p:cNvPr id="469" name="Google Shape;469;p84"/>
          <p:cNvPicPr preferRelativeResize="0"/>
          <p:nvPr/>
        </p:nvPicPr>
        <p:blipFill rotWithShape="1">
          <a:blip r:embed="rId7">
            <a:alphaModFix/>
          </a:blip>
          <a:srcRect b="0" l="5979" r="0" t="4104"/>
          <a:stretch/>
        </p:blipFill>
        <p:spPr>
          <a:xfrm>
            <a:off x="7329550" y="197450"/>
            <a:ext cx="1764275" cy="2338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EDAD8"/>
        </a:solidFill>
      </p:bgPr>
    </p:bg>
    <p:spTree>
      <p:nvGrpSpPr>
        <p:cNvPr id="473" name="Shape 473"/>
        <p:cNvGrpSpPr/>
        <p:nvPr/>
      </p:nvGrpSpPr>
      <p:grpSpPr>
        <a:xfrm>
          <a:off x="0" y="0"/>
          <a:ext cx="0" cy="0"/>
          <a:chOff x="0" y="0"/>
          <a:chExt cx="0" cy="0"/>
        </a:xfrm>
      </p:grpSpPr>
      <p:sp>
        <p:nvSpPr>
          <p:cNvPr id="474" name="Google Shape;474;p85"/>
          <p:cNvSpPr txBox="1"/>
          <p:nvPr>
            <p:ph type="ctrTitle"/>
          </p:nvPr>
        </p:nvSpPr>
        <p:spPr>
          <a:xfrm>
            <a:off x="38525" y="37650"/>
            <a:ext cx="8520600" cy="79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3600">
                <a:latin typeface="Snowburst One"/>
                <a:ea typeface="Snowburst One"/>
                <a:cs typeface="Snowburst One"/>
                <a:sym typeface="Snowburst One"/>
              </a:rPr>
              <a:t>Week 2 STEM Challenge B</a:t>
            </a:r>
            <a:endParaRPr sz="3600">
              <a:latin typeface="Snowburst One"/>
              <a:ea typeface="Snowburst One"/>
              <a:cs typeface="Snowburst One"/>
              <a:sym typeface="Snowburst One"/>
            </a:endParaRPr>
          </a:p>
        </p:txBody>
      </p:sp>
      <p:pic>
        <p:nvPicPr>
          <p:cNvPr descr="large gears.gif" id="475" name="Google Shape;475;p85"/>
          <p:cNvPicPr preferRelativeResize="0"/>
          <p:nvPr/>
        </p:nvPicPr>
        <p:blipFill>
          <a:blip r:embed="rId3">
            <a:alphaModFix/>
          </a:blip>
          <a:stretch>
            <a:fillRect/>
          </a:stretch>
        </p:blipFill>
        <p:spPr>
          <a:xfrm rot="9476097">
            <a:off x="269436" y="756965"/>
            <a:ext cx="1290281" cy="1280367"/>
          </a:xfrm>
          <a:prstGeom prst="rect">
            <a:avLst/>
          </a:prstGeom>
          <a:noFill/>
          <a:ln>
            <a:noFill/>
          </a:ln>
        </p:spPr>
      </p:pic>
      <p:sp>
        <p:nvSpPr>
          <p:cNvPr id="476" name="Google Shape;476;p85"/>
          <p:cNvSpPr txBox="1"/>
          <p:nvPr/>
        </p:nvSpPr>
        <p:spPr>
          <a:xfrm>
            <a:off x="1604400" y="1222875"/>
            <a:ext cx="5919900" cy="1484700"/>
          </a:xfrm>
          <a:prstGeom prst="rect">
            <a:avLst/>
          </a:prstGeom>
          <a:solidFill>
            <a:srgbClr val="FFFFFF"/>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500">
                <a:latin typeface="Roboto Mono"/>
                <a:ea typeface="Roboto Mono"/>
                <a:cs typeface="Roboto Mono"/>
                <a:sym typeface="Roboto Mono"/>
              </a:rPr>
              <a:t>Use one of the templates to create a 3D alebrije. </a:t>
            </a:r>
            <a:r>
              <a:rPr b="1" i="1" lang="en" sz="1500">
                <a:latin typeface="Roboto Mono"/>
                <a:ea typeface="Roboto Mono"/>
                <a:cs typeface="Roboto Mono"/>
                <a:sym typeface="Roboto Mono"/>
              </a:rPr>
              <a:t>But DON’T color traditionally! </a:t>
            </a:r>
            <a:r>
              <a:rPr lang="en" sz="1500">
                <a:latin typeface="Roboto Mono"/>
                <a:ea typeface="Roboto Mono"/>
                <a:cs typeface="Roboto Mono"/>
                <a:sym typeface="Roboto Mono"/>
              </a:rPr>
              <a:t>Create an interesting design and then use a variety of vivid bright colors.    Do it alebrije style!</a:t>
            </a:r>
            <a:endParaRPr sz="1500">
              <a:latin typeface="Roboto Mono"/>
              <a:ea typeface="Roboto Mono"/>
              <a:cs typeface="Roboto Mono"/>
              <a:sym typeface="Roboto Mono"/>
            </a:endParaRPr>
          </a:p>
        </p:txBody>
      </p:sp>
      <p:sp>
        <p:nvSpPr>
          <p:cNvPr id="477" name="Google Shape;477;p85"/>
          <p:cNvSpPr txBox="1"/>
          <p:nvPr/>
        </p:nvSpPr>
        <p:spPr>
          <a:xfrm>
            <a:off x="2170700" y="693525"/>
            <a:ext cx="3267900" cy="48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Roboto Mono"/>
                <a:ea typeface="Roboto Mono"/>
                <a:cs typeface="Roboto Mono"/>
                <a:sym typeface="Roboto Mono"/>
              </a:rPr>
              <a:t>3D Alebrije</a:t>
            </a:r>
            <a:endParaRPr b="1" sz="2400">
              <a:latin typeface="Roboto Mono"/>
              <a:ea typeface="Roboto Mono"/>
              <a:cs typeface="Roboto Mono"/>
              <a:sym typeface="Roboto Mono"/>
            </a:endParaRPr>
          </a:p>
        </p:txBody>
      </p:sp>
      <p:pic>
        <p:nvPicPr>
          <p:cNvPr id="478" name="Google Shape;478;p85">
            <a:hlinkClick r:id="rId4"/>
          </p:cNvPr>
          <p:cNvPicPr preferRelativeResize="0"/>
          <p:nvPr/>
        </p:nvPicPr>
        <p:blipFill>
          <a:blip r:embed="rId5">
            <a:alphaModFix/>
          </a:blip>
          <a:stretch>
            <a:fillRect/>
          </a:stretch>
        </p:blipFill>
        <p:spPr>
          <a:xfrm>
            <a:off x="5717450" y="2892675"/>
            <a:ext cx="3180650" cy="2098425"/>
          </a:xfrm>
          <a:prstGeom prst="rect">
            <a:avLst/>
          </a:prstGeom>
          <a:noFill/>
          <a:ln>
            <a:noFill/>
          </a:ln>
        </p:spPr>
      </p:pic>
      <p:pic>
        <p:nvPicPr>
          <p:cNvPr id="479" name="Google Shape;479;p85"/>
          <p:cNvPicPr preferRelativeResize="0"/>
          <p:nvPr/>
        </p:nvPicPr>
        <p:blipFill rotWithShape="1">
          <a:blip r:embed="rId6">
            <a:alphaModFix/>
          </a:blip>
          <a:srcRect b="0" l="16022" r="19004" t="0"/>
          <a:stretch/>
        </p:blipFill>
        <p:spPr>
          <a:xfrm>
            <a:off x="7524425" y="63650"/>
            <a:ext cx="1559550" cy="1905000"/>
          </a:xfrm>
          <a:prstGeom prst="rect">
            <a:avLst/>
          </a:prstGeom>
          <a:noFill/>
          <a:ln>
            <a:noFill/>
          </a:ln>
        </p:spPr>
      </p:pic>
      <p:pic>
        <p:nvPicPr>
          <p:cNvPr id="480" name="Google Shape;480;p85"/>
          <p:cNvPicPr preferRelativeResize="0"/>
          <p:nvPr/>
        </p:nvPicPr>
        <p:blipFill>
          <a:blip r:embed="rId7">
            <a:alphaModFix/>
          </a:blip>
          <a:stretch>
            <a:fillRect/>
          </a:stretch>
        </p:blipFill>
        <p:spPr>
          <a:xfrm>
            <a:off x="76200" y="2856189"/>
            <a:ext cx="1676750" cy="2171386"/>
          </a:xfrm>
          <a:prstGeom prst="rect">
            <a:avLst/>
          </a:prstGeom>
          <a:noFill/>
          <a:ln>
            <a:noFill/>
          </a:ln>
        </p:spPr>
      </p:pic>
      <p:sp>
        <p:nvSpPr>
          <p:cNvPr id="481" name="Google Shape;481;p85"/>
          <p:cNvSpPr txBox="1"/>
          <p:nvPr/>
        </p:nvSpPr>
        <p:spPr>
          <a:xfrm>
            <a:off x="2081625" y="3533725"/>
            <a:ext cx="3399600" cy="1431600"/>
          </a:xfrm>
          <a:prstGeom prst="rect">
            <a:avLst/>
          </a:prstGeom>
          <a:solidFill>
            <a:srgbClr val="FFFFFF"/>
          </a:solidFill>
          <a:ln>
            <a:noFill/>
          </a:ln>
        </p:spPr>
        <p:txBody>
          <a:bodyPr anchorCtr="0" anchor="t" bIns="91425" lIns="91425" spcFirstLastPara="1" rIns="91425" wrap="square" tIns="91425">
            <a:noAutofit/>
          </a:bodyPr>
          <a:lstStyle/>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Letter size cardstock</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Crayons, paint, or any coloring material</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Scissors</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Elastic string</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Transparent tape</a:t>
            </a:r>
            <a:endParaRPr sz="1150">
              <a:solidFill>
                <a:srgbClr val="666666"/>
              </a:solidFill>
              <a:latin typeface="Roboto"/>
              <a:ea typeface="Roboto"/>
              <a:cs typeface="Roboto"/>
              <a:sym typeface="Roboto"/>
            </a:endParaRPr>
          </a:p>
          <a:p>
            <a:pPr indent="-301625" lvl="0" marL="596900" marR="63500" rtl="0" algn="l">
              <a:lnSpc>
                <a:spcPct val="115000"/>
              </a:lnSpc>
              <a:spcBef>
                <a:spcPts val="0"/>
              </a:spcBef>
              <a:spcAft>
                <a:spcPts val="0"/>
              </a:spcAft>
              <a:buClr>
                <a:srgbClr val="666666"/>
              </a:buClr>
              <a:buSzPts val="1150"/>
              <a:buFont typeface="Roboto"/>
              <a:buChar char="●"/>
            </a:pPr>
            <a:r>
              <a:rPr lang="en" sz="1150">
                <a:solidFill>
                  <a:srgbClr val="666666"/>
                </a:solidFill>
                <a:latin typeface="Roboto"/>
                <a:ea typeface="Roboto"/>
                <a:cs typeface="Roboto"/>
                <a:sym typeface="Roboto"/>
              </a:rPr>
              <a:t>Craft stick (optional)</a:t>
            </a:r>
            <a:endParaRPr sz="1150">
              <a:solidFill>
                <a:srgbClr val="666666"/>
              </a:solidFill>
              <a:latin typeface="Roboto"/>
              <a:ea typeface="Roboto"/>
              <a:cs typeface="Roboto"/>
              <a:sym typeface="Roboto"/>
            </a:endParaRPr>
          </a:p>
          <a:p>
            <a:pPr indent="0" lvl="0" marL="0" rtl="0" algn="l">
              <a:spcBef>
                <a:spcPts val="800"/>
              </a:spcBef>
              <a:spcAft>
                <a:spcPts val="0"/>
              </a:spcAft>
              <a:buNone/>
            </a:pPr>
            <a:r>
              <a:t/>
            </a:r>
            <a:endParaRPr>
              <a:latin typeface="Roboto Mono"/>
              <a:ea typeface="Roboto Mono"/>
              <a:cs typeface="Roboto Mono"/>
              <a:sym typeface="Roboto Mono"/>
            </a:endParaRPr>
          </a:p>
        </p:txBody>
      </p:sp>
      <p:pic>
        <p:nvPicPr>
          <p:cNvPr id="482" name="Google Shape;482;p85"/>
          <p:cNvPicPr preferRelativeResize="0"/>
          <p:nvPr/>
        </p:nvPicPr>
        <p:blipFill rotWithShape="1">
          <a:blip r:embed="rId8">
            <a:alphaModFix/>
          </a:blip>
          <a:srcRect b="4773" l="0" r="8517" t="19817"/>
          <a:stretch/>
        </p:blipFill>
        <p:spPr>
          <a:xfrm>
            <a:off x="3204600" y="2351000"/>
            <a:ext cx="1755680" cy="12969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A95F83"/>
        </a:solidFill>
      </p:bgPr>
    </p:bg>
    <p:spTree>
      <p:nvGrpSpPr>
        <p:cNvPr id="486" name="Shape 486"/>
        <p:cNvGrpSpPr/>
        <p:nvPr/>
      </p:nvGrpSpPr>
      <p:grpSpPr>
        <a:xfrm>
          <a:off x="0" y="0"/>
          <a:ext cx="0" cy="0"/>
          <a:chOff x="0" y="0"/>
          <a:chExt cx="0" cy="0"/>
        </a:xfrm>
      </p:grpSpPr>
      <p:sp>
        <p:nvSpPr>
          <p:cNvPr id="487" name="Google Shape;487;p86"/>
          <p:cNvSpPr/>
          <p:nvPr/>
        </p:nvSpPr>
        <p:spPr>
          <a:xfrm>
            <a:off x="1105150" y="985925"/>
            <a:ext cx="7863300" cy="4009500"/>
          </a:xfrm>
          <a:prstGeom prst="roundRect">
            <a:avLst>
              <a:gd fmla="val 16667" name="adj"/>
            </a:avLst>
          </a:prstGeom>
          <a:solidFill>
            <a:srgbClr val="9EDAD8"/>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4800">
              <a:solidFill>
                <a:srgbClr val="F3F3F3"/>
              </a:solidFill>
              <a:latin typeface="Cabin Sketch"/>
              <a:ea typeface="Cabin Sketch"/>
              <a:cs typeface="Cabin Sketch"/>
              <a:sym typeface="Cabin Sketch"/>
            </a:endParaRPr>
          </a:p>
        </p:txBody>
      </p:sp>
      <p:sp>
        <p:nvSpPr>
          <p:cNvPr id="488" name="Google Shape;488;p86"/>
          <p:cNvSpPr txBox="1"/>
          <p:nvPr/>
        </p:nvSpPr>
        <p:spPr>
          <a:xfrm>
            <a:off x="1614625" y="1273050"/>
            <a:ext cx="3551700" cy="32547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abin Sketch"/>
                <a:ea typeface="Cabin Sketch"/>
                <a:cs typeface="Cabin Sketch"/>
                <a:sym typeface="Cabin Sketch"/>
              </a:rPr>
              <a:t>Add a photo of your alebrije creation. </a:t>
            </a:r>
            <a:endParaRPr sz="3000">
              <a:latin typeface="Cabin Sketch"/>
              <a:ea typeface="Cabin Sketch"/>
              <a:cs typeface="Cabin Sketch"/>
              <a:sym typeface="Cabin Sketch"/>
            </a:endParaRPr>
          </a:p>
        </p:txBody>
      </p:sp>
      <p:sp>
        <p:nvSpPr>
          <p:cNvPr id="489" name="Google Shape;489;p86"/>
          <p:cNvSpPr/>
          <p:nvPr/>
        </p:nvSpPr>
        <p:spPr>
          <a:xfrm>
            <a:off x="1745850" y="1346926"/>
            <a:ext cx="996368" cy="711294"/>
          </a:xfrm>
          <a:custGeom>
            <a:rect b="b" l="l" r="r" t="t"/>
            <a:pathLst>
              <a:path extrusionOk="0" h="15452" w="18251">
                <a:moveTo>
                  <a:pt x="10634" y="2409"/>
                </a:moveTo>
                <a:lnTo>
                  <a:pt x="9953" y="2433"/>
                </a:lnTo>
                <a:lnTo>
                  <a:pt x="9296" y="2458"/>
                </a:lnTo>
                <a:lnTo>
                  <a:pt x="7592" y="2531"/>
                </a:lnTo>
                <a:lnTo>
                  <a:pt x="7228" y="2531"/>
                </a:lnTo>
                <a:lnTo>
                  <a:pt x="6814" y="2555"/>
                </a:lnTo>
                <a:lnTo>
                  <a:pt x="6619" y="2555"/>
                </a:lnTo>
                <a:lnTo>
                  <a:pt x="6425" y="2579"/>
                </a:lnTo>
                <a:lnTo>
                  <a:pt x="6230" y="2652"/>
                </a:lnTo>
                <a:lnTo>
                  <a:pt x="6060" y="2725"/>
                </a:lnTo>
                <a:lnTo>
                  <a:pt x="6035" y="2750"/>
                </a:lnTo>
                <a:lnTo>
                  <a:pt x="6011" y="2798"/>
                </a:lnTo>
                <a:lnTo>
                  <a:pt x="6035" y="2847"/>
                </a:lnTo>
                <a:lnTo>
                  <a:pt x="6060" y="2896"/>
                </a:lnTo>
                <a:lnTo>
                  <a:pt x="6230" y="2969"/>
                </a:lnTo>
                <a:lnTo>
                  <a:pt x="6376" y="3017"/>
                </a:lnTo>
                <a:lnTo>
                  <a:pt x="6546" y="3042"/>
                </a:lnTo>
                <a:lnTo>
                  <a:pt x="7422" y="3042"/>
                </a:lnTo>
                <a:lnTo>
                  <a:pt x="8298" y="3017"/>
                </a:lnTo>
                <a:lnTo>
                  <a:pt x="9150" y="2993"/>
                </a:lnTo>
                <a:lnTo>
                  <a:pt x="9831" y="2969"/>
                </a:lnTo>
                <a:lnTo>
                  <a:pt x="10488" y="2944"/>
                </a:lnTo>
                <a:lnTo>
                  <a:pt x="10829" y="2969"/>
                </a:lnTo>
                <a:lnTo>
                  <a:pt x="11169" y="2993"/>
                </a:lnTo>
                <a:lnTo>
                  <a:pt x="11486" y="3042"/>
                </a:lnTo>
                <a:lnTo>
                  <a:pt x="11826" y="3090"/>
                </a:lnTo>
                <a:lnTo>
                  <a:pt x="11948" y="3115"/>
                </a:lnTo>
                <a:lnTo>
                  <a:pt x="12045" y="3066"/>
                </a:lnTo>
                <a:lnTo>
                  <a:pt x="12094" y="2993"/>
                </a:lnTo>
                <a:lnTo>
                  <a:pt x="12143" y="2896"/>
                </a:lnTo>
                <a:lnTo>
                  <a:pt x="12167" y="2798"/>
                </a:lnTo>
                <a:lnTo>
                  <a:pt x="12143" y="2701"/>
                </a:lnTo>
                <a:lnTo>
                  <a:pt x="12070" y="2628"/>
                </a:lnTo>
                <a:lnTo>
                  <a:pt x="11972" y="2579"/>
                </a:lnTo>
                <a:lnTo>
                  <a:pt x="11632" y="2506"/>
                </a:lnTo>
                <a:lnTo>
                  <a:pt x="11315" y="2458"/>
                </a:lnTo>
                <a:lnTo>
                  <a:pt x="10975" y="2433"/>
                </a:lnTo>
                <a:lnTo>
                  <a:pt x="10634" y="2409"/>
                </a:lnTo>
                <a:close/>
                <a:moveTo>
                  <a:pt x="15573" y="4940"/>
                </a:moveTo>
                <a:lnTo>
                  <a:pt x="15890" y="4964"/>
                </a:lnTo>
                <a:lnTo>
                  <a:pt x="16157" y="5037"/>
                </a:lnTo>
                <a:lnTo>
                  <a:pt x="16182" y="5280"/>
                </a:lnTo>
                <a:lnTo>
                  <a:pt x="16206" y="5524"/>
                </a:lnTo>
                <a:lnTo>
                  <a:pt x="16206" y="5889"/>
                </a:lnTo>
                <a:lnTo>
                  <a:pt x="16206" y="6254"/>
                </a:lnTo>
                <a:lnTo>
                  <a:pt x="15671" y="6278"/>
                </a:lnTo>
                <a:lnTo>
                  <a:pt x="15136" y="6302"/>
                </a:lnTo>
                <a:lnTo>
                  <a:pt x="14625" y="6327"/>
                </a:lnTo>
                <a:lnTo>
                  <a:pt x="14333" y="6375"/>
                </a:lnTo>
                <a:lnTo>
                  <a:pt x="14308" y="6302"/>
                </a:lnTo>
                <a:lnTo>
                  <a:pt x="14284" y="6132"/>
                </a:lnTo>
                <a:lnTo>
                  <a:pt x="14284" y="5962"/>
                </a:lnTo>
                <a:lnTo>
                  <a:pt x="14284" y="5645"/>
                </a:lnTo>
                <a:lnTo>
                  <a:pt x="14284" y="5329"/>
                </a:lnTo>
                <a:lnTo>
                  <a:pt x="14284" y="5159"/>
                </a:lnTo>
                <a:lnTo>
                  <a:pt x="14235" y="5013"/>
                </a:lnTo>
                <a:lnTo>
                  <a:pt x="14430" y="5013"/>
                </a:lnTo>
                <a:lnTo>
                  <a:pt x="14625" y="4988"/>
                </a:lnTo>
                <a:lnTo>
                  <a:pt x="14990" y="4940"/>
                </a:lnTo>
                <a:close/>
                <a:moveTo>
                  <a:pt x="15330" y="4404"/>
                </a:moveTo>
                <a:lnTo>
                  <a:pt x="14990" y="4429"/>
                </a:lnTo>
                <a:lnTo>
                  <a:pt x="14771" y="4453"/>
                </a:lnTo>
                <a:lnTo>
                  <a:pt x="14503" y="4502"/>
                </a:lnTo>
                <a:lnTo>
                  <a:pt x="14357" y="4526"/>
                </a:lnTo>
                <a:lnTo>
                  <a:pt x="14260" y="4575"/>
                </a:lnTo>
                <a:lnTo>
                  <a:pt x="14138" y="4648"/>
                </a:lnTo>
                <a:lnTo>
                  <a:pt x="14065" y="4721"/>
                </a:lnTo>
                <a:lnTo>
                  <a:pt x="14016" y="4721"/>
                </a:lnTo>
                <a:lnTo>
                  <a:pt x="13968" y="4745"/>
                </a:lnTo>
                <a:lnTo>
                  <a:pt x="13943" y="4745"/>
                </a:lnTo>
                <a:lnTo>
                  <a:pt x="13919" y="4769"/>
                </a:lnTo>
                <a:lnTo>
                  <a:pt x="13895" y="4794"/>
                </a:lnTo>
                <a:lnTo>
                  <a:pt x="13870" y="4891"/>
                </a:lnTo>
                <a:lnTo>
                  <a:pt x="13773" y="5670"/>
                </a:lnTo>
                <a:lnTo>
                  <a:pt x="13773" y="6059"/>
                </a:lnTo>
                <a:lnTo>
                  <a:pt x="13773" y="6254"/>
                </a:lnTo>
                <a:lnTo>
                  <a:pt x="13822" y="6424"/>
                </a:lnTo>
                <a:lnTo>
                  <a:pt x="13846" y="6497"/>
                </a:lnTo>
                <a:lnTo>
                  <a:pt x="13870" y="6570"/>
                </a:lnTo>
                <a:lnTo>
                  <a:pt x="13870" y="6594"/>
                </a:lnTo>
                <a:lnTo>
                  <a:pt x="13895" y="6667"/>
                </a:lnTo>
                <a:lnTo>
                  <a:pt x="13919" y="6740"/>
                </a:lnTo>
                <a:lnTo>
                  <a:pt x="13968" y="6789"/>
                </a:lnTo>
                <a:lnTo>
                  <a:pt x="14041" y="6813"/>
                </a:lnTo>
                <a:lnTo>
                  <a:pt x="14308" y="6886"/>
                </a:lnTo>
                <a:lnTo>
                  <a:pt x="14600" y="6911"/>
                </a:lnTo>
                <a:lnTo>
                  <a:pt x="14892" y="6935"/>
                </a:lnTo>
                <a:lnTo>
                  <a:pt x="15184" y="6911"/>
                </a:lnTo>
                <a:lnTo>
                  <a:pt x="15768" y="6886"/>
                </a:lnTo>
                <a:lnTo>
                  <a:pt x="16328" y="6813"/>
                </a:lnTo>
                <a:lnTo>
                  <a:pt x="16449" y="6789"/>
                </a:lnTo>
                <a:lnTo>
                  <a:pt x="16522" y="6740"/>
                </a:lnTo>
                <a:lnTo>
                  <a:pt x="16595" y="6643"/>
                </a:lnTo>
                <a:lnTo>
                  <a:pt x="16620" y="6546"/>
                </a:lnTo>
                <a:lnTo>
                  <a:pt x="16668" y="6448"/>
                </a:lnTo>
                <a:lnTo>
                  <a:pt x="16717" y="6327"/>
                </a:lnTo>
                <a:lnTo>
                  <a:pt x="16741" y="6108"/>
                </a:lnTo>
                <a:lnTo>
                  <a:pt x="16741" y="5864"/>
                </a:lnTo>
                <a:lnTo>
                  <a:pt x="16717" y="5645"/>
                </a:lnTo>
                <a:lnTo>
                  <a:pt x="16644" y="5159"/>
                </a:lnTo>
                <a:lnTo>
                  <a:pt x="16620" y="4940"/>
                </a:lnTo>
                <a:lnTo>
                  <a:pt x="16547" y="4721"/>
                </a:lnTo>
                <a:lnTo>
                  <a:pt x="16498" y="4648"/>
                </a:lnTo>
                <a:lnTo>
                  <a:pt x="16449" y="4599"/>
                </a:lnTo>
                <a:lnTo>
                  <a:pt x="16401" y="4575"/>
                </a:lnTo>
                <a:lnTo>
                  <a:pt x="16328" y="4526"/>
                </a:lnTo>
                <a:lnTo>
                  <a:pt x="16011" y="4453"/>
                </a:lnTo>
                <a:lnTo>
                  <a:pt x="15671" y="4404"/>
                </a:lnTo>
                <a:close/>
                <a:moveTo>
                  <a:pt x="8176" y="7105"/>
                </a:moveTo>
                <a:lnTo>
                  <a:pt x="7884" y="7373"/>
                </a:lnTo>
                <a:lnTo>
                  <a:pt x="7641" y="7689"/>
                </a:lnTo>
                <a:lnTo>
                  <a:pt x="7422" y="8006"/>
                </a:lnTo>
                <a:lnTo>
                  <a:pt x="7252" y="8346"/>
                </a:lnTo>
                <a:lnTo>
                  <a:pt x="7082" y="8687"/>
                </a:lnTo>
                <a:lnTo>
                  <a:pt x="6936" y="9052"/>
                </a:lnTo>
                <a:lnTo>
                  <a:pt x="6790" y="9417"/>
                </a:lnTo>
                <a:lnTo>
                  <a:pt x="6692" y="9782"/>
                </a:lnTo>
                <a:lnTo>
                  <a:pt x="6619" y="9441"/>
                </a:lnTo>
                <a:lnTo>
                  <a:pt x="6619" y="9198"/>
                </a:lnTo>
                <a:lnTo>
                  <a:pt x="6619" y="8955"/>
                </a:lnTo>
                <a:lnTo>
                  <a:pt x="6644" y="8711"/>
                </a:lnTo>
                <a:lnTo>
                  <a:pt x="6717" y="8492"/>
                </a:lnTo>
                <a:lnTo>
                  <a:pt x="6790" y="8273"/>
                </a:lnTo>
                <a:lnTo>
                  <a:pt x="6911" y="8079"/>
                </a:lnTo>
                <a:lnTo>
                  <a:pt x="7033" y="7884"/>
                </a:lnTo>
                <a:lnTo>
                  <a:pt x="7203" y="7689"/>
                </a:lnTo>
                <a:lnTo>
                  <a:pt x="7398" y="7519"/>
                </a:lnTo>
                <a:lnTo>
                  <a:pt x="7617" y="7373"/>
                </a:lnTo>
                <a:lnTo>
                  <a:pt x="7836" y="7251"/>
                </a:lnTo>
                <a:lnTo>
                  <a:pt x="8079" y="7154"/>
                </a:lnTo>
                <a:lnTo>
                  <a:pt x="8176" y="7105"/>
                </a:lnTo>
                <a:close/>
                <a:moveTo>
                  <a:pt x="11413" y="8444"/>
                </a:moveTo>
                <a:lnTo>
                  <a:pt x="11486" y="8711"/>
                </a:lnTo>
                <a:lnTo>
                  <a:pt x="11534" y="8979"/>
                </a:lnTo>
                <a:lnTo>
                  <a:pt x="11559" y="9246"/>
                </a:lnTo>
                <a:lnTo>
                  <a:pt x="11534" y="9514"/>
                </a:lnTo>
                <a:lnTo>
                  <a:pt x="11461" y="9782"/>
                </a:lnTo>
                <a:lnTo>
                  <a:pt x="11388" y="10049"/>
                </a:lnTo>
                <a:lnTo>
                  <a:pt x="11267" y="10293"/>
                </a:lnTo>
                <a:lnTo>
                  <a:pt x="11145" y="10512"/>
                </a:lnTo>
                <a:lnTo>
                  <a:pt x="10975" y="10731"/>
                </a:lnTo>
                <a:lnTo>
                  <a:pt x="11048" y="10536"/>
                </a:lnTo>
                <a:lnTo>
                  <a:pt x="11121" y="10317"/>
                </a:lnTo>
                <a:lnTo>
                  <a:pt x="11194" y="9928"/>
                </a:lnTo>
                <a:lnTo>
                  <a:pt x="11267" y="9563"/>
                </a:lnTo>
                <a:lnTo>
                  <a:pt x="11315" y="9198"/>
                </a:lnTo>
                <a:lnTo>
                  <a:pt x="11413" y="8444"/>
                </a:lnTo>
                <a:close/>
                <a:moveTo>
                  <a:pt x="9028" y="6911"/>
                </a:moveTo>
                <a:lnTo>
                  <a:pt x="8858" y="7057"/>
                </a:lnTo>
                <a:lnTo>
                  <a:pt x="8736" y="7251"/>
                </a:lnTo>
                <a:lnTo>
                  <a:pt x="8614" y="7446"/>
                </a:lnTo>
                <a:lnTo>
                  <a:pt x="8517" y="7641"/>
                </a:lnTo>
                <a:lnTo>
                  <a:pt x="8322" y="8079"/>
                </a:lnTo>
                <a:lnTo>
                  <a:pt x="8176" y="8492"/>
                </a:lnTo>
                <a:lnTo>
                  <a:pt x="8030" y="8833"/>
                </a:lnTo>
                <a:lnTo>
                  <a:pt x="7884" y="9173"/>
                </a:lnTo>
                <a:lnTo>
                  <a:pt x="7568" y="9830"/>
                </a:lnTo>
                <a:lnTo>
                  <a:pt x="7325" y="10317"/>
                </a:lnTo>
                <a:lnTo>
                  <a:pt x="7228" y="10560"/>
                </a:lnTo>
                <a:lnTo>
                  <a:pt x="7130" y="10804"/>
                </a:lnTo>
                <a:lnTo>
                  <a:pt x="6936" y="10463"/>
                </a:lnTo>
                <a:lnTo>
                  <a:pt x="6790" y="10122"/>
                </a:lnTo>
                <a:lnTo>
                  <a:pt x="6838" y="10122"/>
                </a:lnTo>
                <a:lnTo>
                  <a:pt x="6911" y="10098"/>
                </a:lnTo>
                <a:lnTo>
                  <a:pt x="6960" y="10074"/>
                </a:lnTo>
                <a:lnTo>
                  <a:pt x="7009" y="10001"/>
                </a:lnTo>
                <a:lnTo>
                  <a:pt x="7276" y="9222"/>
                </a:lnTo>
                <a:lnTo>
                  <a:pt x="7592" y="8468"/>
                </a:lnTo>
                <a:lnTo>
                  <a:pt x="7787" y="8103"/>
                </a:lnTo>
                <a:lnTo>
                  <a:pt x="7982" y="7738"/>
                </a:lnTo>
                <a:lnTo>
                  <a:pt x="8176" y="7373"/>
                </a:lnTo>
                <a:lnTo>
                  <a:pt x="8395" y="7032"/>
                </a:lnTo>
                <a:lnTo>
                  <a:pt x="8493" y="7032"/>
                </a:lnTo>
                <a:lnTo>
                  <a:pt x="8760" y="6959"/>
                </a:lnTo>
                <a:lnTo>
                  <a:pt x="9028" y="6911"/>
                </a:lnTo>
                <a:close/>
                <a:moveTo>
                  <a:pt x="9344" y="6911"/>
                </a:moveTo>
                <a:lnTo>
                  <a:pt x="9588" y="6935"/>
                </a:lnTo>
                <a:lnTo>
                  <a:pt x="9831" y="7008"/>
                </a:lnTo>
                <a:lnTo>
                  <a:pt x="9734" y="7105"/>
                </a:lnTo>
                <a:lnTo>
                  <a:pt x="9636" y="7203"/>
                </a:lnTo>
                <a:lnTo>
                  <a:pt x="9490" y="7446"/>
                </a:lnTo>
                <a:lnTo>
                  <a:pt x="9393" y="7714"/>
                </a:lnTo>
                <a:lnTo>
                  <a:pt x="9271" y="7957"/>
                </a:lnTo>
                <a:lnTo>
                  <a:pt x="9150" y="8298"/>
                </a:lnTo>
                <a:lnTo>
                  <a:pt x="9004" y="8663"/>
                </a:lnTo>
                <a:lnTo>
                  <a:pt x="8760" y="9368"/>
                </a:lnTo>
                <a:lnTo>
                  <a:pt x="8468" y="10122"/>
                </a:lnTo>
                <a:lnTo>
                  <a:pt x="8128" y="10852"/>
                </a:lnTo>
                <a:lnTo>
                  <a:pt x="7957" y="11290"/>
                </a:lnTo>
                <a:lnTo>
                  <a:pt x="7909" y="11388"/>
                </a:lnTo>
                <a:lnTo>
                  <a:pt x="7884" y="11485"/>
                </a:lnTo>
                <a:lnTo>
                  <a:pt x="7884" y="11558"/>
                </a:lnTo>
                <a:lnTo>
                  <a:pt x="7665" y="11388"/>
                </a:lnTo>
                <a:lnTo>
                  <a:pt x="7446" y="11193"/>
                </a:lnTo>
                <a:lnTo>
                  <a:pt x="7568" y="10901"/>
                </a:lnTo>
                <a:lnTo>
                  <a:pt x="7690" y="10609"/>
                </a:lnTo>
                <a:lnTo>
                  <a:pt x="7811" y="10317"/>
                </a:lnTo>
                <a:lnTo>
                  <a:pt x="7933" y="10049"/>
                </a:lnTo>
                <a:lnTo>
                  <a:pt x="8201" y="9514"/>
                </a:lnTo>
                <a:lnTo>
                  <a:pt x="8444" y="8979"/>
                </a:lnTo>
                <a:lnTo>
                  <a:pt x="8882" y="7933"/>
                </a:lnTo>
                <a:lnTo>
                  <a:pt x="9101" y="7422"/>
                </a:lnTo>
                <a:lnTo>
                  <a:pt x="9344" y="6911"/>
                </a:lnTo>
                <a:close/>
                <a:moveTo>
                  <a:pt x="10610" y="7397"/>
                </a:moveTo>
                <a:lnTo>
                  <a:pt x="10829" y="7592"/>
                </a:lnTo>
                <a:lnTo>
                  <a:pt x="11023" y="7811"/>
                </a:lnTo>
                <a:lnTo>
                  <a:pt x="11194" y="8054"/>
                </a:lnTo>
                <a:lnTo>
                  <a:pt x="11340" y="8322"/>
                </a:lnTo>
                <a:lnTo>
                  <a:pt x="11340" y="8346"/>
                </a:lnTo>
                <a:lnTo>
                  <a:pt x="11169" y="8663"/>
                </a:lnTo>
                <a:lnTo>
                  <a:pt x="11023" y="8979"/>
                </a:lnTo>
                <a:lnTo>
                  <a:pt x="10926" y="9295"/>
                </a:lnTo>
                <a:lnTo>
                  <a:pt x="10829" y="9660"/>
                </a:lnTo>
                <a:lnTo>
                  <a:pt x="10731" y="10025"/>
                </a:lnTo>
                <a:lnTo>
                  <a:pt x="10610" y="10414"/>
                </a:lnTo>
                <a:lnTo>
                  <a:pt x="10512" y="10706"/>
                </a:lnTo>
                <a:lnTo>
                  <a:pt x="10464" y="10852"/>
                </a:lnTo>
                <a:lnTo>
                  <a:pt x="10439" y="11023"/>
                </a:lnTo>
                <a:lnTo>
                  <a:pt x="10464" y="11071"/>
                </a:lnTo>
                <a:lnTo>
                  <a:pt x="10488" y="11120"/>
                </a:lnTo>
                <a:lnTo>
                  <a:pt x="10537" y="11144"/>
                </a:lnTo>
                <a:lnTo>
                  <a:pt x="10585" y="11169"/>
                </a:lnTo>
                <a:lnTo>
                  <a:pt x="10318" y="11388"/>
                </a:lnTo>
                <a:lnTo>
                  <a:pt x="10001" y="11558"/>
                </a:lnTo>
                <a:lnTo>
                  <a:pt x="10001" y="11558"/>
                </a:lnTo>
                <a:lnTo>
                  <a:pt x="10099" y="11412"/>
                </a:lnTo>
                <a:lnTo>
                  <a:pt x="10147" y="11242"/>
                </a:lnTo>
                <a:lnTo>
                  <a:pt x="10269" y="10877"/>
                </a:lnTo>
                <a:lnTo>
                  <a:pt x="10439" y="10244"/>
                </a:lnTo>
                <a:lnTo>
                  <a:pt x="10585" y="9684"/>
                </a:lnTo>
                <a:lnTo>
                  <a:pt x="10780" y="9100"/>
                </a:lnTo>
                <a:lnTo>
                  <a:pt x="10950" y="8517"/>
                </a:lnTo>
                <a:lnTo>
                  <a:pt x="11072" y="7957"/>
                </a:lnTo>
                <a:lnTo>
                  <a:pt x="11072" y="7908"/>
                </a:lnTo>
                <a:lnTo>
                  <a:pt x="11048" y="7884"/>
                </a:lnTo>
                <a:lnTo>
                  <a:pt x="10975" y="7884"/>
                </a:lnTo>
                <a:lnTo>
                  <a:pt x="10804" y="8079"/>
                </a:lnTo>
                <a:lnTo>
                  <a:pt x="10683" y="8273"/>
                </a:lnTo>
                <a:lnTo>
                  <a:pt x="10561" y="8517"/>
                </a:lnTo>
                <a:lnTo>
                  <a:pt x="10464" y="8760"/>
                </a:lnTo>
                <a:lnTo>
                  <a:pt x="10318" y="9246"/>
                </a:lnTo>
                <a:lnTo>
                  <a:pt x="10196" y="9733"/>
                </a:lnTo>
                <a:lnTo>
                  <a:pt x="10050" y="10293"/>
                </a:lnTo>
                <a:lnTo>
                  <a:pt x="9880" y="10828"/>
                </a:lnTo>
                <a:lnTo>
                  <a:pt x="9782" y="11071"/>
                </a:lnTo>
                <a:lnTo>
                  <a:pt x="9685" y="11290"/>
                </a:lnTo>
                <a:lnTo>
                  <a:pt x="9563" y="11534"/>
                </a:lnTo>
                <a:lnTo>
                  <a:pt x="9539" y="11655"/>
                </a:lnTo>
                <a:lnTo>
                  <a:pt x="9515" y="11777"/>
                </a:lnTo>
                <a:lnTo>
                  <a:pt x="9320" y="11826"/>
                </a:lnTo>
                <a:lnTo>
                  <a:pt x="9247" y="11850"/>
                </a:lnTo>
                <a:lnTo>
                  <a:pt x="9247" y="11850"/>
                </a:lnTo>
                <a:lnTo>
                  <a:pt x="9369" y="11607"/>
                </a:lnTo>
                <a:lnTo>
                  <a:pt x="9442" y="11339"/>
                </a:lnTo>
                <a:lnTo>
                  <a:pt x="9612" y="10828"/>
                </a:lnTo>
                <a:lnTo>
                  <a:pt x="9758" y="10317"/>
                </a:lnTo>
                <a:lnTo>
                  <a:pt x="9928" y="9806"/>
                </a:lnTo>
                <a:lnTo>
                  <a:pt x="10147" y="9222"/>
                </a:lnTo>
                <a:lnTo>
                  <a:pt x="10342" y="8614"/>
                </a:lnTo>
                <a:lnTo>
                  <a:pt x="10488" y="8006"/>
                </a:lnTo>
                <a:lnTo>
                  <a:pt x="10561" y="7714"/>
                </a:lnTo>
                <a:lnTo>
                  <a:pt x="10610" y="7397"/>
                </a:lnTo>
                <a:close/>
                <a:moveTo>
                  <a:pt x="10026" y="7081"/>
                </a:moveTo>
                <a:lnTo>
                  <a:pt x="10220" y="7154"/>
                </a:lnTo>
                <a:lnTo>
                  <a:pt x="10391" y="7251"/>
                </a:lnTo>
                <a:lnTo>
                  <a:pt x="10172" y="7811"/>
                </a:lnTo>
                <a:lnTo>
                  <a:pt x="10001" y="8395"/>
                </a:lnTo>
                <a:lnTo>
                  <a:pt x="9831" y="8955"/>
                </a:lnTo>
                <a:lnTo>
                  <a:pt x="9636" y="9538"/>
                </a:lnTo>
                <a:lnTo>
                  <a:pt x="9442" y="10098"/>
                </a:lnTo>
                <a:lnTo>
                  <a:pt x="9271" y="10706"/>
                </a:lnTo>
                <a:lnTo>
                  <a:pt x="9101" y="11266"/>
                </a:lnTo>
                <a:lnTo>
                  <a:pt x="8979" y="11558"/>
                </a:lnTo>
                <a:lnTo>
                  <a:pt x="8833" y="11826"/>
                </a:lnTo>
                <a:lnTo>
                  <a:pt x="8833" y="11874"/>
                </a:lnTo>
                <a:lnTo>
                  <a:pt x="8639" y="11850"/>
                </a:lnTo>
                <a:lnTo>
                  <a:pt x="8468" y="11826"/>
                </a:lnTo>
                <a:lnTo>
                  <a:pt x="8298" y="11753"/>
                </a:lnTo>
                <a:lnTo>
                  <a:pt x="8128" y="11680"/>
                </a:lnTo>
                <a:lnTo>
                  <a:pt x="8176" y="11655"/>
                </a:lnTo>
                <a:lnTo>
                  <a:pt x="8201" y="11631"/>
                </a:lnTo>
                <a:lnTo>
                  <a:pt x="8274" y="11534"/>
                </a:lnTo>
                <a:lnTo>
                  <a:pt x="8371" y="11315"/>
                </a:lnTo>
                <a:lnTo>
                  <a:pt x="8639" y="10633"/>
                </a:lnTo>
                <a:lnTo>
                  <a:pt x="8931" y="9976"/>
                </a:lnTo>
                <a:lnTo>
                  <a:pt x="9077" y="9636"/>
                </a:lnTo>
                <a:lnTo>
                  <a:pt x="9223" y="9271"/>
                </a:lnTo>
                <a:lnTo>
                  <a:pt x="9466" y="8565"/>
                </a:lnTo>
                <a:lnTo>
                  <a:pt x="9612" y="8200"/>
                </a:lnTo>
                <a:lnTo>
                  <a:pt x="9758" y="7835"/>
                </a:lnTo>
                <a:lnTo>
                  <a:pt x="9928" y="7446"/>
                </a:lnTo>
                <a:lnTo>
                  <a:pt x="9977" y="7276"/>
                </a:lnTo>
                <a:lnTo>
                  <a:pt x="10026" y="7081"/>
                </a:lnTo>
                <a:close/>
                <a:moveTo>
                  <a:pt x="9247" y="6424"/>
                </a:moveTo>
                <a:lnTo>
                  <a:pt x="8931" y="6448"/>
                </a:lnTo>
                <a:lnTo>
                  <a:pt x="8639" y="6497"/>
                </a:lnTo>
                <a:lnTo>
                  <a:pt x="8347" y="6570"/>
                </a:lnTo>
                <a:lnTo>
                  <a:pt x="8274" y="6619"/>
                </a:lnTo>
                <a:lnTo>
                  <a:pt x="8225" y="6667"/>
                </a:lnTo>
                <a:lnTo>
                  <a:pt x="7836" y="6789"/>
                </a:lnTo>
                <a:lnTo>
                  <a:pt x="7568" y="6911"/>
                </a:lnTo>
                <a:lnTo>
                  <a:pt x="7325" y="7032"/>
                </a:lnTo>
                <a:lnTo>
                  <a:pt x="7106" y="7203"/>
                </a:lnTo>
                <a:lnTo>
                  <a:pt x="6887" y="7373"/>
                </a:lnTo>
                <a:lnTo>
                  <a:pt x="6668" y="7592"/>
                </a:lnTo>
                <a:lnTo>
                  <a:pt x="6498" y="7835"/>
                </a:lnTo>
                <a:lnTo>
                  <a:pt x="6352" y="8103"/>
                </a:lnTo>
                <a:lnTo>
                  <a:pt x="6254" y="8371"/>
                </a:lnTo>
                <a:lnTo>
                  <a:pt x="6206" y="8663"/>
                </a:lnTo>
                <a:lnTo>
                  <a:pt x="6157" y="8979"/>
                </a:lnTo>
                <a:lnTo>
                  <a:pt x="6157" y="9271"/>
                </a:lnTo>
                <a:lnTo>
                  <a:pt x="6181" y="9563"/>
                </a:lnTo>
                <a:lnTo>
                  <a:pt x="6206" y="9855"/>
                </a:lnTo>
                <a:lnTo>
                  <a:pt x="6279" y="10122"/>
                </a:lnTo>
                <a:lnTo>
                  <a:pt x="6376" y="10390"/>
                </a:lnTo>
                <a:lnTo>
                  <a:pt x="6498" y="10658"/>
                </a:lnTo>
                <a:lnTo>
                  <a:pt x="6644" y="10925"/>
                </a:lnTo>
                <a:lnTo>
                  <a:pt x="6814" y="11169"/>
                </a:lnTo>
                <a:lnTo>
                  <a:pt x="6984" y="11388"/>
                </a:lnTo>
                <a:lnTo>
                  <a:pt x="7203" y="11607"/>
                </a:lnTo>
                <a:lnTo>
                  <a:pt x="7422" y="11801"/>
                </a:lnTo>
                <a:lnTo>
                  <a:pt x="7665" y="11947"/>
                </a:lnTo>
                <a:lnTo>
                  <a:pt x="7909" y="12093"/>
                </a:lnTo>
                <a:lnTo>
                  <a:pt x="8176" y="12191"/>
                </a:lnTo>
                <a:lnTo>
                  <a:pt x="8444" y="12288"/>
                </a:lnTo>
                <a:lnTo>
                  <a:pt x="8736" y="12312"/>
                </a:lnTo>
                <a:lnTo>
                  <a:pt x="9028" y="12312"/>
                </a:lnTo>
                <a:lnTo>
                  <a:pt x="9320" y="12288"/>
                </a:lnTo>
                <a:lnTo>
                  <a:pt x="9588" y="12215"/>
                </a:lnTo>
                <a:lnTo>
                  <a:pt x="9880" y="12118"/>
                </a:lnTo>
                <a:lnTo>
                  <a:pt x="10147" y="11996"/>
                </a:lnTo>
                <a:lnTo>
                  <a:pt x="10415" y="11826"/>
                </a:lnTo>
                <a:lnTo>
                  <a:pt x="10658" y="11655"/>
                </a:lnTo>
                <a:lnTo>
                  <a:pt x="10877" y="11461"/>
                </a:lnTo>
                <a:lnTo>
                  <a:pt x="11096" y="11242"/>
                </a:lnTo>
                <a:lnTo>
                  <a:pt x="11291" y="10998"/>
                </a:lnTo>
                <a:lnTo>
                  <a:pt x="11461" y="10731"/>
                </a:lnTo>
                <a:lnTo>
                  <a:pt x="11632" y="10463"/>
                </a:lnTo>
                <a:lnTo>
                  <a:pt x="11753" y="10195"/>
                </a:lnTo>
                <a:lnTo>
                  <a:pt x="11851" y="9903"/>
                </a:lnTo>
                <a:lnTo>
                  <a:pt x="11924" y="9611"/>
                </a:lnTo>
                <a:lnTo>
                  <a:pt x="11948" y="9319"/>
                </a:lnTo>
                <a:lnTo>
                  <a:pt x="11972" y="9027"/>
                </a:lnTo>
                <a:lnTo>
                  <a:pt x="11924" y="8736"/>
                </a:lnTo>
                <a:lnTo>
                  <a:pt x="11851" y="8444"/>
                </a:lnTo>
                <a:lnTo>
                  <a:pt x="11753" y="8176"/>
                </a:lnTo>
                <a:lnTo>
                  <a:pt x="11632" y="7908"/>
                </a:lnTo>
                <a:lnTo>
                  <a:pt x="11461" y="7665"/>
                </a:lnTo>
                <a:lnTo>
                  <a:pt x="11291" y="7422"/>
                </a:lnTo>
                <a:lnTo>
                  <a:pt x="11096" y="7203"/>
                </a:lnTo>
                <a:lnTo>
                  <a:pt x="10853" y="7032"/>
                </a:lnTo>
                <a:lnTo>
                  <a:pt x="10610" y="6862"/>
                </a:lnTo>
                <a:lnTo>
                  <a:pt x="10366" y="6716"/>
                </a:lnTo>
                <a:lnTo>
                  <a:pt x="10099" y="6594"/>
                </a:lnTo>
                <a:lnTo>
                  <a:pt x="9807" y="6521"/>
                </a:lnTo>
                <a:lnTo>
                  <a:pt x="9515" y="6448"/>
                </a:lnTo>
                <a:lnTo>
                  <a:pt x="9247" y="6424"/>
                </a:lnTo>
                <a:close/>
                <a:moveTo>
                  <a:pt x="9417" y="5694"/>
                </a:moveTo>
                <a:lnTo>
                  <a:pt x="9782" y="5718"/>
                </a:lnTo>
                <a:lnTo>
                  <a:pt x="10172" y="5791"/>
                </a:lnTo>
                <a:lnTo>
                  <a:pt x="10537" y="5889"/>
                </a:lnTo>
                <a:lnTo>
                  <a:pt x="10877" y="6010"/>
                </a:lnTo>
                <a:lnTo>
                  <a:pt x="11218" y="6181"/>
                </a:lnTo>
                <a:lnTo>
                  <a:pt x="11534" y="6351"/>
                </a:lnTo>
                <a:lnTo>
                  <a:pt x="11729" y="6497"/>
                </a:lnTo>
                <a:lnTo>
                  <a:pt x="11899" y="6619"/>
                </a:lnTo>
                <a:lnTo>
                  <a:pt x="12045" y="6789"/>
                </a:lnTo>
                <a:lnTo>
                  <a:pt x="12191" y="6959"/>
                </a:lnTo>
                <a:lnTo>
                  <a:pt x="12313" y="7130"/>
                </a:lnTo>
                <a:lnTo>
                  <a:pt x="12435" y="7324"/>
                </a:lnTo>
                <a:lnTo>
                  <a:pt x="12532" y="7519"/>
                </a:lnTo>
                <a:lnTo>
                  <a:pt x="12629" y="7714"/>
                </a:lnTo>
                <a:lnTo>
                  <a:pt x="12775" y="8152"/>
                </a:lnTo>
                <a:lnTo>
                  <a:pt x="12873" y="8590"/>
                </a:lnTo>
                <a:lnTo>
                  <a:pt x="12921" y="9027"/>
                </a:lnTo>
                <a:lnTo>
                  <a:pt x="12921" y="9465"/>
                </a:lnTo>
                <a:lnTo>
                  <a:pt x="12897" y="9806"/>
                </a:lnTo>
                <a:lnTo>
                  <a:pt x="12848" y="10147"/>
                </a:lnTo>
                <a:lnTo>
                  <a:pt x="12751" y="10463"/>
                </a:lnTo>
                <a:lnTo>
                  <a:pt x="12654" y="10779"/>
                </a:lnTo>
                <a:lnTo>
                  <a:pt x="12508" y="11071"/>
                </a:lnTo>
                <a:lnTo>
                  <a:pt x="12362" y="11363"/>
                </a:lnTo>
                <a:lnTo>
                  <a:pt x="12167" y="11631"/>
                </a:lnTo>
                <a:lnTo>
                  <a:pt x="11972" y="11874"/>
                </a:lnTo>
                <a:lnTo>
                  <a:pt x="11753" y="12093"/>
                </a:lnTo>
                <a:lnTo>
                  <a:pt x="11510" y="12288"/>
                </a:lnTo>
                <a:lnTo>
                  <a:pt x="11242" y="12483"/>
                </a:lnTo>
                <a:lnTo>
                  <a:pt x="10975" y="12653"/>
                </a:lnTo>
                <a:lnTo>
                  <a:pt x="10683" y="12799"/>
                </a:lnTo>
                <a:lnTo>
                  <a:pt x="10366" y="12921"/>
                </a:lnTo>
                <a:lnTo>
                  <a:pt x="10050" y="13018"/>
                </a:lnTo>
                <a:lnTo>
                  <a:pt x="9709" y="13091"/>
                </a:lnTo>
                <a:lnTo>
                  <a:pt x="9369" y="13140"/>
                </a:lnTo>
                <a:lnTo>
                  <a:pt x="8736" y="13140"/>
                </a:lnTo>
                <a:lnTo>
                  <a:pt x="8420" y="13115"/>
                </a:lnTo>
                <a:lnTo>
                  <a:pt x="8128" y="13042"/>
                </a:lnTo>
                <a:lnTo>
                  <a:pt x="7836" y="12969"/>
                </a:lnTo>
                <a:lnTo>
                  <a:pt x="7568" y="12848"/>
                </a:lnTo>
                <a:lnTo>
                  <a:pt x="7276" y="12726"/>
                </a:lnTo>
                <a:lnTo>
                  <a:pt x="7033" y="12556"/>
                </a:lnTo>
                <a:lnTo>
                  <a:pt x="6790" y="12385"/>
                </a:lnTo>
                <a:lnTo>
                  <a:pt x="6546" y="12191"/>
                </a:lnTo>
                <a:lnTo>
                  <a:pt x="6352" y="11972"/>
                </a:lnTo>
                <a:lnTo>
                  <a:pt x="6157" y="11728"/>
                </a:lnTo>
                <a:lnTo>
                  <a:pt x="5962" y="11461"/>
                </a:lnTo>
                <a:lnTo>
                  <a:pt x="5816" y="11193"/>
                </a:lnTo>
                <a:lnTo>
                  <a:pt x="5670" y="10877"/>
                </a:lnTo>
                <a:lnTo>
                  <a:pt x="5597" y="10658"/>
                </a:lnTo>
                <a:lnTo>
                  <a:pt x="5524" y="10414"/>
                </a:lnTo>
                <a:lnTo>
                  <a:pt x="5476" y="10171"/>
                </a:lnTo>
                <a:lnTo>
                  <a:pt x="5427" y="9928"/>
                </a:lnTo>
                <a:lnTo>
                  <a:pt x="5403" y="9684"/>
                </a:lnTo>
                <a:lnTo>
                  <a:pt x="5403" y="9465"/>
                </a:lnTo>
                <a:lnTo>
                  <a:pt x="5403" y="9222"/>
                </a:lnTo>
                <a:lnTo>
                  <a:pt x="5427" y="8979"/>
                </a:lnTo>
                <a:lnTo>
                  <a:pt x="5451" y="8736"/>
                </a:lnTo>
                <a:lnTo>
                  <a:pt x="5500" y="8517"/>
                </a:lnTo>
                <a:lnTo>
                  <a:pt x="5573" y="8273"/>
                </a:lnTo>
                <a:lnTo>
                  <a:pt x="5646" y="8054"/>
                </a:lnTo>
                <a:lnTo>
                  <a:pt x="5743" y="7811"/>
                </a:lnTo>
                <a:lnTo>
                  <a:pt x="5865" y="7592"/>
                </a:lnTo>
                <a:lnTo>
                  <a:pt x="5987" y="7397"/>
                </a:lnTo>
                <a:lnTo>
                  <a:pt x="6133" y="7178"/>
                </a:lnTo>
                <a:lnTo>
                  <a:pt x="6376" y="6886"/>
                </a:lnTo>
                <a:lnTo>
                  <a:pt x="6644" y="6619"/>
                </a:lnTo>
                <a:lnTo>
                  <a:pt x="6911" y="6400"/>
                </a:lnTo>
                <a:lnTo>
                  <a:pt x="7228" y="6229"/>
                </a:lnTo>
                <a:lnTo>
                  <a:pt x="7544" y="6059"/>
                </a:lnTo>
                <a:lnTo>
                  <a:pt x="7884" y="5937"/>
                </a:lnTo>
                <a:lnTo>
                  <a:pt x="8225" y="5840"/>
                </a:lnTo>
                <a:lnTo>
                  <a:pt x="8590" y="5743"/>
                </a:lnTo>
                <a:lnTo>
                  <a:pt x="8687" y="5743"/>
                </a:lnTo>
                <a:lnTo>
                  <a:pt x="9052" y="5694"/>
                </a:lnTo>
                <a:close/>
                <a:moveTo>
                  <a:pt x="9150" y="5207"/>
                </a:moveTo>
                <a:lnTo>
                  <a:pt x="8760" y="5232"/>
                </a:lnTo>
                <a:lnTo>
                  <a:pt x="8420" y="5256"/>
                </a:lnTo>
                <a:lnTo>
                  <a:pt x="8055" y="5305"/>
                </a:lnTo>
                <a:lnTo>
                  <a:pt x="7714" y="5402"/>
                </a:lnTo>
                <a:lnTo>
                  <a:pt x="7373" y="5548"/>
                </a:lnTo>
                <a:lnTo>
                  <a:pt x="7057" y="5718"/>
                </a:lnTo>
                <a:lnTo>
                  <a:pt x="6741" y="5889"/>
                </a:lnTo>
                <a:lnTo>
                  <a:pt x="6473" y="6108"/>
                </a:lnTo>
                <a:lnTo>
                  <a:pt x="6181" y="6327"/>
                </a:lnTo>
                <a:lnTo>
                  <a:pt x="6035" y="6497"/>
                </a:lnTo>
                <a:lnTo>
                  <a:pt x="5865" y="6667"/>
                </a:lnTo>
                <a:lnTo>
                  <a:pt x="5597" y="7032"/>
                </a:lnTo>
                <a:lnTo>
                  <a:pt x="5354" y="7446"/>
                </a:lnTo>
                <a:lnTo>
                  <a:pt x="5159" y="7860"/>
                </a:lnTo>
                <a:lnTo>
                  <a:pt x="5013" y="8298"/>
                </a:lnTo>
                <a:lnTo>
                  <a:pt x="4916" y="8760"/>
                </a:lnTo>
                <a:lnTo>
                  <a:pt x="4867" y="9222"/>
                </a:lnTo>
                <a:lnTo>
                  <a:pt x="4867" y="9684"/>
                </a:lnTo>
                <a:lnTo>
                  <a:pt x="4916" y="10049"/>
                </a:lnTo>
                <a:lnTo>
                  <a:pt x="4965" y="10414"/>
                </a:lnTo>
                <a:lnTo>
                  <a:pt x="5062" y="10755"/>
                </a:lnTo>
                <a:lnTo>
                  <a:pt x="5184" y="11096"/>
                </a:lnTo>
                <a:lnTo>
                  <a:pt x="5330" y="11412"/>
                </a:lnTo>
                <a:lnTo>
                  <a:pt x="5500" y="11728"/>
                </a:lnTo>
                <a:lnTo>
                  <a:pt x="5695" y="12020"/>
                </a:lnTo>
                <a:lnTo>
                  <a:pt x="5914" y="12288"/>
                </a:lnTo>
                <a:lnTo>
                  <a:pt x="6157" y="12531"/>
                </a:lnTo>
                <a:lnTo>
                  <a:pt x="6425" y="12775"/>
                </a:lnTo>
                <a:lnTo>
                  <a:pt x="6717" y="12969"/>
                </a:lnTo>
                <a:lnTo>
                  <a:pt x="7009" y="13164"/>
                </a:lnTo>
                <a:lnTo>
                  <a:pt x="7325" y="13310"/>
                </a:lnTo>
                <a:lnTo>
                  <a:pt x="7665" y="13432"/>
                </a:lnTo>
                <a:lnTo>
                  <a:pt x="8006" y="13529"/>
                </a:lnTo>
                <a:lnTo>
                  <a:pt x="8371" y="13602"/>
                </a:lnTo>
                <a:lnTo>
                  <a:pt x="8687" y="13651"/>
                </a:lnTo>
                <a:lnTo>
                  <a:pt x="9296" y="13651"/>
                </a:lnTo>
                <a:lnTo>
                  <a:pt x="9612" y="13626"/>
                </a:lnTo>
                <a:lnTo>
                  <a:pt x="9928" y="13578"/>
                </a:lnTo>
                <a:lnTo>
                  <a:pt x="10220" y="13505"/>
                </a:lnTo>
                <a:lnTo>
                  <a:pt x="10512" y="13407"/>
                </a:lnTo>
                <a:lnTo>
                  <a:pt x="10804" y="13310"/>
                </a:lnTo>
                <a:lnTo>
                  <a:pt x="11072" y="13188"/>
                </a:lnTo>
                <a:lnTo>
                  <a:pt x="11340" y="13042"/>
                </a:lnTo>
                <a:lnTo>
                  <a:pt x="11607" y="12872"/>
                </a:lnTo>
                <a:lnTo>
                  <a:pt x="11851" y="12702"/>
                </a:lnTo>
                <a:lnTo>
                  <a:pt x="12094" y="12507"/>
                </a:lnTo>
                <a:lnTo>
                  <a:pt x="12313" y="12288"/>
                </a:lnTo>
                <a:lnTo>
                  <a:pt x="12508" y="12045"/>
                </a:lnTo>
                <a:lnTo>
                  <a:pt x="12702" y="11801"/>
                </a:lnTo>
                <a:lnTo>
                  <a:pt x="12897" y="11461"/>
                </a:lnTo>
                <a:lnTo>
                  <a:pt x="13092" y="11096"/>
                </a:lnTo>
                <a:lnTo>
                  <a:pt x="13213" y="10706"/>
                </a:lnTo>
                <a:lnTo>
                  <a:pt x="13335" y="10317"/>
                </a:lnTo>
                <a:lnTo>
                  <a:pt x="13384" y="9903"/>
                </a:lnTo>
                <a:lnTo>
                  <a:pt x="13432" y="9490"/>
                </a:lnTo>
                <a:lnTo>
                  <a:pt x="13432" y="9076"/>
                </a:lnTo>
                <a:lnTo>
                  <a:pt x="13384" y="8663"/>
                </a:lnTo>
                <a:lnTo>
                  <a:pt x="13311" y="8273"/>
                </a:lnTo>
                <a:lnTo>
                  <a:pt x="13189" y="7860"/>
                </a:lnTo>
                <a:lnTo>
                  <a:pt x="13043" y="7495"/>
                </a:lnTo>
                <a:lnTo>
                  <a:pt x="12873" y="7130"/>
                </a:lnTo>
                <a:lnTo>
                  <a:pt x="12654" y="6789"/>
                </a:lnTo>
                <a:lnTo>
                  <a:pt x="12386" y="6473"/>
                </a:lnTo>
                <a:lnTo>
                  <a:pt x="12094" y="6181"/>
                </a:lnTo>
                <a:lnTo>
                  <a:pt x="11778" y="5937"/>
                </a:lnTo>
                <a:lnTo>
                  <a:pt x="11461" y="5743"/>
                </a:lnTo>
                <a:lnTo>
                  <a:pt x="11096" y="5572"/>
                </a:lnTo>
                <a:lnTo>
                  <a:pt x="10731" y="5426"/>
                </a:lnTo>
                <a:lnTo>
                  <a:pt x="10342" y="5329"/>
                </a:lnTo>
                <a:lnTo>
                  <a:pt x="9953" y="5256"/>
                </a:lnTo>
                <a:lnTo>
                  <a:pt x="9539" y="5207"/>
                </a:lnTo>
                <a:close/>
                <a:moveTo>
                  <a:pt x="7714" y="511"/>
                </a:moveTo>
                <a:lnTo>
                  <a:pt x="8687" y="536"/>
                </a:lnTo>
                <a:lnTo>
                  <a:pt x="9685" y="560"/>
                </a:lnTo>
                <a:lnTo>
                  <a:pt x="10658" y="633"/>
                </a:lnTo>
                <a:lnTo>
                  <a:pt x="11340" y="633"/>
                </a:lnTo>
                <a:lnTo>
                  <a:pt x="11680" y="609"/>
                </a:lnTo>
                <a:lnTo>
                  <a:pt x="12021" y="609"/>
                </a:lnTo>
                <a:lnTo>
                  <a:pt x="12264" y="633"/>
                </a:lnTo>
                <a:lnTo>
                  <a:pt x="12483" y="706"/>
                </a:lnTo>
                <a:lnTo>
                  <a:pt x="12654" y="779"/>
                </a:lnTo>
                <a:lnTo>
                  <a:pt x="12800" y="876"/>
                </a:lnTo>
                <a:lnTo>
                  <a:pt x="12921" y="1022"/>
                </a:lnTo>
                <a:lnTo>
                  <a:pt x="13019" y="1168"/>
                </a:lnTo>
                <a:lnTo>
                  <a:pt x="13092" y="1314"/>
                </a:lnTo>
                <a:lnTo>
                  <a:pt x="13140" y="1484"/>
                </a:lnTo>
                <a:lnTo>
                  <a:pt x="13262" y="1874"/>
                </a:lnTo>
                <a:lnTo>
                  <a:pt x="13335" y="2263"/>
                </a:lnTo>
                <a:lnTo>
                  <a:pt x="13432" y="2652"/>
                </a:lnTo>
                <a:lnTo>
                  <a:pt x="13481" y="2847"/>
                </a:lnTo>
                <a:lnTo>
                  <a:pt x="13554" y="3017"/>
                </a:lnTo>
                <a:lnTo>
                  <a:pt x="13627" y="3115"/>
                </a:lnTo>
                <a:lnTo>
                  <a:pt x="13724" y="3139"/>
                </a:lnTo>
                <a:lnTo>
                  <a:pt x="13822" y="3139"/>
                </a:lnTo>
                <a:lnTo>
                  <a:pt x="13919" y="3090"/>
                </a:lnTo>
                <a:lnTo>
                  <a:pt x="14138" y="3066"/>
                </a:lnTo>
                <a:lnTo>
                  <a:pt x="14357" y="3066"/>
                </a:lnTo>
                <a:lnTo>
                  <a:pt x="14795" y="3090"/>
                </a:lnTo>
                <a:lnTo>
                  <a:pt x="15233" y="3139"/>
                </a:lnTo>
                <a:lnTo>
                  <a:pt x="15671" y="3163"/>
                </a:lnTo>
                <a:lnTo>
                  <a:pt x="16084" y="3188"/>
                </a:lnTo>
                <a:lnTo>
                  <a:pt x="16571" y="3212"/>
                </a:lnTo>
                <a:lnTo>
                  <a:pt x="16839" y="3212"/>
                </a:lnTo>
                <a:lnTo>
                  <a:pt x="17082" y="3188"/>
                </a:lnTo>
                <a:lnTo>
                  <a:pt x="17325" y="3163"/>
                </a:lnTo>
                <a:lnTo>
                  <a:pt x="17520" y="3066"/>
                </a:lnTo>
                <a:lnTo>
                  <a:pt x="17496" y="3261"/>
                </a:lnTo>
                <a:lnTo>
                  <a:pt x="17496" y="3480"/>
                </a:lnTo>
                <a:lnTo>
                  <a:pt x="17544" y="5086"/>
                </a:lnTo>
                <a:lnTo>
                  <a:pt x="17593" y="6789"/>
                </a:lnTo>
                <a:lnTo>
                  <a:pt x="17617" y="8517"/>
                </a:lnTo>
                <a:lnTo>
                  <a:pt x="17666" y="11753"/>
                </a:lnTo>
                <a:lnTo>
                  <a:pt x="17666" y="12483"/>
                </a:lnTo>
                <a:lnTo>
                  <a:pt x="17642" y="13213"/>
                </a:lnTo>
                <a:lnTo>
                  <a:pt x="17617" y="13943"/>
                </a:lnTo>
                <a:lnTo>
                  <a:pt x="17617" y="14673"/>
                </a:lnTo>
                <a:lnTo>
                  <a:pt x="17544" y="14673"/>
                </a:lnTo>
                <a:lnTo>
                  <a:pt x="16449" y="14746"/>
                </a:lnTo>
                <a:lnTo>
                  <a:pt x="15379" y="14794"/>
                </a:lnTo>
                <a:lnTo>
                  <a:pt x="14308" y="14794"/>
                </a:lnTo>
                <a:lnTo>
                  <a:pt x="13238" y="14770"/>
                </a:lnTo>
                <a:lnTo>
                  <a:pt x="11072" y="14721"/>
                </a:lnTo>
                <a:lnTo>
                  <a:pt x="10001" y="14697"/>
                </a:lnTo>
                <a:lnTo>
                  <a:pt x="8931" y="14673"/>
                </a:lnTo>
                <a:lnTo>
                  <a:pt x="7811" y="14673"/>
                </a:lnTo>
                <a:lnTo>
                  <a:pt x="6692" y="14721"/>
                </a:lnTo>
                <a:lnTo>
                  <a:pt x="4454" y="14819"/>
                </a:lnTo>
                <a:lnTo>
                  <a:pt x="2215" y="14892"/>
                </a:lnTo>
                <a:lnTo>
                  <a:pt x="1826" y="14892"/>
                </a:lnTo>
                <a:lnTo>
                  <a:pt x="1436" y="14867"/>
                </a:lnTo>
                <a:lnTo>
                  <a:pt x="828" y="14867"/>
                </a:lnTo>
                <a:lnTo>
                  <a:pt x="633" y="14916"/>
                </a:lnTo>
                <a:lnTo>
                  <a:pt x="658" y="14624"/>
                </a:lnTo>
                <a:lnTo>
                  <a:pt x="658" y="14308"/>
                </a:lnTo>
                <a:lnTo>
                  <a:pt x="658" y="13724"/>
                </a:lnTo>
                <a:lnTo>
                  <a:pt x="633" y="13115"/>
                </a:lnTo>
                <a:lnTo>
                  <a:pt x="633" y="12531"/>
                </a:lnTo>
                <a:lnTo>
                  <a:pt x="682" y="10804"/>
                </a:lnTo>
                <a:lnTo>
                  <a:pt x="706" y="9928"/>
                </a:lnTo>
                <a:lnTo>
                  <a:pt x="682" y="9076"/>
                </a:lnTo>
                <a:lnTo>
                  <a:pt x="585" y="7349"/>
                </a:lnTo>
                <a:lnTo>
                  <a:pt x="512" y="5597"/>
                </a:lnTo>
                <a:lnTo>
                  <a:pt x="463" y="4794"/>
                </a:lnTo>
                <a:lnTo>
                  <a:pt x="439" y="4380"/>
                </a:lnTo>
                <a:lnTo>
                  <a:pt x="439" y="3991"/>
                </a:lnTo>
                <a:lnTo>
                  <a:pt x="439" y="3601"/>
                </a:lnTo>
                <a:lnTo>
                  <a:pt x="390" y="3236"/>
                </a:lnTo>
                <a:lnTo>
                  <a:pt x="706" y="3285"/>
                </a:lnTo>
                <a:lnTo>
                  <a:pt x="1217" y="3285"/>
                </a:lnTo>
                <a:lnTo>
                  <a:pt x="1436" y="3261"/>
                </a:lnTo>
                <a:lnTo>
                  <a:pt x="1655" y="3212"/>
                </a:lnTo>
                <a:lnTo>
                  <a:pt x="1753" y="3163"/>
                </a:lnTo>
                <a:lnTo>
                  <a:pt x="1826" y="3115"/>
                </a:lnTo>
                <a:lnTo>
                  <a:pt x="1874" y="3042"/>
                </a:lnTo>
                <a:lnTo>
                  <a:pt x="1899" y="2969"/>
                </a:lnTo>
                <a:lnTo>
                  <a:pt x="1899" y="2896"/>
                </a:lnTo>
                <a:lnTo>
                  <a:pt x="1874" y="2823"/>
                </a:lnTo>
                <a:lnTo>
                  <a:pt x="1947" y="2725"/>
                </a:lnTo>
                <a:lnTo>
                  <a:pt x="2069" y="2652"/>
                </a:lnTo>
                <a:lnTo>
                  <a:pt x="2191" y="2579"/>
                </a:lnTo>
                <a:lnTo>
                  <a:pt x="2312" y="2555"/>
                </a:lnTo>
                <a:lnTo>
                  <a:pt x="2458" y="2531"/>
                </a:lnTo>
                <a:lnTo>
                  <a:pt x="2580" y="2531"/>
                </a:lnTo>
                <a:lnTo>
                  <a:pt x="2702" y="2555"/>
                </a:lnTo>
                <a:lnTo>
                  <a:pt x="2823" y="2579"/>
                </a:lnTo>
                <a:lnTo>
                  <a:pt x="2945" y="2628"/>
                </a:lnTo>
                <a:lnTo>
                  <a:pt x="3067" y="2677"/>
                </a:lnTo>
                <a:lnTo>
                  <a:pt x="3164" y="2774"/>
                </a:lnTo>
                <a:lnTo>
                  <a:pt x="3237" y="2847"/>
                </a:lnTo>
                <a:lnTo>
                  <a:pt x="3310" y="2944"/>
                </a:lnTo>
                <a:lnTo>
                  <a:pt x="3334" y="2993"/>
                </a:lnTo>
                <a:lnTo>
                  <a:pt x="3334" y="3017"/>
                </a:lnTo>
                <a:lnTo>
                  <a:pt x="3383" y="3115"/>
                </a:lnTo>
                <a:lnTo>
                  <a:pt x="3456" y="3163"/>
                </a:lnTo>
                <a:lnTo>
                  <a:pt x="3529" y="3188"/>
                </a:lnTo>
                <a:lnTo>
                  <a:pt x="3602" y="3163"/>
                </a:lnTo>
                <a:lnTo>
                  <a:pt x="3821" y="3188"/>
                </a:lnTo>
                <a:lnTo>
                  <a:pt x="4162" y="3212"/>
                </a:lnTo>
                <a:lnTo>
                  <a:pt x="4332" y="3188"/>
                </a:lnTo>
                <a:lnTo>
                  <a:pt x="4502" y="3139"/>
                </a:lnTo>
                <a:lnTo>
                  <a:pt x="4551" y="3090"/>
                </a:lnTo>
                <a:lnTo>
                  <a:pt x="4575" y="3042"/>
                </a:lnTo>
                <a:lnTo>
                  <a:pt x="4600" y="2993"/>
                </a:lnTo>
                <a:lnTo>
                  <a:pt x="4600" y="2920"/>
                </a:lnTo>
                <a:lnTo>
                  <a:pt x="4721" y="2725"/>
                </a:lnTo>
                <a:lnTo>
                  <a:pt x="4794" y="2506"/>
                </a:lnTo>
                <a:lnTo>
                  <a:pt x="4867" y="2263"/>
                </a:lnTo>
                <a:lnTo>
                  <a:pt x="4940" y="2020"/>
                </a:lnTo>
                <a:lnTo>
                  <a:pt x="5062" y="1533"/>
                </a:lnTo>
                <a:lnTo>
                  <a:pt x="5135" y="1290"/>
                </a:lnTo>
                <a:lnTo>
                  <a:pt x="5232" y="1095"/>
                </a:lnTo>
                <a:lnTo>
                  <a:pt x="5281" y="998"/>
                </a:lnTo>
                <a:lnTo>
                  <a:pt x="5354" y="925"/>
                </a:lnTo>
                <a:lnTo>
                  <a:pt x="5500" y="803"/>
                </a:lnTo>
                <a:lnTo>
                  <a:pt x="5695" y="706"/>
                </a:lnTo>
                <a:lnTo>
                  <a:pt x="5889" y="657"/>
                </a:lnTo>
                <a:lnTo>
                  <a:pt x="6108" y="609"/>
                </a:lnTo>
                <a:lnTo>
                  <a:pt x="6327" y="584"/>
                </a:lnTo>
                <a:lnTo>
                  <a:pt x="6717" y="560"/>
                </a:lnTo>
                <a:lnTo>
                  <a:pt x="7203" y="536"/>
                </a:lnTo>
                <a:lnTo>
                  <a:pt x="7714" y="511"/>
                </a:lnTo>
                <a:close/>
                <a:moveTo>
                  <a:pt x="7714" y="0"/>
                </a:moveTo>
                <a:lnTo>
                  <a:pt x="7130" y="25"/>
                </a:lnTo>
                <a:lnTo>
                  <a:pt x="6546" y="49"/>
                </a:lnTo>
                <a:lnTo>
                  <a:pt x="6157" y="98"/>
                </a:lnTo>
                <a:lnTo>
                  <a:pt x="5768" y="146"/>
                </a:lnTo>
                <a:lnTo>
                  <a:pt x="5573" y="195"/>
                </a:lnTo>
                <a:lnTo>
                  <a:pt x="5378" y="268"/>
                </a:lnTo>
                <a:lnTo>
                  <a:pt x="5208" y="365"/>
                </a:lnTo>
                <a:lnTo>
                  <a:pt x="5062" y="487"/>
                </a:lnTo>
                <a:lnTo>
                  <a:pt x="4940" y="584"/>
                </a:lnTo>
                <a:lnTo>
                  <a:pt x="4843" y="706"/>
                </a:lnTo>
                <a:lnTo>
                  <a:pt x="4697" y="949"/>
                </a:lnTo>
                <a:lnTo>
                  <a:pt x="4575" y="1241"/>
                </a:lnTo>
                <a:lnTo>
                  <a:pt x="4502" y="1533"/>
                </a:lnTo>
                <a:lnTo>
                  <a:pt x="4332" y="2141"/>
                </a:lnTo>
                <a:lnTo>
                  <a:pt x="4113" y="2750"/>
                </a:lnTo>
                <a:lnTo>
                  <a:pt x="3894" y="2774"/>
                </a:lnTo>
                <a:lnTo>
                  <a:pt x="3699" y="2774"/>
                </a:lnTo>
                <a:lnTo>
                  <a:pt x="3602" y="2628"/>
                </a:lnTo>
                <a:lnTo>
                  <a:pt x="3505" y="2482"/>
                </a:lnTo>
                <a:lnTo>
                  <a:pt x="3359" y="2385"/>
                </a:lnTo>
                <a:lnTo>
                  <a:pt x="3213" y="2287"/>
                </a:lnTo>
                <a:lnTo>
                  <a:pt x="3067" y="2214"/>
                </a:lnTo>
                <a:lnTo>
                  <a:pt x="2896" y="2166"/>
                </a:lnTo>
                <a:lnTo>
                  <a:pt x="2702" y="2117"/>
                </a:lnTo>
                <a:lnTo>
                  <a:pt x="2531" y="2093"/>
                </a:lnTo>
                <a:lnTo>
                  <a:pt x="2410" y="2117"/>
                </a:lnTo>
                <a:lnTo>
                  <a:pt x="2264" y="2141"/>
                </a:lnTo>
                <a:lnTo>
                  <a:pt x="2118" y="2166"/>
                </a:lnTo>
                <a:lnTo>
                  <a:pt x="1947" y="2239"/>
                </a:lnTo>
                <a:lnTo>
                  <a:pt x="1801" y="2312"/>
                </a:lnTo>
                <a:lnTo>
                  <a:pt x="1680" y="2409"/>
                </a:lnTo>
                <a:lnTo>
                  <a:pt x="1558" y="2506"/>
                </a:lnTo>
                <a:lnTo>
                  <a:pt x="1485" y="2628"/>
                </a:lnTo>
                <a:lnTo>
                  <a:pt x="1242" y="2652"/>
                </a:lnTo>
                <a:lnTo>
                  <a:pt x="1023" y="2677"/>
                </a:lnTo>
                <a:lnTo>
                  <a:pt x="220" y="2677"/>
                </a:lnTo>
                <a:lnTo>
                  <a:pt x="171" y="2701"/>
                </a:lnTo>
                <a:lnTo>
                  <a:pt x="122" y="2725"/>
                </a:lnTo>
                <a:lnTo>
                  <a:pt x="74" y="2774"/>
                </a:lnTo>
                <a:lnTo>
                  <a:pt x="25" y="2823"/>
                </a:lnTo>
                <a:lnTo>
                  <a:pt x="1" y="2896"/>
                </a:lnTo>
                <a:lnTo>
                  <a:pt x="25" y="4258"/>
                </a:lnTo>
                <a:lnTo>
                  <a:pt x="49" y="5597"/>
                </a:lnTo>
                <a:lnTo>
                  <a:pt x="98" y="7349"/>
                </a:lnTo>
                <a:lnTo>
                  <a:pt x="195" y="9076"/>
                </a:lnTo>
                <a:lnTo>
                  <a:pt x="195" y="9879"/>
                </a:lnTo>
                <a:lnTo>
                  <a:pt x="195" y="10706"/>
                </a:lnTo>
                <a:lnTo>
                  <a:pt x="171" y="11534"/>
                </a:lnTo>
                <a:lnTo>
                  <a:pt x="122" y="12337"/>
                </a:lnTo>
                <a:lnTo>
                  <a:pt x="98" y="12994"/>
                </a:lnTo>
                <a:lnTo>
                  <a:pt x="98" y="13626"/>
                </a:lnTo>
                <a:lnTo>
                  <a:pt x="122" y="14916"/>
                </a:lnTo>
                <a:lnTo>
                  <a:pt x="122" y="14965"/>
                </a:lnTo>
                <a:lnTo>
                  <a:pt x="147" y="15038"/>
                </a:lnTo>
                <a:lnTo>
                  <a:pt x="195" y="15086"/>
                </a:lnTo>
                <a:lnTo>
                  <a:pt x="244" y="15111"/>
                </a:lnTo>
                <a:lnTo>
                  <a:pt x="268" y="15184"/>
                </a:lnTo>
                <a:lnTo>
                  <a:pt x="317" y="15257"/>
                </a:lnTo>
                <a:lnTo>
                  <a:pt x="487" y="15354"/>
                </a:lnTo>
                <a:lnTo>
                  <a:pt x="706" y="15403"/>
                </a:lnTo>
                <a:lnTo>
                  <a:pt x="925" y="15427"/>
                </a:lnTo>
                <a:lnTo>
                  <a:pt x="1144" y="15451"/>
                </a:lnTo>
                <a:lnTo>
                  <a:pt x="1607" y="15451"/>
                </a:lnTo>
                <a:lnTo>
                  <a:pt x="2020" y="15427"/>
                </a:lnTo>
                <a:lnTo>
                  <a:pt x="3140" y="15403"/>
                </a:lnTo>
                <a:lnTo>
                  <a:pt x="4259" y="15378"/>
                </a:lnTo>
                <a:lnTo>
                  <a:pt x="5378" y="15330"/>
                </a:lnTo>
                <a:lnTo>
                  <a:pt x="6498" y="15281"/>
                </a:lnTo>
                <a:lnTo>
                  <a:pt x="7617" y="15232"/>
                </a:lnTo>
                <a:lnTo>
                  <a:pt x="8736" y="15208"/>
                </a:lnTo>
                <a:lnTo>
                  <a:pt x="9855" y="15232"/>
                </a:lnTo>
                <a:lnTo>
                  <a:pt x="10950" y="15257"/>
                </a:lnTo>
                <a:lnTo>
                  <a:pt x="13140" y="15305"/>
                </a:lnTo>
                <a:lnTo>
                  <a:pt x="14235" y="15330"/>
                </a:lnTo>
                <a:lnTo>
                  <a:pt x="15330" y="15330"/>
                </a:lnTo>
                <a:lnTo>
                  <a:pt x="16449" y="15305"/>
                </a:lnTo>
                <a:lnTo>
                  <a:pt x="17544" y="15208"/>
                </a:lnTo>
                <a:lnTo>
                  <a:pt x="17642" y="15184"/>
                </a:lnTo>
                <a:lnTo>
                  <a:pt x="17715" y="15135"/>
                </a:lnTo>
                <a:lnTo>
                  <a:pt x="17788" y="15184"/>
                </a:lnTo>
                <a:lnTo>
                  <a:pt x="17861" y="15208"/>
                </a:lnTo>
                <a:lnTo>
                  <a:pt x="17958" y="15232"/>
                </a:lnTo>
                <a:lnTo>
                  <a:pt x="18031" y="15208"/>
                </a:lnTo>
                <a:lnTo>
                  <a:pt x="18104" y="15184"/>
                </a:lnTo>
                <a:lnTo>
                  <a:pt x="18177" y="15111"/>
                </a:lnTo>
                <a:lnTo>
                  <a:pt x="18201" y="15038"/>
                </a:lnTo>
                <a:lnTo>
                  <a:pt x="18226" y="14940"/>
                </a:lnTo>
                <a:lnTo>
                  <a:pt x="18201" y="14186"/>
                </a:lnTo>
                <a:lnTo>
                  <a:pt x="18226" y="13432"/>
                </a:lnTo>
                <a:lnTo>
                  <a:pt x="18250" y="12677"/>
                </a:lnTo>
                <a:lnTo>
                  <a:pt x="18250" y="11923"/>
                </a:lnTo>
                <a:lnTo>
                  <a:pt x="18201" y="8711"/>
                </a:lnTo>
                <a:lnTo>
                  <a:pt x="18177" y="7081"/>
                </a:lnTo>
                <a:lnTo>
                  <a:pt x="18104" y="5475"/>
                </a:lnTo>
                <a:lnTo>
                  <a:pt x="18080" y="4794"/>
                </a:lnTo>
                <a:lnTo>
                  <a:pt x="18031" y="4137"/>
                </a:lnTo>
                <a:lnTo>
                  <a:pt x="17982" y="3480"/>
                </a:lnTo>
                <a:lnTo>
                  <a:pt x="17982" y="2798"/>
                </a:lnTo>
                <a:lnTo>
                  <a:pt x="17982" y="2750"/>
                </a:lnTo>
                <a:lnTo>
                  <a:pt x="17958" y="2701"/>
                </a:lnTo>
                <a:lnTo>
                  <a:pt x="17885" y="2652"/>
                </a:lnTo>
                <a:lnTo>
                  <a:pt x="17788" y="2628"/>
                </a:lnTo>
                <a:lnTo>
                  <a:pt x="17715" y="2628"/>
                </a:lnTo>
                <a:lnTo>
                  <a:pt x="17617" y="2579"/>
                </a:lnTo>
                <a:lnTo>
                  <a:pt x="17496" y="2555"/>
                </a:lnTo>
                <a:lnTo>
                  <a:pt x="17106" y="2555"/>
                </a:lnTo>
                <a:lnTo>
                  <a:pt x="16839" y="2604"/>
                </a:lnTo>
                <a:lnTo>
                  <a:pt x="16595" y="2628"/>
                </a:lnTo>
                <a:lnTo>
                  <a:pt x="15963" y="2652"/>
                </a:lnTo>
                <a:lnTo>
                  <a:pt x="15330" y="2628"/>
                </a:lnTo>
                <a:lnTo>
                  <a:pt x="14990" y="2604"/>
                </a:lnTo>
                <a:lnTo>
                  <a:pt x="14625" y="2555"/>
                </a:lnTo>
                <a:lnTo>
                  <a:pt x="14260" y="2555"/>
                </a:lnTo>
                <a:lnTo>
                  <a:pt x="14089" y="2579"/>
                </a:lnTo>
                <a:lnTo>
                  <a:pt x="13943" y="2628"/>
                </a:lnTo>
                <a:lnTo>
                  <a:pt x="13846" y="2263"/>
                </a:lnTo>
                <a:lnTo>
                  <a:pt x="13773" y="1874"/>
                </a:lnTo>
                <a:lnTo>
                  <a:pt x="13700" y="1509"/>
                </a:lnTo>
                <a:lnTo>
                  <a:pt x="13578" y="1168"/>
                </a:lnTo>
                <a:lnTo>
                  <a:pt x="13505" y="1022"/>
                </a:lnTo>
                <a:lnTo>
                  <a:pt x="13432" y="852"/>
                </a:lnTo>
                <a:lnTo>
                  <a:pt x="13335" y="706"/>
                </a:lnTo>
                <a:lnTo>
                  <a:pt x="13238" y="584"/>
                </a:lnTo>
                <a:lnTo>
                  <a:pt x="13092" y="463"/>
                </a:lnTo>
                <a:lnTo>
                  <a:pt x="12946" y="341"/>
                </a:lnTo>
                <a:lnTo>
                  <a:pt x="12775" y="268"/>
                </a:lnTo>
                <a:lnTo>
                  <a:pt x="12581" y="171"/>
                </a:lnTo>
                <a:lnTo>
                  <a:pt x="12386" y="146"/>
                </a:lnTo>
                <a:lnTo>
                  <a:pt x="12191" y="98"/>
                </a:lnTo>
                <a:lnTo>
                  <a:pt x="11802" y="98"/>
                </a:lnTo>
                <a:lnTo>
                  <a:pt x="11023" y="122"/>
                </a:lnTo>
                <a:lnTo>
                  <a:pt x="10488" y="122"/>
                </a:lnTo>
                <a:lnTo>
                  <a:pt x="9953" y="98"/>
                </a:lnTo>
                <a:lnTo>
                  <a:pt x="8882" y="25"/>
                </a:lnTo>
                <a:lnTo>
                  <a:pt x="8298" y="0"/>
                </a:lnTo>
                <a:close/>
              </a:path>
            </a:pathLst>
          </a:custGeom>
          <a:gradFill>
            <a:gsLst>
              <a:gs pos="0">
                <a:srgbClr val="3177EE"/>
              </a:gs>
              <a:gs pos="100000">
                <a:srgbClr val="113D8A"/>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490" name="Google Shape;490;p86"/>
          <p:cNvSpPr txBox="1"/>
          <p:nvPr/>
        </p:nvSpPr>
        <p:spPr>
          <a:xfrm>
            <a:off x="19050" y="0"/>
            <a:ext cx="89493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3800">
                <a:solidFill>
                  <a:srgbClr val="FFFFFF"/>
                </a:solidFill>
                <a:latin typeface="Snowburst One"/>
                <a:ea typeface="Snowburst One"/>
                <a:cs typeface="Snowburst One"/>
                <a:sym typeface="Snowburst One"/>
              </a:rPr>
              <a:t>Reflect...Share your Results!</a:t>
            </a:r>
            <a:endParaRPr sz="3800">
              <a:solidFill>
                <a:srgbClr val="FFFFFF"/>
              </a:solidFill>
              <a:latin typeface="Snowburst One"/>
              <a:ea typeface="Snowburst One"/>
              <a:cs typeface="Snowburst One"/>
              <a:sym typeface="Snowburst One"/>
            </a:endParaRPr>
          </a:p>
        </p:txBody>
      </p:sp>
      <p:pic>
        <p:nvPicPr>
          <p:cNvPr descr="large gears.gif" id="491" name="Google Shape;491;p86"/>
          <p:cNvPicPr preferRelativeResize="0"/>
          <p:nvPr/>
        </p:nvPicPr>
        <p:blipFill>
          <a:blip r:embed="rId3">
            <a:alphaModFix/>
          </a:blip>
          <a:stretch>
            <a:fillRect/>
          </a:stretch>
        </p:blipFill>
        <p:spPr>
          <a:xfrm rot="9476111">
            <a:off x="164800" y="799525"/>
            <a:ext cx="1100465" cy="1092000"/>
          </a:xfrm>
          <a:prstGeom prst="rect">
            <a:avLst/>
          </a:prstGeom>
          <a:noFill/>
          <a:ln>
            <a:noFill/>
          </a:ln>
        </p:spPr>
      </p:pic>
      <p:sp>
        <p:nvSpPr>
          <p:cNvPr id="492" name="Google Shape;492;p86"/>
          <p:cNvSpPr txBox="1"/>
          <p:nvPr/>
        </p:nvSpPr>
        <p:spPr>
          <a:xfrm>
            <a:off x="5207975" y="1237250"/>
            <a:ext cx="3551700" cy="368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Roboto Mono"/>
                <a:ea typeface="Roboto Mono"/>
                <a:cs typeface="Roboto Mono"/>
                <a:sym typeface="Roboto Mono"/>
              </a:rPr>
              <a:t>In this space describe your alebrije creation. </a:t>
            </a:r>
            <a:endParaRPr b="1" sz="1600">
              <a:latin typeface="Roboto Mono"/>
              <a:ea typeface="Roboto Mono"/>
              <a:cs typeface="Roboto Mono"/>
              <a:sym typeface="Roboto Mono"/>
            </a:endParaRPr>
          </a:p>
          <a:p>
            <a:pPr indent="0" lvl="0" marL="0" rtl="0" algn="l">
              <a:spcBef>
                <a:spcPts val="0"/>
              </a:spcBef>
              <a:spcAft>
                <a:spcPts val="0"/>
              </a:spcAft>
              <a:buNone/>
            </a:pPr>
            <a:r>
              <a:t/>
            </a:r>
            <a:endParaRPr sz="1600">
              <a:latin typeface="Roboto Mono"/>
              <a:ea typeface="Roboto Mono"/>
              <a:cs typeface="Roboto Mono"/>
              <a:sym typeface="Roboto Mon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rincul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