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1" r:id="rId1"/>
  </p:sldMasterIdLst>
  <p:notesMasterIdLst>
    <p:notesMasterId r:id="rId14"/>
  </p:notesMasterIdLst>
  <p:sldIdLst>
    <p:sldId id="256" r:id="rId2"/>
    <p:sldId id="281" r:id="rId3"/>
    <p:sldId id="294" r:id="rId4"/>
    <p:sldId id="261" r:id="rId5"/>
    <p:sldId id="265" r:id="rId6"/>
    <p:sldId id="266" r:id="rId7"/>
    <p:sldId id="270" r:id="rId8"/>
    <p:sldId id="271" r:id="rId9"/>
    <p:sldId id="293" r:id="rId10"/>
    <p:sldId id="273" r:id="rId11"/>
    <p:sldId id="274" r:id="rId12"/>
    <p:sldId id="295"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7" autoAdjust="0"/>
    <p:restoredTop sz="88462" autoAdjust="0"/>
  </p:normalViewPr>
  <p:slideViewPr>
    <p:cSldViewPr>
      <p:cViewPr varScale="1">
        <p:scale>
          <a:sx n="64" d="100"/>
          <a:sy n="64" d="100"/>
        </p:scale>
        <p:origin x="1524"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BB9992-F98C-4FB1-85F6-994433AF1968}" type="doc">
      <dgm:prSet loTypeId="urn:microsoft.com/office/officeart/2005/8/layout/vList2" loCatId="Inbox" qsTypeId="urn:microsoft.com/office/officeart/2005/8/quickstyle/simple4" qsCatId="simple" csTypeId="urn:microsoft.com/office/officeart/2005/8/colors/accent3_2" csCatId="accent3" phldr="1"/>
      <dgm:spPr/>
      <dgm:t>
        <a:bodyPr/>
        <a:lstStyle/>
        <a:p>
          <a:endParaRPr lang="en-US"/>
        </a:p>
      </dgm:t>
    </dgm:pt>
    <dgm:pt modelId="{21F4F04B-4C13-4EC4-8C39-333178C85887}">
      <dgm:prSet/>
      <dgm:spPr/>
      <dgm:t>
        <a:bodyPr/>
        <a:lstStyle/>
        <a:p>
          <a:r>
            <a:rPr lang="en-US" dirty="0"/>
            <a:t>Your agenda is VERY important. You should keep a checklist of the assignments that need to be completed each day. </a:t>
          </a:r>
        </a:p>
      </dgm:t>
    </dgm:pt>
    <dgm:pt modelId="{664643D0-9366-4A5E-91BF-585ACC52CACB}" type="parTrans" cxnId="{C767544A-FE58-4CF2-98A8-C7AF4DFCA97F}">
      <dgm:prSet/>
      <dgm:spPr/>
      <dgm:t>
        <a:bodyPr/>
        <a:lstStyle/>
        <a:p>
          <a:endParaRPr lang="en-US"/>
        </a:p>
      </dgm:t>
    </dgm:pt>
    <dgm:pt modelId="{AB6AFFB1-B554-411D-A5CC-330815FF23C2}" type="sibTrans" cxnId="{C767544A-FE58-4CF2-98A8-C7AF4DFCA97F}">
      <dgm:prSet/>
      <dgm:spPr/>
      <dgm:t>
        <a:bodyPr/>
        <a:lstStyle/>
        <a:p>
          <a:endParaRPr lang="en-US"/>
        </a:p>
      </dgm:t>
    </dgm:pt>
    <dgm:pt modelId="{1B64183E-8767-47EE-BAC7-367FD5D57A12}" type="pres">
      <dgm:prSet presAssocID="{8DBB9992-F98C-4FB1-85F6-994433AF1968}" presName="linear" presStyleCnt="0">
        <dgm:presLayoutVars>
          <dgm:animLvl val="lvl"/>
          <dgm:resizeHandles val="exact"/>
        </dgm:presLayoutVars>
      </dgm:prSet>
      <dgm:spPr/>
    </dgm:pt>
    <dgm:pt modelId="{C07983F5-11BD-498C-8713-D7DF90D20C19}" type="pres">
      <dgm:prSet presAssocID="{21F4F04B-4C13-4EC4-8C39-333178C85887}" presName="parentText" presStyleLbl="node1" presStyleIdx="0" presStyleCnt="1">
        <dgm:presLayoutVars>
          <dgm:chMax val="0"/>
          <dgm:bulletEnabled val="1"/>
        </dgm:presLayoutVars>
      </dgm:prSet>
      <dgm:spPr/>
    </dgm:pt>
  </dgm:ptLst>
  <dgm:cxnLst>
    <dgm:cxn modelId="{C767544A-FE58-4CF2-98A8-C7AF4DFCA97F}" srcId="{8DBB9992-F98C-4FB1-85F6-994433AF1968}" destId="{21F4F04B-4C13-4EC4-8C39-333178C85887}" srcOrd="0" destOrd="0" parTransId="{664643D0-9366-4A5E-91BF-585ACC52CACB}" sibTransId="{AB6AFFB1-B554-411D-A5CC-330815FF23C2}"/>
    <dgm:cxn modelId="{15D4AE80-8450-4D35-AE61-A9536D89480C}" type="presOf" srcId="{21F4F04B-4C13-4EC4-8C39-333178C85887}" destId="{C07983F5-11BD-498C-8713-D7DF90D20C19}" srcOrd="0" destOrd="0" presId="urn:microsoft.com/office/officeart/2005/8/layout/vList2"/>
    <dgm:cxn modelId="{CEC34BA5-DB3E-4F17-BD08-B0C0AC35B99A}" type="presOf" srcId="{8DBB9992-F98C-4FB1-85F6-994433AF1968}" destId="{1B64183E-8767-47EE-BAC7-367FD5D57A12}" srcOrd="0" destOrd="0" presId="urn:microsoft.com/office/officeart/2005/8/layout/vList2"/>
    <dgm:cxn modelId="{DDCE4FE5-407B-435B-B8D6-CF0A9BC21149}" type="presParOf" srcId="{1B64183E-8767-47EE-BAC7-367FD5D57A12}" destId="{C07983F5-11BD-498C-8713-D7DF90D20C1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BDFA98-55EB-432F-8DC7-FC83013CAF19}" type="doc">
      <dgm:prSet loTypeId="urn:microsoft.com/office/officeart/2016/7/layout/VerticalHollowActionList" loCatId="List" qsTypeId="urn:microsoft.com/office/officeart/2005/8/quickstyle/simple4" qsCatId="simple" csTypeId="urn:microsoft.com/office/officeart/2005/8/colors/accent0_3" csCatId="mainScheme" phldr="1"/>
      <dgm:spPr/>
      <dgm:t>
        <a:bodyPr/>
        <a:lstStyle/>
        <a:p>
          <a:endParaRPr lang="en-US"/>
        </a:p>
      </dgm:t>
    </dgm:pt>
    <dgm:pt modelId="{42FA2C40-9A76-4C03-8AB9-B3A941970017}">
      <dgm:prSet/>
      <dgm:spPr/>
      <dgm:t>
        <a:bodyPr/>
        <a:lstStyle/>
        <a:p>
          <a:r>
            <a:rPr lang="en-US"/>
            <a:t>Come</a:t>
          </a:r>
        </a:p>
      </dgm:t>
    </dgm:pt>
    <dgm:pt modelId="{B2C53C00-F728-47CF-A4EB-977DA86FAF34}" type="parTrans" cxnId="{C66F9B51-F725-47D4-AE6B-3096757DB299}">
      <dgm:prSet/>
      <dgm:spPr/>
      <dgm:t>
        <a:bodyPr/>
        <a:lstStyle/>
        <a:p>
          <a:endParaRPr lang="en-US"/>
        </a:p>
      </dgm:t>
    </dgm:pt>
    <dgm:pt modelId="{C736CFB6-0617-4033-A025-0638F4C98DDA}" type="sibTrans" cxnId="{C66F9B51-F725-47D4-AE6B-3096757DB299}">
      <dgm:prSet/>
      <dgm:spPr/>
      <dgm:t>
        <a:bodyPr/>
        <a:lstStyle/>
        <a:p>
          <a:endParaRPr lang="en-US"/>
        </a:p>
      </dgm:t>
    </dgm:pt>
    <dgm:pt modelId="{30DAE287-B367-40ED-9189-42F77F2B2A1D}">
      <dgm:prSet/>
      <dgm:spPr/>
      <dgm:t>
        <a:bodyPr/>
        <a:lstStyle/>
        <a:p>
          <a:r>
            <a:rPr lang="en-US"/>
            <a:t>Come to class on time and prepared</a:t>
          </a:r>
        </a:p>
      </dgm:t>
    </dgm:pt>
    <dgm:pt modelId="{2A5EC56E-7292-4B24-AF3E-E65C83375B56}" type="parTrans" cxnId="{9BF69127-5895-4F1F-8CA0-1122742C9018}">
      <dgm:prSet/>
      <dgm:spPr/>
      <dgm:t>
        <a:bodyPr/>
        <a:lstStyle/>
        <a:p>
          <a:endParaRPr lang="en-US"/>
        </a:p>
      </dgm:t>
    </dgm:pt>
    <dgm:pt modelId="{4FAB89FD-A7C6-4E33-A00E-5B51D07E6995}" type="sibTrans" cxnId="{9BF69127-5895-4F1F-8CA0-1122742C9018}">
      <dgm:prSet/>
      <dgm:spPr/>
      <dgm:t>
        <a:bodyPr/>
        <a:lstStyle/>
        <a:p>
          <a:endParaRPr lang="en-US"/>
        </a:p>
      </dgm:t>
    </dgm:pt>
    <dgm:pt modelId="{BD78E947-FF34-495E-A5B0-54E2BBAEC15C}">
      <dgm:prSet/>
      <dgm:spPr/>
      <dgm:t>
        <a:bodyPr/>
        <a:lstStyle/>
        <a:p>
          <a:r>
            <a:rPr lang="en-US"/>
            <a:t>Follow</a:t>
          </a:r>
        </a:p>
      </dgm:t>
    </dgm:pt>
    <dgm:pt modelId="{9DAD82DB-1412-4E72-A876-371D1FB11638}" type="parTrans" cxnId="{1BB26B33-2AFA-42B7-9CB6-6A7D4F22DABE}">
      <dgm:prSet/>
      <dgm:spPr/>
      <dgm:t>
        <a:bodyPr/>
        <a:lstStyle/>
        <a:p>
          <a:endParaRPr lang="en-US"/>
        </a:p>
      </dgm:t>
    </dgm:pt>
    <dgm:pt modelId="{ABA60EB4-16C7-41C2-BA6C-5453796263DE}" type="sibTrans" cxnId="{1BB26B33-2AFA-42B7-9CB6-6A7D4F22DABE}">
      <dgm:prSet/>
      <dgm:spPr/>
      <dgm:t>
        <a:bodyPr/>
        <a:lstStyle/>
        <a:p>
          <a:endParaRPr lang="en-US"/>
        </a:p>
      </dgm:t>
    </dgm:pt>
    <dgm:pt modelId="{C40ED152-80A3-4819-9933-604FE2754DD6}">
      <dgm:prSet/>
      <dgm:spPr/>
      <dgm:t>
        <a:bodyPr/>
        <a:lstStyle/>
        <a:p>
          <a:r>
            <a:rPr lang="en-US"/>
            <a:t>Follow directions and classroom procedures</a:t>
          </a:r>
        </a:p>
      </dgm:t>
    </dgm:pt>
    <dgm:pt modelId="{EC57ED9D-DEB3-4EE2-B38E-E0207B0BFE8C}" type="parTrans" cxnId="{EA79FD97-7C64-41B7-A793-8DCA1BC41474}">
      <dgm:prSet/>
      <dgm:spPr/>
      <dgm:t>
        <a:bodyPr/>
        <a:lstStyle/>
        <a:p>
          <a:endParaRPr lang="en-US"/>
        </a:p>
      </dgm:t>
    </dgm:pt>
    <dgm:pt modelId="{333FC002-4099-4A79-9190-7C3836381C98}" type="sibTrans" cxnId="{EA79FD97-7C64-41B7-A793-8DCA1BC41474}">
      <dgm:prSet/>
      <dgm:spPr/>
      <dgm:t>
        <a:bodyPr/>
        <a:lstStyle/>
        <a:p>
          <a:endParaRPr lang="en-US"/>
        </a:p>
      </dgm:t>
    </dgm:pt>
    <dgm:pt modelId="{83BE089A-547A-4B5A-AE0D-E86457EC1735}">
      <dgm:prSet/>
      <dgm:spPr/>
      <dgm:t>
        <a:bodyPr/>
        <a:lstStyle/>
        <a:p>
          <a:r>
            <a:rPr lang="en-US"/>
            <a:t>Get</a:t>
          </a:r>
        </a:p>
      </dgm:t>
    </dgm:pt>
    <dgm:pt modelId="{1D9AC947-4F4B-4C2F-A762-E0EA0C815129}" type="parTrans" cxnId="{AD5BC762-1C1B-4E6D-80B5-3143414BBEC3}">
      <dgm:prSet/>
      <dgm:spPr/>
      <dgm:t>
        <a:bodyPr/>
        <a:lstStyle/>
        <a:p>
          <a:endParaRPr lang="en-US"/>
        </a:p>
      </dgm:t>
    </dgm:pt>
    <dgm:pt modelId="{841AF964-7C52-46DA-A92C-19980FD479A6}" type="sibTrans" cxnId="{AD5BC762-1C1B-4E6D-80B5-3143414BBEC3}">
      <dgm:prSet/>
      <dgm:spPr/>
      <dgm:t>
        <a:bodyPr/>
        <a:lstStyle/>
        <a:p>
          <a:endParaRPr lang="en-US"/>
        </a:p>
      </dgm:t>
    </dgm:pt>
    <dgm:pt modelId="{7AA40199-8140-4AA5-AC97-D7CE2D718DA9}">
      <dgm:prSet/>
      <dgm:spPr/>
      <dgm:t>
        <a:bodyPr/>
        <a:lstStyle/>
        <a:p>
          <a:r>
            <a:rPr lang="en-US" dirty="0"/>
            <a:t>Get permission to speak or leave the chat</a:t>
          </a:r>
        </a:p>
      </dgm:t>
    </dgm:pt>
    <dgm:pt modelId="{4AD92468-2213-4DAF-AD41-37CEC4807195}" type="parTrans" cxnId="{F4AD042F-F1F1-4524-93C0-A93201780AC2}">
      <dgm:prSet/>
      <dgm:spPr/>
      <dgm:t>
        <a:bodyPr/>
        <a:lstStyle/>
        <a:p>
          <a:endParaRPr lang="en-US"/>
        </a:p>
      </dgm:t>
    </dgm:pt>
    <dgm:pt modelId="{6B63C377-0304-40BE-A948-8B22086C362B}" type="sibTrans" cxnId="{F4AD042F-F1F1-4524-93C0-A93201780AC2}">
      <dgm:prSet/>
      <dgm:spPr/>
      <dgm:t>
        <a:bodyPr/>
        <a:lstStyle/>
        <a:p>
          <a:endParaRPr lang="en-US"/>
        </a:p>
      </dgm:t>
    </dgm:pt>
    <dgm:pt modelId="{F8F4C8B2-405C-40DF-AF29-EAA1261A4FC2}">
      <dgm:prSet/>
      <dgm:spPr/>
      <dgm:t>
        <a:bodyPr/>
        <a:lstStyle/>
        <a:p>
          <a:r>
            <a:rPr lang="en-US"/>
            <a:t>Respect</a:t>
          </a:r>
        </a:p>
      </dgm:t>
    </dgm:pt>
    <dgm:pt modelId="{19C59E71-4957-4517-B6F3-5CCDE1FC648E}" type="parTrans" cxnId="{756726DB-8A7A-46DD-929E-A8FA72E0A406}">
      <dgm:prSet/>
      <dgm:spPr/>
      <dgm:t>
        <a:bodyPr/>
        <a:lstStyle/>
        <a:p>
          <a:endParaRPr lang="en-US"/>
        </a:p>
      </dgm:t>
    </dgm:pt>
    <dgm:pt modelId="{BEC6B18F-10FA-4F54-9F9D-A49CF76DA86A}" type="sibTrans" cxnId="{756726DB-8A7A-46DD-929E-A8FA72E0A406}">
      <dgm:prSet/>
      <dgm:spPr/>
      <dgm:t>
        <a:bodyPr/>
        <a:lstStyle/>
        <a:p>
          <a:endParaRPr lang="en-US"/>
        </a:p>
      </dgm:t>
    </dgm:pt>
    <dgm:pt modelId="{D2B1F1FE-6AD9-452B-B470-506212454CA7}">
      <dgm:prSet/>
      <dgm:spPr/>
      <dgm:t>
        <a:bodyPr/>
        <a:lstStyle/>
        <a:p>
          <a:r>
            <a:rPr lang="en-US"/>
            <a:t>Respect all people and things</a:t>
          </a:r>
        </a:p>
      </dgm:t>
    </dgm:pt>
    <dgm:pt modelId="{8DFC0A32-4199-4800-995A-35A200A6074F}" type="parTrans" cxnId="{C732F6A8-1E13-4368-BFB6-5688165F18CA}">
      <dgm:prSet/>
      <dgm:spPr/>
      <dgm:t>
        <a:bodyPr/>
        <a:lstStyle/>
        <a:p>
          <a:endParaRPr lang="en-US"/>
        </a:p>
      </dgm:t>
    </dgm:pt>
    <dgm:pt modelId="{77E58053-CE6C-44A8-BC7F-CC48F5CE2389}" type="sibTrans" cxnId="{C732F6A8-1E13-4368-BFB6-5688165F18CA}">
      <dgm:prSet/>
      <dgm:spPr/>
      <dgm:t>
        <a:bodyPr/>
        <a:lstStyle/>
        <a:p>
          <a:endParaRPr lang="en-US"/>
        </a:p>
      </dgm:t>
    </dgm:pt>
    <dgm:pt modelId="{9F63DBC3-1726-4740-8D14-EAD89B603CD8}" type="pres">
      <dgm:prSet presAssocID="{1BBDFA98-55EB-432F-8DC7-FC83013CAF19}" presName="Name0" presStyleCnt="0">
        <dgm:presLayoutVars>
          <dgm:dir/>
          <dgm:animLvl val="lvl"/>
          <dgm:resizeHandles val="exact"/>
        </dgm:presLayoutVars>
      </dgm:prSet>
      <dgm:spPr/>
    </dgm:pt>
    <dgm:pt modelId="{5B2EE0E6-6D35-483E-8F95-EE18CB2EB2B6}" type="pres">
      <dgm:prSet presAssocID="{42FA2C40-9A76-4C03-8AB9-B3A941970017}" presName="linNode" presStyleCnt="0"/>
      <dgm:spPr/>
    </dgm:pt>
    <dgm:pt modelId="{8F2736C5-8249-4421-A006-BC10CCB63525}" type="pres">
      <dgm:prSet presAssocID="{42FA2C40-9A76-4C03-8AB9-B3A941970017}" presName="parentText" presStyleLbl="solidFgAcc1" presStyleIdx="0" presStyleCnt="4">
        <dgm:presLayoutVars>
          <dgm:chMax val="1"/>
          <dgm:bulletEnabled/>
        </dgm:presLayoutVars>
      </dgm:prSet>
      <dgm:spPr/>
    </dgm:pt>
    <dgm:pt modelId="{CBB6D7D2-002B-4361-AD86-E7EE72D4516E}" type="pres">
      <dgm:prSet presAssocID="{42FA2C40-9A76-4C03-8AB9-B3A941970017}" presName="descendantText" presStyleLbl="alignNode1" presStyleIdx="0" presStyleCnt="4">
        <dgm:presLayoutVars>
          <dgm:bulletEnabled/>
        </dgm:presLayoutVars>
      </dgm:prSet>
      <dgm:spPr/>
    </dgm:pt>
    <dgm:pt modelId="{5360114E-9DDB-4969-9391-14C90FA9B304}" type="pres">
      <dgm:prSet presAssocID="{C736CFB6-0617-4033-A025-0638F4C98DDA}" presName="sp" presStyleCnt="0"/>
      <dgm:spPr/>
    </dgm:pt>
    <dgm:pt modelId="{282373CA-CA8D-483D-97CD-34201A377C2D}" type="pres">
      <dgm:prSet presAssocID="{BD78E947-FF34-495E-A5B0-54E2BBAEC15C}" presName="linNode" presStyleCnt="0"/>
      <dgm:spPr/>
    </dgm:pt>
    <dgm:pt modelId="{8C1FCBF2-DFB5-490F-8E75-F4445B142682}" type="pres">
      <dgm:prSet presAssocID="{BD78E947-FF34-495E-A5B0-54E2BBAEC15C}" presName="parentText" presStyleLbl="solidFgAcc1" presStyleIdx="1" presStyleCnt="4">
        <dgm:presLayoutVars>
          <dgm:chMax val="1"/>
          <dgm:bulletEnabled/>
        </dgm:presLayoutVars>
      </dgm:prSet>
      <dgm:spPr/>
    </dgm:pt>
    <dgm:pt modelId="{7C80FD5E-9675-4800-B4AC-8FE1FC42D64E}" type="pres">
      <dgm:prSet presAssocID="{BD78E947-FF34-495E-A5B0-54E2BBAEC15C}" presName="descendantText" presStyleLbl="alignNode1" presStyleIdx="1" presStyleCnt="4">
        <dgm:presLayoutVars>
          <dgm:bulletEnabled/>
        </dgm:presLayoutVars>
      </dgm:prSet>
      <dgm:spPr/>
    </dgm:pt>
    <dgm:pt modelId="{83EE0630-C928-4256-8861-0ADE04B69A51}" type="pres">
      <dgm:prSet presAssocID="{ABA60EB4-16C7-41C2-BA6C-5453796263DE}" presName="sp" presStyleCnt="0"/>
      <dgm:spPr/>
    </dgm:pt>
    <dgm:pt modelId="{18F9EB9E-94D7-4FBE-86D0-E0AC4D865B70}" type="pres">
      <dgm:prSet presAssocID="{83BE089A-547A-4B5A-AE0D-E86457EC1735}" presName="linNode" presStyleCnt="0"/>
      <dgm:spPr/>
    </dgm:pt>
    <dgm:pt modelId="{D1642EC9-D72E-4458-A997-1BD10F7978EF}" type="pres">
      <dgm:prSet presAssocID="{83BE089A-547A-4B5A-AE0D-E86457EC1735}" presName="parentText" presStyleLbl="solidFgAcc1" presStyleIdx="2" presStyleCnt="4">
        <dgm:presLayoutVars>
          <dgm:chMax val="1"/>
          <dgm:bulletEnabled/>
        </dgm:presLayoutVars>
      </dgm:prSet>
      <dgm:spPr/>
    </dgm:pt>
    <dgm:pt modelId="{482CEB86-3FE6-4DDA-B8F3-2A7DF52CB017}" type="pres">
      <dgm:prSet presAssocID="{83BE089A-547A-4B5A-AE0D-E86457EC1735}" presName="descendantText" presStyleLbl="alignNode1" presStyleIdx="2" presStyleCnt="4">
        <dgm:presLayoutVars>
          <dgm:bulletEnabled/>
        </dgm:presLayoutVars>
      </dgm:prSet>
      <dgm:spPr/>
    </dgm:pt>
    <dgm:pt modelId="{8F2495C7-505C-4278-9419-554EA7B02D4A}" type="pres">
      <dgm:prSet presAssocID="{841AF964-7C52-46DA-A92C-19980FD479A6}" presName="sp" presStyleCnt="0"/>
      <dgm:spPr/>
    </dgm:pt>
    <dgm:pt modelId="{0ED5DF24-8BC3-4D65-8273-031203497FA3}" type="pres">
      <dgm:prSet presAssocID="{F8F4C8B2-405C-40DF-AF29-EAA1261A4FC2}" presName="linNode" presStyleCnt="0"/>
      <dgm:spPr/>
    </dgm:pt>
    <dgm:pt modelId="{6AC80B8B-3EF0-438E-B50A-C4B93A153CEE}" type="pres">
      <dgm:prSet presAssocID="{F8F4C8B2-405C-40DF-AF29-EAA1261A4FC2}" presName="parentText" presStyleLbl="solidFgAcc1" presStyleIdx="3" presStyleCnt="4">
        <dgm:presLayoutVars>
          <dgm:chMax val="1"/>
          <dgm:bulletEnabled/>
        </dgm:presLayoutVars>
      </dgm:prSet>
      <dgm:spPr/>
    </dgm:pt>
    <dgm:pt modelId="{FF560BC2-8B5A-47C8-BD31-6D7CDF777135}" type="pres">
      <dgm:prSet presAssocID="{F8F4C8B2-405C-40DF-AF29-EAA1261A4FC2}" presName="descendantText" presStyleLbl="alignNode1" presStyleIdx="3" presStyleCnt="4">
        <dgm:presLayoutVars>
          <dgm:bulletEnabled/>
        </dgm:presLayoutVars>
      </dgm:prSet>
      <dgm:spPr/>
    </dgm:pt>
  </dgm:ptLst>
  <dgm:cxnLst>
    <dgm:cxn modelId="{5F93E70C-E5BD-459A-9C4B-5FE0183920C3}" type="presOf" srcId="{83BE089A-547A-4B5A-AE0D-E86457EC1735}" destId="{D1642EC9-D72E-4458-A997-1BD10F7978EF}" srcOrd="0" destOrd="0" presId="urn:microsoft.com/office/officeart/2016/7/layout/VerticalHollowActionList"/>
    <dgm:cxn modelId="{9BF69127-5895-4F1F-8CA0-1122742C9018}" srcId="{42FA2C40-9A76-4C03-8AB9-B3A941970017}" destId="{30DAE287-B367-40ED-9189-42F77F2B2A1D}" srcOrd="0" destOrd="0" parTransId="{2A5EC56E-7292-4B24-AF3E-E65C83375B56}" sibTransId="{4FAB89FD-A7C6-4E33-A00E-5B51D07E6995}"/>
    <dgm:cxn modelId="{F4AD042F-F1F1-4524-93C0-A93201780AC2}" srcId="{83BE089A-547A-4B5A-AE0D-E86457EC1735}" destId="{7AA40199-8140-4AA5-AC97-D7CE2D718DA9}" srcOrd="0" destOrd="0" parTransId="{4AD92468-2213-4DAF-AD41-37CEC4807195}" sibTransId="{6B63C377-0304-40BE-A948-8B22086C362B}"/>
    <dgm:cxn modelId="{1BB26B33-2AFA-42B7-9CB6-6A7D4F22DABE}" srcId="{1BBDFA98-55EB-432F-8DC7-FC83013CAF19}" destId="{BD78E947-FF34-495E-A5B0-54E2BBAEC15C}" srcOrd="1" destOrd="0" parTransId="{9DAD82DB-1412-4E72-A876-371D1FB11638}" sibTransId="{ABA60EB4-16C7-41C2-BA6C-5453796263DE}"/>
    <dgm:cxn modelId="{AD5BC762-1C1B-4E6D-80B5-3143414BBEC3}" srcId="{1BBDFA98-55EB-432F-8DC7-FC83013CAF19}" destId="{83BE089A-547A-4B5A-AE0D-E86457EC1735}" srcOrd="2" destOrd="0" parTransId="{1D9AC947-4F4B-4C2F-A762-E0EA0C815129}" sibTransId="{841AF964-7C52-46DA-A92C-19980FD479A6}"/>
    <dgm:cxn modelId="{7C8CBC49-E846-4149-B439-6B723E718BC2}" type="presOf" srcId="{F8F4C8B2-405C-40DF-AF29-EAA1261A4FC2}" destId="{6AC80B8B-3EF0-438E-B50A-C4B93A153CEE}" srcOrd="0" destOrd="0" presId="urn:microsoft.com/office/officeart/2016/7/layout/VerticalHollowActionList"/>
    <dgm:cxn modelId="{C66F9B51-F725-47D4-AE6B-3096757DB299}" srcId="{1BBDFA98-55EB-432F-8DC7-FC83013CAF19}" destId="{42FA2C40-9A76-4C03-8AB9-B3A941970017}" srcOrd="0" destOrd="0" parTransId="{B2C53C00-F728-47CF-A4EB-977DA86FAF34}" sibTransId="{C736CFB6-0617-4033-A025-0638F4C98DDA}"/>
    <dgm:cxn modelId="{CE8FB287-4B65-4B6C-A1A7-D8DF76DE87F6}" type="presOf" srcId="{D2B1F1FE-6AD9-452B-B470-506212454CA7}" destId="{FF560BC2-8B5A-47C8-BD31-6D7CDF777135}" srcOrd="0" destOrd="0" presId="urn:microsoft.com/office/officeart/2016/7/layout/VerticalHollowActionList"/>
    <dgm:cxn modelId="{E69D0F8F-EB81-4403-B818-A2757E8C45A3}" type="presOf" srcId="{C40ED152-80A3-4819-9933-604FE2754DD6}" destId="{7C80FD5E-9675-4800-B4AC-8FE1FC42D64E}" srcOrd="0" destOrd="0" presId="urn:microsoft.com/office/officeart/2016/7/layout/VerticalHollowActionList"/>
    <dgm:cxn modelId="{AF1C2395-EF27-43B4-80CC-BC7F65C6E08A}" type="presOf" srcId="{30DAE287-B367-40ED-9189-42F77F2B2A1D}" destId="{CBB6D7D2-002B-4361-AD86-E7EE72D4516E}" srcOrd="0" destOrd="0" presId="urn:microsoft.com/office/officeart/2016/7/layout/VerticalHollowActionList"/>
    <dgm:cxn modelId="{4702F696-5D2E-4ED2-B773-EAEC1653F0BA}" type="presOf" srcId="{1BBDFA98-55EB-432F-8DC7-FC83013CAF19}" destId="{9F63DBC3-1726-4740-8D14-EAD89B603CD8}" srcOrd="0" destOrd="0" presId="urn:microsoft.com/office/officeart/2016/7/layout/VerticalHollowActionList"/>
    <dgm:cxn modelId="{EA79FD97-7C64-41B7-A793-8DCA1BC41474}" srcId="{BD78E947-FF34-495E-A5B0-54E2BBAEC15C}" destId="{C40ED152-80A3-4819-9933-604FE2754DD6}" srcOrd="0" destOrd="0" parTransId="{EC57ED9D-DEB3-4EE2-B38E-E0207B0BFE8C}" sibTransId="{333FC002-4099-4A79-9190-7C3836381C98}"/>
    <dgm:cxn modelId="{FB6BB29D-ABB4-4538-8C4C-E8DB62E6C659}" type="presOf" srcId="{BD78E947-FF34-495E-A5B0-54E2BBAEC15C}" destId="{8C1FCBF2-DFB5-490F-8E75-F4445B142682}" srcOrd="0" destOrd="0" presId="urn:microsoft.com/office/officeart/2016/7/layout/VerticalHollowActionList"/>
    <dgm:cxn modelId="{C732F6A8-1E13-4368-BFB6-5688165F18CA}" srcId="{F8F4C8B2-405C-40DF-AF29-EAA1261A4FC2}" destId="{D2B1F1FE-6AD9-452B-B470-506212454CA7}" srcOrd="0" destOrd="0" parTransId="{8DFC0A32-4199-4800-995A-35A200A6074F}" sibTransId="{77E58053-CE6C-44A8-BC7F-CC48F5CE2389}"/>
    <dgm:cxn modelId="{E42235CA-1D09-49C1-B9F7-D510FF520599}" type="presOf" srcId="{42FA2C40-9A76-4C03-8AB9-B3A941970017}" destId="{8F2736C5-8249-4421-A006-BC10CCB63525}" srcOrd="0" destOrd="0" presId="urn:microsoft.com/office/officeart/2016/7/layout/VerticalHollowActionList"/>
    <dgm:cxn modelId="{756726DB-8A7A-46DD-929E-A8FA72E0A406}" srcId="{1BBDFA98-55EB-432F-8DC7-FC83013CAF19}" destId="{F8F4C8B2-405C-40DF-AF29-EAA1261A4FC2}" srcOrd="3" destOrd="0" parTransId="{19C59E71-4957-4517-B6F3-5CCDE1FC648E}" sibTransId="{BEC6B18F-10FA-4F54-9F9D-A49CF76DA86A}"/>
    <dgm:cxn modelId="{6BD4D9E8-D7E8-4CC2-9B5E-A02EA6732D91}" type="presOf" srcId="{7AA40199-8140-4AA5-AC97-D7CE2D718DA9}" destId="{482CEB86-3FE6-4DDA-B8F3-2A7DF52CB017}" srcOrd="0" destOrd="0" presId="urn:microsoft.com/office/officeart/2016/7/layout/VerticalHollowActionList"/>
    <dgm:cxn modelId="{3EC52C93-6464-400D-8A16-E52703BDF822}" type="presParOf" srcId="{9F63DBC3-1726-4740-8D14-EAD89B603CD8}" destId="{5B2EE0E6-6D35-483E-8F95-EE18CB2EB2B6}" srcOrd="0" destOrd="0" presId="urn:microsoft.com/office/officeart/2016/7/layout/VerticalHollowActionList"/>
    <dgm:cxn modelId="{41BFC185-614B-48C6-922F-80800AF8D039}" type="presParOf" srcId="{5B2EE0E6-6D35-483E-8F95-EE18CB2EB2B6}" destId="{8F2736C5-8249-4421-A006-BC10CCB63525}" srcOrd="0" destOrd="0" presId="urn:microsoft.com/office/officeart/2016/7/layout/VerticalHollowActionList"/>
    <dgm:cxn modelId="{0E118CD1-1DDA-4A37-AF0D-5DE05D5EA497}" type="presParOf" srcId="{5B2EE0E6-6D35-483E-8F95-EE18CB2EB2B6}" destId="{CBB6D7D2-002B-4361-AD86-E7EE72D4516E}" srcOrd="1" destOrd="0" presId="urn:microsoft.com/office/officeart/2016/7/layout/VerticalHollowActionList"/>
    <dgm:cxn modelId="{95BD2E85-3D4E-4AC9-B97A-4C55246DB05E}" type="presParOf" srcId="{9F63DBC3-1726-4740-8D14-EAD89B603CD8}" destId="{5360114E-9DDB-4969-9391-14C90FA9B304}" srcOrd="1" destOrd="0" presId="urn:microsoft.com/office/officeart/2016/7/layout/VerticalHollowActionList"/>
    <dgm:cxn modelId="{16167472-6AB4-40EE-8B73-0F59414814C3}" type="presParOf" srcId="{9F63DBC3-1726-4740-8D14-EAD89B603CD8}" destId="{282373CA-CA8D-483D-97CD-34201A377C2D}" srcOrd="2" destOrd="0" presId="urn:microsoft.com/office/officeart/2016/7/layout/VerticalHollowActionList"/>
    <dgm:cxn modelId="{7C82162C-2D0F-42F6-8388-127EC9D79811}" type="presParOf" srcId="{282373CA-CA8D-483D-97CD-34201A377C2D}" destId="{8C1FCBF2-DFB5-490F-8E75-F4445B142682}" srcOrd="0" destOrd="0" presId="urn:microsoft.com/office/officeart/2016/7/layout/VerticalHollowActionList"/>
    <dgm:cxn modelId="{48210C6F-2F0A-48DF-A1B1-66707C399A58}" type="presParOf" srcId="{282373CA-CA8D-483D-97CD-34201A377C2D}" destId="{7C80FD5E-9675-4800-B4AC-8FE1FC42D64E}" srcOrd="1" destOrd="0" presId="urn:microsoft.com/office/officeart/2016/7/layout/VerticalHollowActionList"/>
    <dgm:cxn modelId="{025F3CDC-2DF1-42C6-851D-E0009E168898}" type="presParOf" srcId="{9F63DBC3-1726-4740-8D14-EAD89B603CD8}" destId="{83EE0630-C928-4256-8861-0ADE04B69A51}" srcOrd="3" destOrd="0" presId="urn:microsoft.com/office/officeart/2016/7/layout/VerticalHollowActionList"/>
    <dgm:cxn modelId="{E774359B-04BA-4127-8A10-982347847ABD}" type="presParOf" srcId="{9F63DBC3-1726-4740-8D14-EAD89B603CD8}" destId="{18F9EB9E-94D7-4FBE-86D0-E0AC4D865B70}" srcOrd="4" destOrd="0" presId="urn:microsoft.com/office/officeart/2016/7/layout/VerticalHollowActionList"/>
    <dgm:cxn modelId="{64DDEBC0-B7C5-45A6-B799-C33598916C02}" type="presParOf" srcId="{18F9EB9E-94D7-4FBE-86D0-E0AC4D865B70}" destId="{D1642EC9-D72E-4458-A997-1BD10F7978EF}" srcOrd="0" destOrd="0" presId="urn:microsoft.com/office/officeart/2016/7/layout/VerticalHollowActionList"/>
    <dgm:cxn modelId="{2A257FCC-1AFD-47EE-892A-4D78F3BEB6C4}" type="presParOf" srcId="{18F9EB9E-94D7-4FBE-86D0-E0AC4D865B70}" destId="{482CEB86-3FE6-4DDA-B8F3-2A7DF52CB017}" srcOrd="1" destOrd="0" presId="urn:microsoft.com/office/officeart/2016/7/layout/VerticalHollowActionList"/>
    <dgm:cxn modelId="{88D1F663-BA1F-4914-8E37-46CAF20172D0}" type="presParOf" srcId="{9F63DBC3-1726-4740-8D14-EAD89B603CD8}" destId="{8F2495C7-505C-4278-9419-554EA7B02D4A}" srcOrd="5" destOrd="0" presId="urn:microsoft.com/office/officeart/2016/7/layout/VerticalHollowActionList"/>
    <dgm:cxn modelId="{216C9AF3-4EAD-4CD9-8CE2-31A22C38970F}" type="presParOf" srcId="{9F63DBC3-1726-4740-8D14-EAD89B603CD8}" destId="{0ED5DF24-8BC3-4D65-8273-031203497FA3}" srcOrd="6" destOrd="0" presId="urn:microsoft.com/office/officeart/2016/7/layout/VerticalHollowActionList"/>
    <dgm:cxn modelId="{2B76C347-F63F-49B0-ADE2-3C2CE8E67D8E}" type="presParOf" srcId="{0ED5DF24-8BC3-4D65-8273-031203497FA3}" destId="{6AC80B8B-3EF0-438E-B50A-C4B93A153CEE}" srcOrd="0" destOrd="0" presId="urn:microsoft.com/office/officeart/2016/7/layout/VerticalHollowActionList"/>
    <dgm:cxn modelId="{B466A4EB-FD35-4D1F-B7F3-29D48B6CFC5B}" type="presParOf" srcId="{0ED5DF24-8BC3-4D65-8273-031203497FA3}" destId="{FF560BC2-8B5A-47C8-BD31-6D7CDF777135}"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EFD095-653B-4EF1-AFC6-FFBB20796098}" type="doc">
      <dgm:prSet loTypeId="urn:microsoft.com/office/officeart/2016/7/layout/BasicLinearProcessNumbered" loCatId="process" qsTypeId="urn:microsoft.com/office/officeart/2005/8/quickstyle/simple4" qsCatId="simple" csTypeId="urn:microsoft.com/office/officeart/2005/8/colors/accent3_2" csCatId="accent3" phldr="1"/>
      <dgm:spPr/>
      <dgm:t>
        <a:bodyPr/>
        <a:lstStyle/>
        <a:p>
          <a:endParaRPr lang="en-US"/>
        </a:p>
      </dgm:t>
    </dgm:pt>
    <dgm:pt modelId="{FDF8BC2B-4C1E-419A-89D1-2B974CCF2924}">
      <dgm:prSet/>
      <dgm:spPr/>
      <dgm:t>
        <a:bodyPr/>
        <a:lstStyle/>
        <a:p>
          <a:r>
            <a:rPr lang="en-US" dirty="0"/>
            <a:t>While I’m talking or another student has the floor, everyone else in the room should be actively listening to the speaker.</a:t>
          </a:r>
        </a:p>
      </dgm:t>
    </dgm:pt>
    <dgm:pt modelId="{AFDC9DC3-6722-4893-BF39-CF98423A347A}" type="parTrans" cxnId="{E9B3B360-E5AC-41C6-A9A2-4632B0C14010}">
      <dgm:prSet/>
      <dgm:spPr/>
      <dgm:t>
        <a:bodyPr/>
        <a:lstStyle/>
        <a:p>
          <a:endParaRPr lang="en-US"/>
        </a:p>
      </dgm:t>
    </dgm:pt>
    <dgm:pt modelId="{2076385D-5A40-48A1-9556-FE0D36E6DA59}" type="sibTrans" cxnId="{E9B3B360-E5AC-41C6-A9A2-4632B0C14010}">
      <dgm:prSet phldrT="1" phldr="0"/>
      <dgm:spPr/>
      <dgm:t>
        <a:bodyPr/>
        <a:lstStyle/>
        <a:p>
          <a:r>
            <a:rPr lang="en-US"/>
            <a:t>1</a:t>
          </a:r>
        </a:p>
      </dgm:t>
    </dgm:pt>
    <dgm:pt modelId="{13BB3665-A4A0-41D5-9D81-766A4CB3F5F5}">
      <dgm:prSet/>
      <dgm:spPr/>
      <dgm:t>
        <a:bodyPr/>
        <a:lstStyle/>
        <a:p>
          <a:r>
            <a:rPr lang="en-US"/>
            <a:t>If you have a response to a question that has been asked, then raise your hand and wait quietly to be called on.  </a:t>
          </a:r>
          <a:r>
            <a:rPr lang="en-US" b="1"/>
            <a:t>DO NOT </a:t>
          </a:r>
          <a:r>
            <a:rPr lang="en-US"/>
            <a:t>simply call out.</a:t>
          </a:r>
        </a:p>
      </dgm:t>
    </dgm:pt>
    <dgm:pt modelId="{996FFC81-EC17-45A9-84A5-2C28D10675A7}" type="parTrans" cxnId="{F0524E2E-3772-4312-AE8E-E1D9EF455143}">
      <dgm:prSet/>
      <dgm:spPr/>
      <dgm:t>
        <a:bodyPr/>
        <a:lstStyle/>
        <a:p>
          <a:endParaRPr lang="en-US"/>
        </a:p>
      </dgm:t>
    </dgm:pt>
    <dgm:pt modelId="{8F6BA5BF-6BB8-4DF3-9BC7-FA978C40D0A1}" type="sibTrans" cxnId="{F0524E2E-3772-4312-AE8E-E1D9EF455143}">
      <dgm:prSet phldrT="2" phldr="0"/>
      <dgm:spPr/>
      <dgm:t>
        <a:bodyPr/>
        <a:lstStyle/>
        <a:p>
          <a:r>
            <a:rPr lang="en-US"/>
            <a:t>2</a:t>
          </a:r>
        </a:p>
      </dgm:t>
    </dgm:pt>
    <dgm:pt modelId="{1EA37A69-CE4A-4629-BC1E-62FE7942D7E9}">
      <dgm:prSet/>
      <dgm:spPr/>
      <dgm:t>
        <a:bodyPr/>
        <a:lstStyle/>
        <a:p>
          <a:r>
            <a:rPr lang="en-US" dirty="0"/>
            <a:t>Sometimes I will at random call on someone to answer a question. Make sure you are always listening. </a:t>
          </a:r>
        </a:p>
      </dgm:t>
    </dgm:pt>
    <dgm:pt modelId="{C446BE5A-3C0F-41F1-B29C-D6C879153BC2}" type="parTrans" cxnId="{4D72B6E3-4215-4118-A790-1F3C858AED2B}">
      <dgm:prSet/>
      <dgm:spPr/>
      <dgm:t>
        <a:bodyPr/>
        <a:lstStyle/>
        <a:p>
          <a:endParaRPr lang="en-US"/>
        </a:p>
      </dgm:t>
    </dgm:pt>
    <dgm:pt modelId="{9E21765C-F1F6-4115-B187-44EDD728C075}" type="sibTrans" cxnId="{4D72B6E3-4215-4118-A790-1F3C858AED2B}">
      <dgm:prSet phldrT="3" phldr="0"/>
      <dgm:spPr/>
      <dgm:t>
        <a:bodyPr/>
        <a:lstStyle/>
        <a:p>
          <a:r>
            <a:rPr lang="en-US"/>
            <a:t>3</a:t>
          </a:r>
        </a:p>
      </dgm:t>
    </dgm:pt>
    <dgm:pt modelId="{638DB81B-78EF-4436-8FBB-D3DC9CA0D1B4}" type="pres">
      <dgm:prSet presAssocID="{CCEFD095-653B-4EF1-AFC6-FFBB20796098}" presName="Name0" presStyleCnt="0">
        <dgm:presLayoutVars>
          <dgm:animLvl val="lvl"/>
          <dgm:resizeHandles val="exact"/>
        </dgm:presLayoutVars>
      </dgm:prSet>
      <dgm:spPr/>
    </dgm:pt>
    <dgm:pt modelId="{CE01BE7C-9B5B-47DE-830D-E645E4909B61}" type="pres">
      <dgm:prSet presAssocID="{FDF8BC2B-4C1E-419A-89D1-2B974CCF2924}" presName="compositeNode" presStyleCnt="0">
        <dgm:presLayoutVars>
          <dgm:bulletEnabled val="1"/>
        </dgm:presLayoutVars>
      </dgm:prSet>
      <dgm:spPr/>
    </dgm:pt>
    <dgm:pt modelId="{4C3A525F-4FA6-4099-801E-5823F3F1B20D}" type="pres">
      <dgm:prSet presAssocID="{FDF8BC2B-4C1E-419A-89D1-2B974CCF2924}" presName="bgRect" presStyleLbl="bgAccFollowNode1" presStyleIdx="0" presStyleCnt="3" custLinFactNeighborX="-6280" custLinFactNeighborY="-64509"/>
      <dgm:spPr/>
    </dgm:pt>
    <dgm:pt modelId="{8F8CADB0-A3DF-46AA-8998-03C44705B84E}" type="pres">
      <dgm:prSet presAssocID="{2076385D-5A40-48A1-9556-FE0D36E6DA59}" presName="sibTransNodeCircle" presStyleLbl="alignNode1" presStyleIdx="0" presStyleCnt="6">
        <dgm:presLayoutVars>
          <dgm:chMax val="0"/>
          <dgm:bulletEnabled/>
        </dgm:presLayoutVars>
      </dgm:prSet>
      <dgm:spPr/>
    </dgm:pt>
    <dgm:pt modelId="{388DC55A-567B-4397-9987-E82DB439033A}" type="pres">
      <dgm:prSet presAssocID="{FDF8BC2B-4C1E-419A-89D1-2B974CCF2924}" presName="bottomLine" presStyleLbl="alignNode1" presStyleIdx="1" presStyleCnt="6">
        <dgm:presLayoutVars/>
      </dgm:prSet>
      <dgm:spPr/>
    </dgm:pt>
    <dgm:pt modelId="{A2F4D405-0DA2-4943-903D-9A949D3512F9}" type="pres">
      <dgm:prSet presAssocID="{FDF8BC2B-4C1E-419A-89D1-2B974CCF2924}" presName="nodeText" presStyleLbl="bgAccFollowNode1" presStyleIdx="0" presStyleCnt="3">
        <dgm:presLayoutVars>
          <dgm:bulletEnabled val="1"/>
        </dgm:presLayoutVars>
      </dgm:prSet>
      <dgm:spPr/>
    </dgm:pt>
    <dgm:pt modelId="{C4DB2EE4-0B78-4016-9254-C48376E37D44}" type="pres">
      <dgm:prSet presAssocID="{2076385D-5A40-48A1-9556-FE0D36E6DA59}" presName="sibTrans" presStyleCnt="0"/>
      <dgm:spPr/>
    </dgm:pt>
    <dgm:pt modelId="{B4823B6F-15B1-40B2-95B8-226C328BE1EC}" type="pres">
      <dgm:prSet presAssocID="{13BB3665-A4A0-41D5-9D81-766A4CB3F5F5}" presName="compositeNode" presStyleCnt="0">
        <dgm:presLayoutVars>
          <dgm:bulletEnabled val="1"/>
        </dgm:presLayoutVars>
      </dgm:prSet>
      <dgm:spPr/>
    </dgm:pt>
    <dgm:pt modelId="{81603D81-4708-4FD3-9A34-95326CAB460A}" type="pres">
      <dgm:prSet presAssocID="{13BB3665-A4A0-41D5-9D81-766A4CB3F5F5}" presName="bgRect" presStyleLbl="bgAccFollowNode1" presStyleIdx="1" presStyleCnt="3"/>
      <dgm:spPr/>
    </dgm:pt>
    <dgm:pt modelId="{EA7539E6-74CF-474C-806D-E5D1EE8E17A1}" type="pres">
      <dgm:prSet presAssocID="{8F6BA5BF-6BB8-4DF3-9BC7-FA978C40D0A1}" presName="sibTransNodeCircle" presStyleLbl="alignNode1" presStyleIdx="2" presStyleCnt="6">
        <dgm:presLayoutVars>
          <dgm:chMax val="0"/>
          <dgm:bulletEnabled/>
        </dgm:presLayoutVars>
      </dgm:prSet>
      <dgm:spPr/>
    </dgm:pt>
    <dgm:pt modelId="{EB5AB5E3-2E1C-47EF-B882-760FB059F73B}" type="pres">
      <dgm:prSet presAssocID="{13BB3665-A4A0-41D5-9D81-766A4CB3F5F5}" presName="bottomLine" presStyleLbl="alignNode1" presStyleIdx="3" presStyleCnt="6">
        <dgm:presLayoutVars/>
      </dgm:prSet>
      <dgm:spPr/>
    </dgm:pt>
    <dgm:pt modelId="{DB4ED2A1-0A20-426E-B2FF-D3146DFE43F7}" type="pres">
      <dgm:prSet presAssocID="{13BB3665-A4A0-41D5-9D81-766A4CB3F5F5}" presName="nodeText" presStyleLbl="bgAccFollowNode1" presStyleIdx="1" presStyleCnt="3">
        <dgm:presLayoutVars>
          <dgm:bulletEnabled val="1"/>
        </dgm:presLayoutVars>
      </dgm:prSet>
      <dgm:spPr/>
    </dgm:pt>
    <dgm:pt modelId="{6C66D505-51DB-46BF-B28A-AB506115A30F}" type="pres">
      <dgm:prSet presAssocID="{8F6BA5BF-6BB8-4DF3-9BC7-FA978C40D0A1}" presName="sibTrans" presStyleCnt="0"/>
      <dgm:spPr/>
    </dgm:pt>
    <dgm:pt modelId="{9E217401-CDAA-4CEF-B3AB-E277E9E6B9DA}" type="pres">
      <dgm:prSet presAssocID="{1EA37A69-CE4A-4629-BC1E-62FE7942D7E9}" presName="compositeNode" presStyleCnt="0">
        <dgm:presLayoutVars>
          <dgm:bulletEnabled val="1"/>
        </dgm:presLayoutVars>
      </dgm:prSet>
      <dgm:spPr/>
    </dgm:pt>
    <dgm:pt modelId="{A738EE94-3F98-45B2-93E8-DDCF20CA21D5}" type="pres">
      <dgm:prSet presAssocID="{1EA37A69-CE4A-4629-BC1E-62FE7942D7E9}" presName="bgRect" presStyleLbl="bgAccFollowNode1" presStyleIdx="2" presStyleCnt="3"/>
      <dgm:spPr/>
    </dgm:pt>
    <dgm:pt modelId="{636EA255-241D-4419-ACCD-6CE0BD464633}" type="pres">
      <dgm:prSet presAssocID="{9E21765C-F1F6-4115-B187-44EDD728C075}" presName="sibTransNodeCircle" presStyleLbl="alignNode1" presStyleIdx="4" presStyleCnt="6">
        <dgm:presLayoutVars>
          <dgm:chMax val="0"/>
          <dgm:bulletEnabled/>
        </dgm:presLayoutVars>
      </dgm:prSet>
      <dgm:spPr/>
    </dgm:pt>
    <dgm:pt modelId="{3B648B64-A2FF-468B-9480-6CFEFA164272}" type="pres">
      <dgm:prSet presAssocID="{1EA37A69-CE4A-4629-BC1E-62FE7942D7E9}" presName="bottomLine" presStyleLbl="alignNode1" presStyleIdx="5" presStyleCnt="6">
        <dgm:presLayoutVars/>
      </dgm:prSet>
      <dgm:spPr/>
    </dgm:pt>
    <dgm:pt modelId="{84D221C4-E8C9-4873-9B07-FDE7830E698C}" type="pres">
      <dgm:prSet presAssocID="{1EA37A69-CE4A-4629-BC1E-62FE7942D7E9}" presName="nodeText" presStyleLbl="bgAccFollowNode1" presStyleIdx="2" presStyleCnt="3">
        <dgm:presLayoutVars>
          <dgm:bulletEnabled val="1"/>
        </dgm:presLayoutVars>
      </dgm:prSet>
      <dgm:spPr/>
    </dgm:pt>
  </dgm:ptLst>
  <dgm:cxnLst>
    <dgm:cxn modelId="{E649391C-12C3-451E-AD6C-5DD129ABF02E}" type="presOf" srcId="{8F6BA5BF-6BB8-4DF3-9BC7-FA978C40D0A1}" destId="{EA7539E6-74CF-474C-806D-E5D1EE8E17A1}" srcOrd="0" destOrd="0" presId="urn:microsoft.com/office/officeart/2016/7/layout/BasicLinearProcessNumbered"/>
    <dgm:cxn modelId="{F0524E2E-3772-4312-AE8E-E1D9EF455143}" srcId="{CCEFD095-653B-4EF1-AFC6-FFBB20796098}" destId="{13BB3665-A4A0-41D5-9D81-766A4CB3F5F5}" srcOrd="1" destOrd="0" parTransId="{996FFC81-EC17-45A9-84A5-2C28D10675A7}" sibTransId="{8F6BA5BF-6BB8-4DF3-9BC7-FA978C40D0A1}"/>
    <dgm:cxn modelId="{5907DF3E-826C-4ACE-96C6-FE6D8C4EBD89}" type="presOf" srcId="{2076385D-5A40-48A1-9556-FE0D36E6DA59}" destId="{8F8CADB0-A3DF-46AA-8998-03C44705B84E}" srcOrd="0" destOrd="0" presId="urn:microsoft.com/office/officeart/2016/7/layout/BasicLinearProcessNumbered"/>
    <dgm:cxn modelId="{0762B75D-63E9-43FE-83EE-F6229DA2D977}" type="presOf" srcId="{13BB3665-A4A0-41D5-9D81-766A4CB3F5F5}" destId="{81603D81-4708-4FD3-9A34-95326CAB460A}" srcOrd="0" destOrd="0" presId="urn:microsoft.com/office/officeart/2016/7/layout/BasicLinearProcessNumbered"/>
    <dgm:cxn modelId="{E9B3B360-E5AC-41C6-A9A2-4632B0C14010}" srcId="{CCEFD095-653B-4EF1-AFC6-FFBB20796098}" destId="{FDF8BC2B-4C1E-419A-89D1-2B974CCF2924}" srcOrd="0" destOrd="0" parTransId="{AFDC9DC3-6722-4893-BF39-CF98423A347A}" sibTransId="{2076385D-5A40-48A1-9556-FE0D36E6DA59}"/>
    <dgm:cxn modelId="{AC8AAF6B-C104-429D-8342-EF6F724ECACC}" type="presOf" srcId="{FDF8BC2B-4C1E-419A-89D1-2B974CCF2924}" destId="{4C3A525F-4FA6-4099-801E-5823F3F1B20D}" srcOrd="0" destOrd="0" presId="urn:microsoft.com/office/officeart/2016/7/layout/BasicLinearProcessNumbered"/>
    <dgm:cxn modelId="{6E8AEF4F-165D-4FC2-A191-B8146C459287}" type="presOf" srcId="{CCEFD095-653B-4EF1-AFC6-FFBB20796098}" destId="{638DB81B-78EF-4436-8FBB-D3DC9CA0D1B4}" srcOrd="0" destOrd="0" presId="urn:microsoft.com/office/officeart/2016/7/layout/BasicLinearProcessNumbered"/>
    <dgm:cxn modelId="{01120387-3A29-474A-ACED-A14C29D167FE}" type="presOf" srcId="{1EA37A69-CE4A-4629-BC1E-62FE7942D7E9}" destId="{A738EE94-3F98-45B2-93E8-DDCF20CA21D5}" srcOrd="0" destOrd="0" presId="urn:microsoft.com/office/officeart/2016/7/layout/BasicLinearProcessNumbered"/>
    <dgm:cxn modelId="{B286E3A9-3C74-4EBE-B65C-C8F67711F035}" type="presOf" srcId="{1EA37A69-CE4A-4629-BC1E-62FE7942D7E9}" destId="{84D221C4-E8C9-4873-9B07-FDE7830E698C}" srcOrd="1" destOrd="0" presId="urn:microsoft.com/office/officeart/2016/7/layout/BasicLinearProcessNumbered"/>
    <dgm:cxn modelId="{D0DBA9C0-8DE7-4ACA-96B9-32CD7460C89D}" type="presOf" srcId="{9E21765C-F1F6-4115-B187-44EDD728C075}" destId="{636EA255-241D-4419-ACCD-6CE0BD464633}" srcOrd="0" destOrd="0" presId="urn:microsoft.com/office/officeart/2016/7/layout/BasicLinearProcessNumbered"/>
    <dgm:cxn modelId="{9CFD47C2-6D0C-443B-A370-63B58A6582D2}" type="presOf" srcId="{FDF8BC2B-4C1E-419A-89D1-2B974CCF2924}" destId="{A2F4D405-0DA2-4943-903D-9A949D3512F9}" srcOrd="1" destOrd="0" presId="urn:microsoft.com/office/officeart/2016/7/layout/BasicLinearProcessNumbered"/>
    <dgm:cxn modelId="{4D72B6E3-4215-4118-A790-1F3C858AED2B}" srcId="{CCEFD095-653B-4EF1-AFC6-FFBB20796098}" destId="{1EA37A69-CE4A-4629-BC1E-62FE7942D7E9}" srcOrd="2" destOrd="0" parTransId="{C446BE5A-3C0F-41F1-B29C-D6C879153BC2}" sibTransId="{9E21765C-F1F6-4115-B187-44EDD728C075}"/>
    <dgm:cxn modelId="{CCDBD0FB-5724-4101-97A4-75070A81B205}" type="presOf" srcId="{13BB3665-A4A0-41D5-9D81-766A4CB3F5F5}" destId="{DB4ED2A1-0A20-426E-B2FF-D3146DFE43F7}" srcOrd="1" destOrd="0" presId="urn:microsoft.com/office/officeart/2016/7/layout/BasicLinearProcessNumbered"/>
    <dgm:cxn modelId="{483D6323-96C3-46F2-8DE4-C246ED45BCF2}" type="presParOf" srcId="{638DB81B-78EF-4436-8FBB-D3DC9CA0D1B4}" destId="{CE01BE7C-9B5B-47DE-830D-E645E4909B61}" srcOrd="0" destOrd="0" presId="urn:microsoft.com/office/officeart/2016/7/layout/BasicLinearProcessNumbered"/>
    <dgm:cxn modelId="{A32FFE2E-730A-4C8E-8306-7C2BE070FDD7}" type="presParOf" srcId="{CE01BE7C-9B5B-47DE-830D-E645E4909B61}" destId="{4C3A525F-4FA6-4099-801E-5823F3F1B20D}" srcOrd="0" destOrd="0" presId="urn:microsoft.com/office/officeart/2016/7/layout/BasicLinearProcessNumbered"/>
    <dgm:cxn modelId="{3A4E69D2-6567-473C-A63D-7BBB2E13C449}" type="presParOf" srcId="{CE01BE7C-9B5B-47DE-830D-E645E4909B61}" destId="{8F8CADB0-A3DF-46AA-8998-03C44705B84E}" srcOrd="1" destOrd="0" presId="urn:microsoft.com/office/officeart/2016/7/layout/BasicLinearProcessNumbered"/>
    <dgm:cxn modelId="{6984C331-3ED4-4A46-BBA2-4FC4DA03E5D0}" type="presParOf" srcId="{CE01BE7C-9B5B-47DE-830D-E645E4909B61}" destId="{388DC55A-567B-4397-9987-E82DB439033A}" srcOrd="2" destOrd="0" presId="urn:microsoft.com/office/officeart/2016/7/layout/BasicLinearProcessNumbered"/>
    <dgm:cxn modelId="{ABA89F36-FFD0-4CF6-A5AB-AE72D30EAECD}" type="presParOf" srcId="{CE01BE7C-9B5B-47DE-830D-E645E4909B61}" destId="{A2F4D405-0DA2-4943-903D-9A949D3512F9}" srcOrd="3" destOrd="0" presId="urn:microsoft.com/office/officeart/2016/7/layout/BasicLinearProcessNumbered"/>
    <dgm:cxn modelId="{EF735F93-0A07-4179-B1B6-9D575F6F97D8}" type="presParOf" srcId="{638DB81B-78EF-4436-8FBB-D3DC9CA0D1B4}" destId="{C4DB2EE4-0B78-4016-9254-C48376E37D44}" srcOrd="1" destOrd="0" presId="urn:microsoft.com/office/officeart/2016/7/layout/BasicLinearProcessNumbered"/>
    <dgm:cxn modelId="{DFBC7B58-83A1-4C67-9746-C9ED6248022C}" type="presParOf" srcId="{638DB81B-78EF-4436-8FBB-D3DC9CA0D1B4}" destId="{B4823B6F-15B1-40B2-95B8-226C328BE1EC}" srcOrd="2" destOrd="0" presId="urn:microsoft.com/office/officeart/2016/7/layout/BasicLinearProcessNumbered"/>
    <dgm:cxn modelId="{C2FC0977-0788-431B-AA49-B257C8157493}" type="presParOf" srcId="{B4823B6F-15B1-40B2-95B8-226C328BE1EC}" destId="{81603D81-4708-4FD3-9A34-95326CAB460A}" srcOrd="0" destOrd="0" presId="urn:microsoft.com/office/officeart/2016/7/layout/BasicLinearProcessNumbered"/>
    <dgm:cxn modelId="{39C68B04-9842-4551-8D28-DB08A8850885}" type="presParOf" srcId="{B4823B6F-15B1-40B2-95B8-226C328BE1EC}" destId="{EA7539E6-74CF-474C-806D-E5D1EE8E17A1}" srcOrd="1" destOrd="0" presId="urn:microsoft.com/office/officeart/2016/7/layout/BasicLinearProcessNumbered"/>
    <dgm:cxn modelId="{CEB39C2E-8147-4845-9163-BE51B2CDA7BF}" type="presParOf" srcId="{B4823B6F-15B1-40B2-95B8-226C328BE1EC}" destId="{EB5AB5E3-2E1C-47EF-B882-760FB059F73B}" srcOrd="2" destOrd="0" presId="urn:microsoft.com/office/officeart/2016/7/layout/BasicLinearProcessNumbered"/>
    <dgm:cxn modelId="{D346FD8B-733C-4EB3-9F6A-FB8201D12F2A}" type="presParOf" srcId="{B4823B6F-15B1-40B2-95B8-226C328BE1EC}" destId="{DB4ED2A1-0A20-426E-B2FF-D3146DFE43F7}" srcOrd="3" destOrd="0" presId="urn:microsoft.com/office/officeart/2016/7/layout/BasicLinearProcessNumbered"/>
    <dgm:cxn modelId="{6A0917C4-EF70-4363-BA55-AC3675883537}" type="presParOf" srcId="{638DB81B-78EF-4436-8FBB-D3DC9CA0D1B4}" destId="{6C66D505-51DB-46BF-B28A-AB506115A30F}" srcOrd="3" destOrd="0" presId="urn:microsoft.com/office/officeart/2016/7/layout/BasicLinearProcessNumbered"/>
    <dgm:cxn modelId="{953EFE91-8E70-49DC-8754-97BCA5165DE1}" type="presParOf" srcId="{638DB81B-78EF-4436-8FBB-D3DC9CA0D1B4}" destId="{9E217401-CDAA-4CEF-B3AB-E277E9E6B9DA}" srcOrd="4" destOrd="0" presId="urn:microsoft.com/office/officeart/2016/7/layout/BasicLinearProcessNumbered"/>
    <dgm:cxn modelId="{7479688F-519B-468C-9180-C3F932E0211A}" type="presParOf" srcId="{9E217401-CDAA-4CEF-B3AB-E277E9E6B9DA}" destId="{A738EE94-3F98-45B2-93E8-DDCF20CA21D5}" srcOrd="0" destOrd="0" presId="urn:microsoft.com/office/officeart/2016/7/layout/BasicLinearProcessNumbered"/>
    <dgm:cxn modelId="{6614D481-5C50-41CC-9A70-BEE0DC9F5839}" type="presParOf" srcId="{9E217401-CDAA-4CEF-B3AB-E277E9E6B9DA}" destId="{636EA255-241D-4419-ACCD-6CE0BD464633}" srcOrd="1" destOrd="0" presId="urn:microsoft.com/office/officeart/2016/7/layout/BasicLinearProcessNumbered"/>
    <dgm:cxn modelId="{262FF738-2C8E-431B-8D60-39588A6EC38F}" type="presParOf" srcId="{9E217401-CDAA-4CEF-B3AB-E277E9E6B9DA}" destId="{3B648B64-A2FF-468B-9480-6CFEFA164272}" srcOrd="2" destOrd="0" presId="urn:microsoft.com/office/officeart/2016/7/layout/BasicLinearProcessNumbered"/>
    <dgm:cxn modelId="{792D8E23-F04B-4B19-8752-C61541DA2A9A}" type="presParOf" srcId="{9E217401-CDAA-4CEF-B3AB-E277E9E6B9DA}" destId="{84D221C4-E8C9-4873-9B07-FDE7830E698C}"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983F5-11BD-498C-8713-D7DF90D20C19}">
      <dsp:nvSpPr>
        <dsp:cNvPr id="0" name=""/>
        <dsp:cNvSpPr/>
      </dsp:nvSpPr>
      <dsp:spPr>
        <a:xfrm>
          <a:off x="0" y="28161"/>
          <a:ext cx="4502944" cy="4935060"/>
        </a:xfrm>
        <a:prstGeom prst="roundRect">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Your agenda is VERY important. You should keep a checklist of the assignments that need to be completed each day. </a:t>
          </a:r>
        </a:p>
      </dsp:txBody>
      <dsp:txXfrm>
        <a:off x="219816" y="247977"/>
        <a:ext cx="4063312" cy="44954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6D7D2-002B-4361-AD86-E7EE72D4516E}">
      <dsp:nvSpPr>
        <dsp:cNvPr id="0" name=""/>
        <dsp:cNvSpPr/>
      </dsp:nvSpPr>
      <dsp:spPr>
        <a:xfrm>
          <a:off x="888682" y="2136"/>
          <a:ext cx="3554730" cy="1106430"/>
        </a:xfrm>
        <a:prstGeom prst="rect">
          <a:avLst/>
        </a:prstGeom>
        <a:gradFill rotWithShape="0">
          <a:gsLst>
            <a:gs pos="0">
              <a:schemeClr val="dk2">
                <a:hueOff val="0"/>
                <a:satOff val="0"/>
                <a:lumOff val="0"/>
                <a:alphaOff val="0"/>
                <a:tint val="98000"/>
                <a:hueMod val="94000"/>
                <a:satMod val="130000"/>
                <a:lumMod val="138000"/>
              </a:schemeClr>
            </a:gs>
            <a:gs pos="100000">
              <a:schemeClr val="dk2">
                <a:hueOff val="0"/>
                <a:satOff val="0"/>
                <a:lumOff val="0"/>
                <a:alphaOff val="0"/>
                <a:shade val="94000"/>
                <a:lumMod val="88000"/>
              </a:schemeClr>
            </a:gs>
          </a:gsLst>
          <a:lin ang="5400000" scaled="0"/>
        </a:gradFill>
        <a:ln w="9525" cap="rnd" cmpd="sng" algn="ctr">
          <a:solidFill>
            <a:schemeClr val="dk2">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8972" tIns="281033" rIns="68972" bIns="281033" numCol="1" spcCol="1270" anchor="ctr" anchorCtr="0">
          <a:noAutofit/>
        </a:bodyPr>
        <a:lstStyle/>
        <a:p>
          <a:pPr marL="0" lvl="0" indent="0" algn="l" defTabSz="533400">
            <a:lnSpc>
              <a:spcPct val="90000"/>
            </a:lnSpc>
            <a:spcBef>
              <a:spcPct val="0"/>
            </a:spcBef>
            <a:spcAft>
              <a:spcPct val="35000"/>
            </a:spcAft>
            <a:buNone/>
          </a:pPr>
          <a:r>
            <a:rPr lang="en-US" sz="1200" kern="1200"/>
            <a:t>Come to class on time and prepared</a:t>
          </a:r>
        </a:p>
      </dsp:txBody>
      <dsp:txXfrm>
        <a:off x="888682" y="2136"/>
        <a:ext cx="3554730" cy="1106430"/>
      </dsp:txXfrm>
    </dsp:sp>
    <dsp:sp modelId="{8F2736C5-8249-4421-A006-BC10CCB63525}">
      <dsp:nvSpPr>
        <dsp:cNvPr id="0" name=""/>
        <dsp:cNvSpPr/>
      </dsp:nvSpPr>
      <dsp:spPr>
        <a:xfrm>
          <a:off x="0" y="2136"/>
          <a:ext cx="888682" cy="1106430"/>
        </a:xfrm>
        <a:prstGeom prst="rect">
          <a:avLst/>
        </a:prstGeom>
        <a:solidFill>
          <a:schemeClr val="lt2">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7026" tIns="109291" rIns="47026" bIns="109291" numCol="1" spcCol="1270" anchor="ctr" anchorCtr="0">
          <a:noAutofit/>
        </a:bodyPr>
        <a:lstStyle/>
        <a:p>
          <a:pPr marL="0" lvl="0" indent="0" algn="ctr" defTabSz="666750">
            <a:lnSpc>
              <a:spcPct val="90000"/>
            </a:lnSpc>
            <a:spcBef>
              <a:spcPct val="0"/>
            </a:spcBef>
            <a:spcAft>
              <a:spcPct val="35000"/>
            </a:spcAft>
            <a:buNone/>
          </a:pPr>
          <a:r>
            <a:rPr lang="en-US" sz="1500" kern="1200"/>
            <a:t>Come</a:t>
          </a:r>
        </a:p>
      </dsp:txBody>
      <dsp:txXfrm>
        <a:off x="0" y="2136"/>
        <a:ext cx="888682" cy="1106430"/>
      </dsp:txXfrm>
    </dsp:sp>
    <dsp:sp modelId="{7C80FD5E-9675-4800-B4AC-8FE1FC42D64E}">
      <dsp:nvSpPr>
        <dsp:cNvPr id="0" name=""/>
        <dsp:cNvSpPr/>
      </dsp:nvSpPr>
      <dsp:spPr>
        <a:xfrm>
          <a:off x="888682" y="1174951"/>
          <a:ext cx="3554730" cy="1106430"/>
        </a:xfrm>
        <a:prstGeom prst="rect">
          <a:avLst/>
        </a:prstGeom>
        <a:gradFill rotWithShape="0">
          <a:gsLst>
            <a:gs pos="0">
              <a:schemeClr val="dk2">
                <a:hueOff val="0"/>
                <a:satOff val="0"/>
                <a:lumOff val="0"/>
                <a:alphaOff val="0"/>
                <a:tint val="98000"/>
                <a:hueMod val="94000"/>
                <a:satMod val="130000"/>
                <a:lumMod val="138000"/>
              </a:schemeClr>
            </a:gs>
            <a:gs pos="100000">
              <a:schemeClr val="dk2">
                <a:hueOff val="0"/>
                <a:satOff val="0"/>
                <a:lumOff val="0"/>
                <a:alphaOff val="0"/>
                <a:shade val="94000"/>
                <a:lumMod val="88000"/>
              </a:schemeClr>
            </a:gs>
          </a:gsLst>
          <a:lin ang="5400000" scaled="0"/>
        </a:gradFill>
        <a:ln w="9525" cap="rnd" cmpd="sng" algn="ctr">
          <a:solidFill>
            <a:schemeClr val="dk2">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8972" tIns="281033" rIns="68972" bIns="281033" numCol="1" spcCol="1270" anchor="ctr" anchorCtr="0">
          <a:noAutofit/>
        </a:bodyPr>
        <a:lstStyle/>
        <a:p>
          <a:pPr marL="0" lvl="0" indent="0" algn="l" defTabSz="533400">
            <a:lnSpc>
              <a:spcPct val="90000"/>
            </a:lnSpc>
            <a:spcBef>
              <a:spcPct val="0"/>
            </a:spcBef>
            <a:spcAft>
              <a:spcPct val="35000"/>
            </a:spcAft>
            <a:buNone/>
          </a:pPr>
          <a:r>
            <a:rPr lang="en-US" sz="1200" kern="1200"/>
            <a:t>Follow directions and classroom procedures</a:t>
          </a:r>
        </a:p>
      </dsp:txBody>
      <dsp:txXfrm>
        <a:off x="888682" y="1174951"/>
        <a:ext cx="3554730" cy="1106430"/>
      </dsp:txXfrm>
    </dsp:sp>
    <dsp:sp modelId="{8C1FCBF2-DFB5-490F-8E75-F4445B142682}">
      <dsp:nvSpPr>
        <dsp:cNvPr id="0" name=""/>
        <dsp:cNvSpPr/>
      </dsp:nvSpPr>
      <dsp:spPr>
        <a:xfrm>
          <a:off x="0" y="1174951"/>
          <a:ext cx="888682" cy="1106430"/>
        </a:xfrm>
        <a:prstGeom prst="rect">
          <a:avLst/>
        </a:prstGeom>
        <a:solidFill>
          <a:schemeClr val="lt2">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7026" tIns="109291" rIns="47026" bIns="109291" numCol="1" spcCol="1270" anchor="ctr" anchorCtr="0">
          <a:noAutofit/>
        </a:bodyPr>
        <a:lstStyle/>
        <a:p>
          <a:pPr marL="0" lvl="0" indent="0" algn="ctr" defTabSz="666750">
            <a:lnSpc>
              <a:spcPct val="90000"/>
            </a:lnSpc>
            <a:spcBef>
              <a:spcPct val="0"/>
            </a:spcBef>
            <a:spcAft>
              <a:spcPct val="35000"/>
            </a:spcAft>
            <a:buNone/>
          </a:pPr>
          <a:r>
            <a:rPr lang="en-US" sz="1500" kern="1200"/>
            <a:t>Follow</a:t>
          </a:r>
        </a:p>
      </dsp:txBody>
      <dsp:txXfrm>
        <a:off x="0" y="1174951"/>
        <a:ext cx="888682" cy="1106430"/>
      </dsp:txXfrm>
    </dsp:sp>
    <dsp:sp modelId="{482CEB86-3FE6-4DDA-B8F3-2A7DF52CB017}">
      <dsp:nvSpPr>
        <dsp:cNvPr id="0" name=""/>
        <dsp:cNvSpPr/>
      </dsp:nvSpPr>
      <dsp:spPr>
        <a:xfrm>
          <a:off x="888682" y="2347767"/>
          <a:ext cx="3554730" cy="1106430"/>
        </a:xfrm>
        <a:prstGeom prst="rect">
          <a:avLst/>
        </a:prstGeom>
        <a:gradFill rotWithShape="0">
          <a:gsLst>
            <a:gs pos="0">
              <a:schemeClr val="dk2">
                <a:hueOff val="0"/>
                <a:satOff val="0"/>
                <a:lumOff val="0"/>
                <a:alphaOff val="0"/>
                <a:tint val="98000"/>
                <a:hueMod val="94000"/>
                <a:satMod val="130000"/>
                <a:lumMod val="138000"/>
              </a:schemeClr>
            </a:gs>
            <a:gs pos="100000">
              <a:schemeClr val="dk2">
                <a:hueOff val="0"/>
                <a:satOff val="0"/>
                <a:lumOff val="0"/>
                <a:alphaOff val="0"/>
                <a:shade val="94000"/>
                <a:lumMod val="88000"/>
              </a:schemeClr>
            </a:gs>
          </a:gsLst>
          <a:lin ang="5400000" scaled="0"/>
        </a:gradFill>
        <a:ln w="9525" cap="rnd" cmpd="sng" algn="ctr">
          <a:solidFill>
            <a:schemeClr val="dk2">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8972" tIns="281033" rIns="68972" bIns="281033" numCol="1" spcCol="1270" anchor="ctr" anchorCtr="0">
          <a:noAutofit/>
        </a:bodyPr>
        <a:lstStyle/>
        <a:p>
          <a:pPr marL="0" lvl="0" indent="0" algn="l" defTabSz="533400">
            <a:lnSpc>
              <a:spcPct val="90000"/>
            </a:lnSpc>
            <a:spcBef>
              <a:spcPct val="0"/>
            </a:spcBef>
            <a:spcAft>
              <a:spcPct val="35000"/>
            </a:spcAft>
            <a:buNone/>
          </a:pPr>
          <a:r>
            <a:rPr lang="en-US" sz="1200" kern="1200" dirty="0"/>
            <a:t>Get permission to speak or leave the chat</a:t>
          </a:r>
        </a:p>
      </dsp:txBody>
      <dsp:txXfrm>
        <a:off x="888682" y="2347767"/>
        <a:ext cx="3554730" cy="1106430"/>
      </dsp:txXfrm>
    </dsp:sp>
    <dsp:sp modelId="{D1642EC9-D72E-4458-A997-1BD10F7978EF}">
      <dsp:nvSpPr>
        <dsp:cNvPr id="0" name=""/>
        <dsp:cNvSpPr/>
      </dsp:nvSpPr>
      <dsp:spPr>
        <a:xfrm>
          <a:off x="0" y="2347767"/>
          <a:ext cx="888682" cy="1106430"/>
        </a:xfrm>
        <a:prstGeom prst="rect">
          <a:avLst/>
        </a:prstGeom>
        <a:solidFill>
          <a:schemeClr val="lt2">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7026" tIns="109291" rIns="47026" bIns="109291" numCol="1" spcCol="1270" anchor="ctr" anchorCtr="0">
          <a:noAutofit/>
        </a:bodyPr>
        <a:lstStyle/>
        <a:p>
          <a:pPr marL="0" lvl="0" indent="0" algn="ctr" defTabSz="666750">
            <a:lnSpc>
              <a:spcPct val="90000"/>
            </a:lnSpc>
            <a:spcBef>
              <a:spcPct val="0"/>
            </a:spcBef>
            <a:spcAft>
              <a:spcPct val="35000"/>
            </a:spcAft>
            <a:buNone/>
          </a:pPr>
          <a:r>
            <a:rPr lang="en-US" sz="1500" kern="1200"/>
            <a:t>Get</a:t>
          </a:r>
        </a:p>
      </dsp:txBody>
      <dsp:txXfrm>
        <a:off x="0" y="2347767"/>
        <a:ext cx="888682" cy="1106430"/>
      </dsp:txXfrm>
    </dsp:sp>
    <dsp:sp modelId="{FF560BC2-8B5A-47C8-BD31-6D7CDF777135}">
      <dsp:nvSpPr>
        <dsp:cNvPr id="0" name=""/>
        <dsp:cNvSpPr/>
      </dsp:nvSpPr>
      <dsp:spPr>
        <a:xfrm>
          <a:off x="888682" y="3520583"/>
          <a:ext cx="3554730" cy="1106430"/>
        </a:xfrm>
        <a:prstGeom prst="rect">
          <a:avLst/>
        </a:prstGeom>
        <a:gradFill rotWithShape="0">
          <a:gsLst>
            <a:gs pos="0">
              <a:schemeClr val="dk2">
                <a:hueOff val="0"/>
                <a:satOff val="0"/>
                <a:lumOff val="0"/>
                <a:alphaOff val="0"/>
                <a:tint val="98000"/>
                <a:hueMod val="94000"/>
                <a:satMod val="130000"/>
                <a:lumMod val="138000"/>
              </a:schemeClr>
            </a:gs>
            <a:gs pos="100000">
              <a:schemeClr val="dk2">
                <a:hueOff val="0"/>
                <a:satOff val="0"/>
                <a:lumOff val="0"/>
                <a:alphaOff val="0"/>
                <a:shade val="94000"/>
                <a:lumMod val="88000"/>
              </a:schemeClr>
            </a:gs>
          </a:gsLst>
          <a:lin ang="5400000" scaled="0"/>
        </a:gradFill>
        <a:ln w="9525" cap="rnd" cmpd="sng" algn="ctr">
          <a:solidFill>
            <a:schemeClr val="dk2">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8972" tIns="281033" rIns="68972" bIns="281033" numCol="1" spcCol="1270" anchor="ctr" anchorCtr="0">
          <a:noAutofit/>
        </a:bodyPr>
        <a:lstStyle/>
        <a:p>
          <a:pPr marL="0" lvl="0" indent="0" algn="l" defTabSz="533400">
            <a:lnSpc>
              <a:spcPct val="90000"/>
            </a:lnSpc>
            <a:spcBef>
              <a:spcPct val="0"/>
            </a:spcBef>
            <a:spcAft>
              <a:spcPct val="35000"/>
            </a:spcAft>
            <a:buNone/>
          </a:pPr>
          <a:r>
            <a:rPr lang="en-US" sz="1200" kern="1200"/>
            <a:t>Respect all people and things</a:t>
          </a:r>
        </a:p>
      </dsp:txBody>
      <dsp:txXfrm>
        <a:off x="888682" y="3520583"/>
        <a:ext cx="3554730" cy="1106430"/>
      </dsp:txXfrm>
    </dsp:sp>
    <dsp:sp modelId="{6AC80B8B-3EF0-438E-B50A-C4B93A153CEE}">
      <dsp:nvSpPr>
        <dsp:cNvPr id="0" name=""/>
        <dsp:cNvSpPr/>
      </dsp:nvSpPr>
      <dsp:spPr>
        <a:xfrm>
          <a:off x="0" y="3520583"/>
          <a:ext cx="888682" cy="1106430"/>
        </a:xfrm>
        <a:prstGeom prst="rect">
          <a:avLst/>
        </a:prstGeom>
        <a:solidFill>
          <a:schemeClr val="lt2">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7026" tIns="109291" rIns="47026" bIns="109291" numCol="1" spcCol="1270" anchor="ctr" anchorCtr="0">
          <a:noAutofit/>
        </a:bodyPr>
        <a:lstStyle/>
        <a:p>
          <a:pPr marL="0" lvl="0" indent="0" algn="ctr" defTabSz="666750">
            <a:lnSpc>
              <a:spcPct val="90000"/>
            </a:lnSpc>
            <a:spcBef>
              <a:spcPct val="0"/>
            </a:spcBef>
            <a:spcAft>
              <a:spcPct val="35000"/>
            </a:spcAft>
            <a:buNone/>
          </a:pPr>
          <a:r>
            <a:rPr lang="en-US" sz="1500" kern="1200"/>
            <a:t>Respect</a:t>
          </a:r>
        </a:p>
      </dsp:txBody>
      <dsp:txXfrm>
        <a:off x="0" y="3520583"/>
        <a:ext cx="888682" cy="11064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A525F-4FA6-4099-801E-5823F3F1B20D}">
      <dsp:nvSpPr>
        <dsp:cNvPr id="0" name=""/>
        <dsp:cNvSpPr/>
      </dsp:nvSpPr>
      <dsp:spPr>
        <a:xfrm>
          <a:off x="0" y="0"/>
          <a:ext cx="2426642" cy="3303887"/>
        </a:xfrm>
        <a:prstGeom prst="rect">
          <a:avLst/>
        </a:prstGeom>
        <a:solidFill>
          <a:schemeClr val="accent3">
            <a:alpha val="90000"/>
            <a:tint val="40000"/>
            <a:hueOff val="0"/>
            <a:satOff val="0"/>
            <a:lumOff val="0"/>
            <a:alphaOff val="0"/>
          </a:schemeClr>
        </a:solidFill>
        <a:ln w="9525" cap="rnd"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9190" tIns="330200" rIns="189190" bIns="330200" numCol="1" spcCol="1270" anchor="t" anchorCtr="0">
          <a:noAutofit/>
        </a:bodyPr>
        <a:lstStyle/>
        <a:p>
          <a:pPr marL="0" lvl="0" indent="0" algn="l" defTabSz="622300">
            <a:lnSpc>
              <a:spcPct val="90000"/>
            </a:lnSpc>
            <a:spcBef>
              <a:spcPct val="0"/>
            </a:spcBef>
            <a:spcAft>
              <a:spcPct val="35000"/>
            </a:spcAft>
            <a:buNone/>
          </a:pPr>
          <a:r>
            <a:rPr lang="en-US" sz="1400" kern="1200" dirty="0"/>
            <a:t>While I’m talking or another student has the floor, everyone else in the room should be actively listening to the speaker.</a:t>
          </a:r>
        </a:p>
      </dsp:txBody>
      <dsp:txXfrm>
        <a:off x="0" y="1255477"/>
        <a:ext cx="2426642" cy="1982332"/>
      </dsp:txXfrm>
    </dsp:sp>
    <dsp:sp modelId="{8F8CADB0-A3DF-46AA-8998-03C44705B84E}">
      <dsp:nvSpPr>
        <dsp:cNvPr id="0" name=""/>
        <dsp:cNvSpPr/>
      </dsp:nvSpPr>
      <dsp:spPr>
        <a:xfrm>
          <a:off x="717738" y="330388"/>
          <a:ext cx="991166" cy="991166"/>
        </a:xfrm>
        <a:prstGeom prst="ellipse">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77275" tIns="12700" rIns="7727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891" y="475541"/>
        <a:ext cx="700860" cy="700860"/>
      </dsp:txXfrm>
    </dsp:sp>
    <dsp:sp modelId="{388DC55A-567B-4397-9987-E82DB439033A}">
      <dsp:nvSpPr>
        <dsp:cNvPr id="0" name=""/>
        <dsp:cNvSpPr/>
      </dsp:nvSpPr>
      <dsp:spPr>
        <a:xfrm>
          <a:off x="0" y="3303816"/>
          <a:ext cx="2426642" cy="72"/>
        </a:xfrm>
        <a:prstGeom prst="rect">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81603D81-4708-4FD3-9A34-95326CAB460A}">
      <dsp:nvSpPr>
        <dsp:cNvPr id="0" name=""/>
        <dsp:cNvSpPr/>
      </dsp:nvSpPr>
      <dsp:spPr>
        <a:xfrm>
          <a:off x="2669306" y="0"/>
          <a:ext cx="2426642" cy="3303887"/>
        </a:xfrm>
        <a:prstGeom prst="rect">
          <a:avLst/>
        </a:prstGeom>
        <a:solidFill>
          <a:schemeClr val="accent3">
            <a:alpha val="90000"/>
            <a:tint val="40000"/>
            <a:hueOff val="0"/>
            <a:satOff val="0"/>
            <a:lumOff val="0"/>
            <a:alphaOff val="0"/>
          </a:schemeClr>
        </a:solidFill>
        <a:ln w="9525" cap="rnd"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9190" tIns="330200" rIns="189190" bIns="330200" numCol="1" spcCol="1270" anchor="t" anchorCtr="0">
          <a:noAutofit/>
        </a:bodyPr>
        <a:lstStyle/>
        <a:p>
          <a:pPr marL="0" lvl="0" indent="0" algn="l" defTabSz="622300">
            <a:lnSpc>
              <a:spcPct val="90000"/>
            </a:lnSpc>
            <a:spcBef>
              <a:spcPct val="0"/>
            </a:spcBef>
            <a:spcAft>
              <a:spcPct val="35000"/>
            </a:spcAft>
            <a:buNone/>
          </a:pPr>
          <a:r>
            <a:rPr lang="en-US" sz="1400" kern="1200"/>
            <a:t>If you have a response to a question that has been asked, then raise your hand and wait quietly to be called on.  </a:t>
          </a:r>
          <a:r>
            <a:rPr lang="en-US" sz="1400" b="1" kern="1200"/>
            <a:t>DO NOT </a:t>
          </a:r>
          <a:r>
            <a:rPr lang="en-US" sz="1400" kern="1200"/>
            <a:t>simply call out.</a:t>
          </a:r>
        </a:p>
      </dsp:txBody>
      <dsp:txXfrm>
        <a:off x="2669306" y="1255477"/>
        <a:ext cx="2426642" cy="1982332"/>
      </dsp:txXfrm>
    </dsp:sp>
    <dsp:sp modelId="{EA7539E6-74CF-474C-806D-E5D1EE8E17A1}">
      <dsp:nvSpPr>
        <dsp:cNvPr id="0" name=""/>
        <dsp:cNvSpPr/>
      </dsp:nvSpPr>
      <dsp:spPr>
        <a:xfrm>
          <a:off x="3387044" y="330388"/>
          <a:ext cx="991166" cy="991166"/>
        </a:xfrm>
        <a:prstGeom prst="ellipse">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77275" tIns="12700" rIns="7727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32197" y="475541"/>
        <a:ext cx="700860" cy="700860"/>
      </dsp:txXfrm>
    </dsp:sp>
    <dsp:sp modelId="{EB5AB5E3-2E1C-47EF-B882-760FB059F73B}">
      <dsp:nvSpPr>
        <dsp:cNvPr id="0" name=""/>
        <dsp:cNvSpPr/>
      </dsp:nvSpPr>
      <dsp:spPr>
        <a:xfrm>
          <a:off x="2669306" y="3303816"/>
          <a:ext cx="2426642" cy="72"/>
        </a:xfrm>
        <a:prstGeom prst="rect">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A738EE94-3F98-45B2-93E8-DDCF20CA21D5}">
      <dsp:nvSpPr>
        <dsp:cNvPr id="0" name=""/>
        <dsp:cNvSpPr/>
      </dsp:nvSpPr>
      <dsp:spPr>
        <a:xfrm>
          <a:off x="5338613" y="0"/>
          <a:ext cx="2426642" cy="3303887"/>
        </a:xfrm>
        <a:prstGeom prst="rect">
          <a:avLst/>
        </a:prstGeom>
        <a:solidFill>
          <a:schemeClr val="accent3">
            <a:alpha val="90000"/>
            <a:tint val="40000"/>
            <a:hueOff val="0"/>
            <a:satOff val="0"/>
            <a:lumOff val="0"/>
            <a:alphaOff val="0"/>
          </a:schemeClr>
        </a:solidFill>
        <a:ln w="9525" cap="rnd"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9190" tIns="330200" rIns="189190" bIns="330200" numCol="1" spcCol="1270" anchor="t" anchorCtr="0">
          <a:noAutofit/>
        </a:bodyPr>
        <a:lstStyle/>
        <a:p>
          <a:pPr marL="0" lvl="0" indent="0" algn="l" defTabSz="622300">
            <a:lnSpc>
              <a:spcPct val="90000"/>
            </a:lnSpc>
            <a:spcBef>
              <a:spcPct val="0"/>
            </a:spcBef>
            <a:spcAft>
              <a:spcPct val="35000"/>
            </a:spcAft>
            <a:buNone/>
          </a:pPr>
          <a:r>
            <a:rPr lang="en-US" sz="1400" kern="1200" dirty="0"/>
            <a:t>Sometimes I will at random call on someone to answer a question. Make sure you are always listening. </a:t>
          </a:r>
        </a:p>
      </dsp:txBody>
      <dsp:txXfrm>
        <a:off x="5338613" y="1255477"/>
        <a:ext cx="2426642" cy="1982332"/>
      </dsp:txXfrm>
    </dsp:sp>
    <dsp:sp modelId="{636EA255-241D-4419-ACCD-6CE0BD464633}">
      <dsp:nvSpPr>
        <dsp:cNvPr id="0" name=""/>
        <dsp:cNvSpPr/>
      </dsp:nvSpPr>
      <dsp:spPr>
        <a:xfrm>
          <a:off x="6056351" y="330388"/>
          <a:ext cx="991166" cy="991166"/>
        </a:xfrm>
        <a:prstGeom prst="ellipse">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77275" tIns="12700" rIns="7727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01504" y="475541"/>
        <a:ext cx="700860" cy="700860"/>
      </dsp:txXfrm>
    </dsp:sp>
    <dsp:sp modelId="{3B648B64-A2FF-468B-9480-6CFEFA164272}">
      <dsp:nvSpPr>
        <dsp:cNvPr id="0" name=""/>
        <dsp:cNvSpPr/>
      </dsp:nvSpPr>
      <dsp:spPr>
        <a:xfrm>
          <a:off x="5338613" y="3303816"/>
          <a:ext cx="2426642" cy="72"/>
        </a:xfrm>
        <a:prstGeom prst="rect">
          <a:avLst/>
        </a:prstGeom>
        <a:gradFill rotWithShape="0">
          <a:gsLst>
            <a:gs pos="0">
              <a:schemeClr val="accent3">
                <a:hueOff val="0"/>
                <a:satOff val="0"/>
                <a:lumOff val="0"/>
                <a:alphaOff val="0"/>
                <a:tint val="98000"/>
                <a:hueMod val="94000"/>
                <a:satMod val="130000"/>
                <a:lumMod val="13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CCBC82-1A80-4A41-A354-F75A1EF2F3D7}" type="datetimeFigureOut">
              <a:rPr lang="en-US" smtClean="0"/>
              <a:pPr/>
              <a:t>8/14/2020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E3CDA-937F-4B3A-99EB-15168B1E0CE5}" type="slidenum">
              <a:rPr lang="en-US" smtClean="0"/>
              <a:pPr/>
              <a:t>‹#›</a:t>
            </a:fld>
            <a:endParaRPr lang="en-US"/>
          </a:p>
        </p:txBody>
      </p:sp>
    </p:spTree>
    <p:extLst>
      <p:ext uri="{BB962C8B-B14F-4D97-AF65-F5344CB8AC3E}">
        <p14:creationId xmlns:p14="http://schemas.microsoft.com/office/powerpoint/2010/main" val="3769858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AE3CDA-937F-4B3A-99EB-15168B1E0CE5}" type="slidenum">
              <a:rPr lang="en-US" smtClean="0"/>
              <a:pPr/>
              <a:t>1</a:t>
            </a:fld>
            <a:endParaRPr lang="en-US"/>
          </a:p>
        </p:txBody>
      </p:sp>
    </p:spTree>
    <p:extLst>
      <p:ext uri="{BB962C8B-B14F-4D97-AF65-F5344CB8AC3E}">
        <p14:creationId xmlns:p14="http://schemas.microsoft.com/office/powerpoint/2010/main" val="491487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F9165444-5E7A-4412-AF8F-345E72895A43}" type="slidenum">
              <a:rPr lang="en-US" smtClean="0"/>
              <a:pPr/>
              <a:t>5</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4683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1EE288B-06EF-4EF0-9A4F-ADF28C9AF5D7}" type="slidenum">
              <a:rPr lang="en-US" smtClean="0"/>
              <a:pPr/>
              <a:t>6</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46372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B689AF2C-3A9F-4A64-88AB-2986909A13BB}" type="slidenum">
              <a:rPr lang="en-US" smtClean="0"/>
              <a:pPr/>
              <a:t>7</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44919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6D958B2-D200-41BA-9123-29F1E51034A7}" type="slidenum">
              <a:rPr lang="en-US" smtClean="0"/>
              <a:pPr/>
              <a:t>8</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77499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67CC7B5-0098-4B1A-877A-E7E4A7F61A88}" type="slidenum">
              <a:rPr lang="en-US" smtClean="0"/>
              <a:pPr/>
              <a:t>10</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621070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A5B01ED-3557-4DD7-A1ED-F749F97820B1}" type="slidenum">
              <a:rPr lang="en-US" smtClean="0"/>
              <a:pPr/>
              <a:t>11</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71357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39275-E046-4F27-B883-05DE343C8C55}" type="slidenum">
              <a:rPr lang="en-US" smtClean="0"/>
              <a:pPr/>
              <a:t>‹#›</a:t>
            </a:fld>
            <a:endParaRPr lang="en-US"/>
          </a:p>
        </p:txBody>
      </p:sp>
    </p:spTree>
    <p:extLst>
      <p:ext uri="{BB962C8B-B14F-4D97-AF65-F5344CB8AC3E}">
        <p14:creationId xmlns:p14="http://schemas.microsoft.com/office/powerpoint/2010/main" val="191110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16623-3C46-41DD-AB92-2D9DC0110959}" type="slidenum">
              <a:rPr lang="en-US" smtClean="0"/>
              <a:pPr/>
              <a:t>‹#›</a:t>
            </a:fld>
            <a:endParaRPr lang="en-US"/>
          </a:p>
        </p:txBody>
      </p:sp>
    </p:spTree>
    <p:extLst>
      <p:ext uri="{BB962C8B-B14F-4D97-AF65-F5344CB8AC3E}">
        <p14:creationId xmlns:p14="http://schemas.microsoft.com/office/powerpoint/2010/main" val="1189193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2200CD-63EF-4795-BE9F-641969004914}" type="slidenum">
              <a:rPr lang="en-US" smtClean="0"/>
              <a:pPr/>
              <a:t>‹#›</a:t>
            </a:fld>
            <a:endParaRPr lang="en-US"/>
          </a:p>
        </p:txBody>
      </p:sp>
    </p:spTree>
    <p:extLst>
      <p:ext uri="{BB962C8B-B14F-4D97-AF65-F5344CB8AC3E}">
        <p14:creationId xmlns:p14="http://schemas.microsoft.com/office/powerpoint/2010/main" val="1583700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1650090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7B19D1-FAB1-41F7-833B-4650345C396C}" type="slidenum">
              <a:rPr lang="en-US" smtClean="0"/>
              <a:pPr/>
              <a:t>‹#›</a:t>
            </a:fld>
            <a:endParaRPr lang="en-US"/>
          </a:p>
        </p:txBody>
      </p:sp>
    </p:spTree>
    <p:extLst>
      <p:ext uri="{BB962C8B-B14F-4D97-AF65-F5344CB8AC3E}">
        <p14:creationId xmlns:p14="http://schemas.microsoft.com/office/powerpoint/2010/main" val="353071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A8994D-F664-4132-9B74-4515F3E8CFD3}" type="slidenum">
              <a:rPr lang="en-US" smtClean="0"/>
              <a:pPr/>
              <a:t>‹#›</a:t>
            </a:fld>
            <a:endParaRPr lang="en-US"/>
          </a:p>
        </p:txBody>
      </p:sp>
    </p:spTree>
    <p:extLst>
      <p:ext uri="{BB962C8B-B14F-4D97-AF65-F5344CB8AC3E}">
        <p14:creationId xmlns:p14="http://schemas.microsoft.com/office/powerpoint/2010/main" val="24330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D3D601-D014-43BF-8FF7-FE2A67CC7FE0}" type="slidenum">
              <a:rPr lang="en-US" smtClean="0"/>
              <a:pPr/>
              <a:t>‹#›</a:t>
            </a:fld>
            <a:endParaRPr lang="en-US"/>
          </a:p>
        </p:txBody>
      </p:sp>
    </p:spTree>
    <p:extLst>
      <p:ext uri="{BB962C8B-B14F-4D97-AF65-F5344CB8AC3E}">
        <p14:creationId xmlns:p14="http://schemas.microsoft.com/office/powerpoint/2010/main" val="3153463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EE4884-C78D-4813-A0A5-3000BC099219}" type="slidenum">
              <a:rPr lang="en-US" smtClean="0"/>
              <a:pPr/>
              <a:t>‹#›</a:t>
            </a:fld>
            <a:endParaRPr lang="en-US"/>
          </a:p>
        </p:txBody>
      </p:sp>
    </p:spTree>
    <p:extLst>
      <p:ext uri="{BB962C8B-B14F-4D97-AF65-F5344CB8AC3E}">
        <p14:creationId xmlns:p14="http://schemas.microsoft.com/office/powerpoint/2010/main" val="3390989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2206335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142674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192497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1EA898-B7B4-4557-93A2-0F3F601A72A5}"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64723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1061843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1EA898-B7B4-4557-93A2-0F3F601A72A5}"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96946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1EA898-B7B4-4557-93A2-0F3F601A72A5}" type="slidenum">
              <a:rPr lang="en-US" smtClean="0"/>
              <a:pPr/>
              <a:t>‹#›</a:t>
            </a:fld>
            <a:endParaRPr lang="en-US"/>
          </a:p>
        </p:txBody>
      </p:sp>
    </p:spTree>
    <p:extLst>
      <p:ext uri="{BB962C8B-B14F-4D97-AF65-F5344CB8AC3E}">
        <p14:creationId xmlns:p14="http://schemas.microsoft.com/office/powerpoint/2010/main" val="1086092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EF333-C4BF-4F68-AB5E-CF6DA35FCE81}" type="slidenum">
              <a:rPr lang="en-US" smtClean="0"/>
              <a:pPr/>
              <a:t>‹#›</a:t>
            </a:fld>
            <a:endParaRPr lang="en-US"/>
          </a:p>
        </p:txBody>
      </p:sp>
    </p:spTree>
    <p:extLst>
      <p:ext uri="{BB962C8B-B14F-4D97-AF65-F5344CB8AC3E}">
        <p14:creationId xmlns:p14="http://schemas.microsoft.com/office/powerpoint/2010/main" val="3568512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34D38-5FC3-4EBB-B501-74A862A105E5}" type="slidenum">
              <a:rPr lang="en-US" smtClean="0"/>
              <a:pPr/>
              <a:t>‹#›</a:t>
            </a:fld>
            <a:endParaRPr lang="en-US"/>
          </a:p>
        </p:txBody>
      </p:sp>
    </p:spTree>
    <p:extLst>
      <p:ext uri="{BB962C8B-B14F-4D97-AF65-F5344CB8AC3E}">
        <p14:creationId xmlns:p14="http://schemas.microsoft.com/office/powerpoint/2010/main" val="26882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871EA898-B7B4-4557-93A2-0F3F601A72A5}" type="slidenum">
              <a:rPr lang="en-US" smtClean="0"/>
              <a:pPr/>
              <a:t>‹#›</a:t>
            </a:fld>
            <a:endParaRPr lang="en-US"/>
          </a:p>
        </p:txBody>
      </p:sp>
    </p:spTree>
    <p:extLst>
      <p:ext uri="{BB962C8B-B14F-4D97-AF65-F5344CB8AC3E}">
        <p14:creationId xmlns:p14="http://schemas.microsoft.com/office/powerpoint/2010/main" val="3049258890"/>
      </p:ext>
    </p:extLst>
  </p:cSld>
  <p:clrMap bg1="dk1" tx1="lt1" bg2="dk2" tx2="lt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ommons.wikimedia.org/wiki/File:Symbol_from_The_Incredibles_logo.sv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292711"/>
            <a:ext cx="8115886" cy="1194650"/>
          </a:xfrm>
        </p:spPr>
        <p:txBody>
          <a:bodyPr>
            <a:normAutofit/>
          </a:bodyPr>
          <a:lstStyle/>
          <a:p>
            <a:r>
              <a:rPr lang="en-US" sz="5400" dirty="0">
                <a:latin typeface="MRF Lemonberry Sans" panose="02000603000000000000" pitchFamily="50" charset="0"/>
                <a:ea typeface="MRF Lemonberry Sans" panose="02000603000000000000" pitchFamily="50" charset="0"/>
              </a:rPr>
              <a:t>Welcome to 6</a:t>
            </a:r>
            <a:r>
              <a:rPr lang="en-US" sz="5400" baseline="30000" dirty="0">
                <a:latin typeface="MRF Lemonberry Sans" panose="02000603000000000000" pitchFamily="50" charset="0"/>
                <a:ea typeface="MRF Lemonberry Sans" panose="02000603000000000000" pitchFamily="50" charset="0"/>
              </a:rPr>
              <a:t>th</a:t>
            </a:r>
            <a:r>
              <a:rPr lang="en-US" sz="5400" dirty="0">
                <a:latin typeface="MRF Lemonberry Sans" panose="02000603000000000000" pitchFamily="50" charset="0"/>
                <a:ea typeface="MRF Lemonberry Sans" panose="02000603000000000000" pitchFamily="50" charset="0"/>
              </a:rPr>
              <a:t> Grade!</a:t>
            </a:r>
          </a:p>
        </p:txBody>
      </p:sp>
      <p:sp>
        <p:nvSpPr>
          <p:cNvPr id="2051" name="Rectangle 3"/>
          <p:cNvSpPr>
            <a:spLocks noGrp="1" noChangeArrowheads="1"/>
          </p:cNvSpPr>
          <p:nvPr>
            <p:ph type="subTitle" idx="1"/>
          </p:nvPr>
        </p:nvSpPr>
        <p:spPr>
          <a:xfrm>
            <a:off x="1143000" y="1799310"/>
            <a:ext cx="6858000" cy="1655762"/>
          </a:xfrm>
        </p:spPr>
        <p:txBody>
          <a:bodyPr>
            <a:normAutofit/>
          </a:bodyPr>
          <a:lstStyle/>
          <a:p>
            <a:pPr>
              <a:lnSpc>
                <a:spcPct val="80000"/>
              </a:lnSpc>
            </a:pPr>
            <a:r>
              <a:rPr lang="en-US" sz="4800" dirty="0">
                <a:solidFill>
                  <a:schemeClr val="tx1"/>
                </a:solidFill>
                <a:latin typeface="MRF Lemonberry Sans" panose="02000603000000000000" pitchFamily="50" charset="0"/>
                <a:ea typeface="MRF Lemonberry Sans" panose="02000603000000000000" pitchFamily="50" charset="0"/>
              </a:rPr>
              <a:t>The Explorer Team:</a:t>
            </a:r>
          </a:p>
        </p:txBody>
      </p:sp>
      <p:sp>
        <p:nvSpPr>
          <p:cNvPr id="2" name="TextBox 1"/>
          <p:cNvSpPr txBox="1"/>
          <p:nvPr/>
        </p:nvSpPr>
        <p:spPr>
          <a:xfrm>
            <a:off x="-457200" y="2828302"/>
            <a:ext cx="4800600" cy="1446550"/>
          </a:xfrm>
          <a:prstGeom prst="rect">
            <a:avLst/>
          </a:prstGeom>
          <a:noFill/>
        </p:spPr>
        <p:txBody>
          <a:bodyPr wrap="square" rtlCol="0">
            <a:spAutoFit/>
          </a:bodyPr>
          <a:lstStyle/>
          <a:p>
            <a:pPr algn="ctr"/>
            <a:r>
              <a:rPr lang="en-US" sz="4400" dirty="0">
                <a:latin typeface="MRF Lemonberry Sans" panose="02000603000000000000" pitchFamily="50" charset="0"/>
                <a:ea typeface="MRF Lemonberry Sans" panose="02000603000000000000" pitchFamily="50" charset="0"/>
              </a:rPr>
              <a:t>Mrs. Moore</a:t>
            </a:r>
          </a:p>
          <a:p>
            <a:pPr algn="ctr"/>
            <a:r>
              <a:rPr lang="en-US" sz="4400" dirty="0">
                <a:latin typeface="MRF Lemonberry Sans" panose="02000603000000000000" pitchFamily="50" charset="0"/>
                <a:ea typeface="MRF Lemonberry Sans" panose="02000603000000000000" pitchFamily="50" charset="0"/>
              </a:rPr>
              <a:t>Ms. Locklear</a:t>
            </a:r>
          </a:p>
        </p:txBody>
      </p:sp>
      <p:sp>
        <p:nvSpPr>
          <p:cNvPr id="3" name="TextBox 2"/>
          <p:cNvSpPr txBox="1"/>
          <p:nvPr/>
        </p:nvSpPr>
        <p:spPr>
          <a:xfrm>
            <a:off x="4882832" y="2905246"/>
            <a:ext cx="4038600" cy="1723549"/>
          </a:xfrm>
          <a:prstGeom prst="rect">
            <a:avLst/>
          </a:prstGeom>
          <a:noFill/>
        </p:spPr>
        <p:txBody>
          <a:bodyPr wrap="square" rtlCol="0">
            <a:spAutoFit/>
          </a:bodyPr>
          <a:lstStyle/>
          <a:p>
            <a:pPr algn="ctr"/>
            <a:r>
              <a:rPr lang="en-US" sz="4400" dirty="0">
                <a:latin typeface="MRF Lemonberry Sans" panose="02000603000000000000" pitchFamily="50" charset="0"/>
                <a:ea typeface="MRF Lemonberry Sans" panose="02000603000000000000" pitchFamily="50" charset="0"/>
              </a:rPr>
              <a:t>Mrs. Gee</a:t>
            </a:r>
          </a:p>
          <a:p>
            <a:pPr algn="ctr"/>
            <a:r>
              <a:rPr lang="en-US" sz="4400" dirty="0">
                <a:latin typeface="MRF Lemonberry Sans" panose="02000603000000000000" pitchFamily="50" charset="0"/>
                <a:ea typeface="MRF Lemonberry Sans" panose="02000603000000000000" pitchFamily="50" charset="0"/>
              </a:rPr>
              <a:t>Mr. Kozloff</a:t>
            </a:r>
            <a:endParaRPr lang="en-US" sz="2800" dirty="0">
              <a:latin typeface="Arial Black" panose="020B0A04020102020204" pitchFamily="34" charset="0"/>
            </a:endParaRPr>
          </a:p>
          <a:p>
            <a:endParaRPr lang="en-US" dirty="0"/>
          </a:p>
        </p:txBody>
      </p:sp>
      <p:sp>
        <p:nvSpPr>
          <p:cNvPr id="7" name="TextBox 6">
            <a:extLst>
              <a:ext uri="{FF2B5EF4-FFF2-40B4-BE49-F238E27FC236}">
                <a16:creationId xmlns:a16="http://schemas.microsoft.com/office/drawing/2014/main" id="{1C66D967-B37F-481D-9F0C-1CF0B2B469DE}"/>
              </a:ext>
            </a:extLst>
          </p:cNvPr>
          <p:cNvSpPr txBox="1"/>
          <p:nvPr/>
        </p:nvSpPr>
        <p:spPr>
          <a:xfrm>
            <a:off x="2057401" y="9747035"/>
            <a:ext cx="1364927" cy="646331"/>
          </a:xfrm>
          <a:prstGeom prst="rect">
            <a:avLst/>
          </a:prstGeom>
          <a:noFill/>
        </p:spPr>
        <p:txBody>
          <a:bodyPr wrap="square" rtlCol="0">
            <a:spAutoFit/>
          </a:bodyPr>
          <a:lstStyle/>
          <a:p>
            <a:r>
              <a:rPr lang="en-US" sz="900">
                <a:hlinkClick r:id="rId3" tooltip="http://commons.wikimedia.org/wiki/File:Symbol_from_The_Incredibles_logo.svg"/>
              </a:rPr>
              <a:t>This Photo</a:t>
            </a:r>
            <a:r>
              <a:rPr lang="en-US" sz="900"/>
              <a:t> by Unknown Author is licensed under </a:t>
            </a:r>
            <a:r>
              <a:rPr lang="en-US" sz="900">
                <a:hlinkClick r:id="rId4" tooltip="https://creativecommons.org/licenses/by-sa/3.0/"/>
              </a:rPr>
              <a:t>CC BY-SA</a:t>
            </a:r>
            <a:endParaRPr lang="en-US" sz="900"/>
          </a:p>
        </p:txBody>
      </p:sp>
      <p:pic>
        <p:nvPicPr>
          <p:cNvPr id="1026" name="Picture 2" descr="Image result for hickory ridge middle school">
            <a:extLst>
              <a:ext uri="{FF2B5EF4-FFF2-40B4-BE49-F238E27FC236}">
                <a16:creationId xmlns:a16="http://schemas.microsoft.com/office/drawing/2014/main" id="{0CD5259B-A707-4354-8BE8-50F52082B4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0" y="4508506"/>
            <a:ext cx="1714500" cy="1590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F34C02-2DFB-764F-AF9A-AF23BD583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609600"/>
            <a:ext cx="7391400" cy="5711536"/>
          </a:xfrm>
          <a:prstGeom prst="rect">
            <a:avLst/>
          </a:prstGeom>
          <a:solidFill>
            <a:schemeClr val="tx1"/>
          </a:solid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A9D49-B2AA-864E-9D62-1ECB369ADBA1}"/>
              </a:ext>
            </a:extLst>
          </p:cNvPr>
          <p:cNvSpPr>
            <a:spLocks noGrp="1"/>
          </p:cNvSpPr>
          <p:nvPr>
            <p:ph type="title"/>
          </p:nvPr>
        </p:nvSpPr>
        <p:spPr/>
        <p:txBody>
          <a:bodyPr/>
          <a:lstStyle/>
          <a:p>
            <a:r>
              <a:rPr lang="en-US" dirty="0"/>
              <a:t>Attendance</a:t>
            </a:r>
          </a:p>
        </p:txBody>
      </p:sp>
      <p:sp>
        <p:nvSpPr>
          <p:cNvPr id="3" name="Content Placeholder 2">
            <a:extLst>
              <a:ext uri="{FF2B5EF4-FFF2-40B4-BE49-F238E27FC236}">
                <a16:creationId xmlns:a16="http://schemas.microsoft.com/office/drawing/2014/main" id="{819223E3-306F-3642-B864-BA69F3B31C66}"/>
              </a:ext>
            </a:extLst>
          </p:cNvPr>
          <p:cNvSpPr>
            <a:spLocks noGrp="1"/>
          </p:cNvSpPr>
          <p:nvPr>
            <p:ph idx="1"/>
          </p:nvPr>
        </p:nvSpPr>
        <p:spPr/>
        <p:txBody>
          <a:bodyPr>
            <a:normAutofit lnSpcReduction="10000"/>
          </a:bodyPr>
          <a:lstStyle/>
          <a:p>
            <a:pPr lvl="0"/>
            <a:r>
              <a:rPr lang="en-US" dirty="0">
                <a:effectLst/>
              </a:rPr>
              <a:t>All students are expected to come to class on time and prepared, with Composition book, pencil, other notebook, etc. </a:t>
            </a:r>
          </a:p>
          <a:p>
            <a:pPr lvl="0"/>
            <a:r>
              <a:rPr lang="en-US" dirty="0">
                <a:effectLst/>
              </a:rPr>
              <a:t>This year will look a little different. Please be logged into your CANVAS class and your Microsoft Teams session on time.</a:t>
            </a:r>
          </a:p>
          <a:p>
            <a:pPr lvl="0"/>
            <a:r>
              <a:rPr lang="en-US" dirty="0">
                <a:effectLst/>
              </a:rPr>
              <a:t>You will need to have two tabs open on your computer, one for Canvas and one for Microsoft teams. When you click the Teams button inside Canvas, a new window will appear, and you will then have your two tabs!! Magic!</a:t>
            </a:r>
          </a:p>
          <a:p>
            <a:pPr marL="0" indent="0">
              <a:buNone/>
            </a:pPr>
            <a:endParaRPr lang="en-US" dirty="0"/>
          </a:p>
        </p:txBody>
      </p:sp>
    </p:spTree>
    <p:extLst>
      <p:ext uri="{BB962C8B-B14F-4D97-AF65-F5344CB8AC3E}">
        <p14:creationId xmlns:p14="http://schemas.microsoft.com/office/powerpoint/2010/main" val="3756528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904431" y="628651"/>
            <a:ext cx="2732362" cy="5584259"/>
          </a:xfrm>
        </p:spPr>
        <p:txBody>
          <a:bodyPr>
            <a:normAutofit/>
          </a:bodyPr>
          <a:lstStyle/>
          <a:p>
            <a:r>
              <a:rPr lang="en-US" sz="3500">
                <a:latin typeface="Arial Black" panose="020B0A04020102020204" pitchFamily="34" charset="0"/>
              </a:rPr>
              <a:t>Agendas</a:t>
            </a:r>
          </a:p>
        </p:txBody>
      </p:sp>
      <p:graphicFrame>
        <p:nvGraphicFramePr>
          <p:cNvPr id="6149" name="Rectangle 3"/>
          <p:cNvGraphicFramePr>
            <a:graphicFrameLocks noGrp="1"/>
          </p:cNvGraphicFramePr>
          <p:nvPr>
            <p:ph idx="1"/>
            <p:extLst>
              <p:ext uri="{D42A27DB-BD31-4B8C-83A1-F6EECF244321}">
                <p14:modId xmlns:p14="http://schemas.microsoft.com/office/powerpoint/2010/main" val="1051801054"/>
              </p:ext>
            </p:extLst>
          </p:nvPr>
        </p:nvGraphicFramePr>
        <p:xfrm>
          <a:off x="812006" y="799817"/>
          <a:ext cx="4502944" cy="49913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64356" y="609600"/>
            <a:ext cx="2732362" cy="5603310"/>
          </a:xfrm>
        </p:spPr>
        <p:txBody>
          <a:bodyPr>
            <a:normAutofit/>
          </a:bodyPr>
          <a:lstStyle/>
          <a:p>
            <a:pPr eaLnBrk="1" hangingPunct="1"/>
            <a:r>
              <a:rPr lang="en-US" sz="4800" dirty="0">
                <a:latin typeface="MRF Lemonberry Sans" panose="02000603000000000000" pitchFamily="50" charset="0"/>
                <a:ea typeface="MRF Lemonberry Sans" panose="02000603000000000000" pitchFamily="50" charset="0"/>
              </a:rPr>
              <a:t>Rules for Mr. k’s Class!</a:t>
            </a:r>
          </a:p>
        </p:txBody>
      </p:sp>
      <p:graphicFrame>
        <p:nvGraphicFramePr>
          <p:cNvPr id="10245" name="Rectangle 3"/>
          <p:cNvGraphicFramePr>
            <a:graphicFrameLocks noGrp="1"/>
          </p:cNvGraphicFramePr>
          <p:nvPr>
            <p:ph idx="1"/>
            <p:extLst>
              <p:ext uri="{D42A27DB-BD31-4B8C-83A1-F6EECF244321}">
                <p14:modId xmlns:p14="http://schemas.microsoft.com/office/powerpoint/2010/main" val="2973278068"/>
              </p:ext>
            </p:extLst>
          </p:nvPr>
        </p:nvGraphicFramePr>
        <p:xfrm>
          <a:off x="3845718" y="1114425"/>
          <a:ext cx="4443413"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7404" y="1122001"/>
            <a:ext cx="2524081" cy="4613999"/>
          </a:xfrm>
        </p:spPr>
        <p:txBody>
          <a:bodyPr anchor="ctr">
            <a:normAutofit/>
          </a:bodyPr>
          <a:lstStyle/>
          <a:p>
            <a:pPr algn="l" eaLnBrk="1" hangingPunct="1"/>
            <a:r>
              <a:rPr lang="en-US" sz="4000" dirty="0">
                <a:solidFill>
                  <a:srgbClr val="FF0000"/>
                </a:solidFill>
                <a:latin typeface="MRF Lemonberry Sans" panose="02000603000000000000" pitchFamily="50" charset="0"/>
                <a:ea typeface="MRF Lemonberry Sans" panose="02000603000000000000" pitchFamily="50" charset="0"/>
              </a:rPr>
              <a:t>Discipline Process</a:t>
            </a:r>
          </a:p>
        </p:txBody>
      </p:sp>
      <p:sp>
        <p:nvSpPr>
          <p:cNvPr id="11267" name="Rectangle 3"/>
          <p:cNvSpPr>
            <a:spLocks noGrp="1" noChangeArrowheads="1"/>
          </p:cNvSpPr>
          <p:nvPr>
            <p:ph idx="1"/>
          </p:nvPr>
        </p:nvSpPr>
        <p:spPr>
          <a:xfrm>
            <a:off x="381000" y="457200"/>
            <a:ext cx="5410200" cy="5943600"/>
          </a:xfrm>
        </p:spPr>
        <p:txBody>
          <a:bodyPr anchor="ctr">
            <a:normAutofit/>
          </a:bodyPr>
          <a:lstStyle/>
          <a:p>
            <a:r>
              <a:rPr lang="en-US" dirty="0">
                <a:solidFill>
                  <a:srgbClr val="FF0000"/>
                </a:solidFill>
                <a:latin typeface="MRF Lemonberry Sans" panose="02000603000000000000" pitchFamily="50" charset="0"/>
                <a:ea typeface="MRF Lemonberry Sans" panose="02000603000000000000" pitchFamily="50" charset="0"/>
              </a:rPr>
              <a:t>Classroom Consequences:</a:t>
            </a:r>
            <a:br>
              <a:rPr lang="en-US" dirty="0">
                <a:solidFill>
                  <a:srgbClr val="FF0000"/>
                </a:solidFill>
                <a:latin typeface="MRF Lemonberry Sans" panose="02000603000000000000" pitchFamily="50" charset="0"/>
                <a:ea typeface="MRF Lemonberry Sans" panose="02000603000000000000" pitchFamily="50" charset="0"/>
              </a:rPr>
            </a:br>
            <a:r>
              <a:rPr lang="en-US" dirty="0">
                <a:solidFill>
                  <a:srgbClr val="FF0000"/>
                </a:solidFill>
                <a:latin typeface="MRF Lemonberry Sans" panose="02000603000000000000" pitchFamily="50" charset="0"/>
                <a:ea typeface="MRF Lemonberry Sans" panose="02000603000000000000" pitchFamily="50" charset="0"/>
              </a:rPr>
              <a:t>1</a:t>
            </a:r>
            <a:r>
              <a:rPr lang="en-US" baseline="30000" dirty="0">
                <a:solidFill>
                  <a:srgbClr val="FF0000"/>
                </a:solidFill>
                <a:latin typeface="MRF Lemonberry Sans" panose="02000603000000000000" pitchFamily="50" charset="0"/>
                <a:ea typeface="MRF Lemonberry Sans" panose="02000603000000000000" pitchFamily="50" charset="0"/>
              </a:rPr>
              <a:t>st</a:t>
            </a:r>
            <a:r>
              <a:rPr lang="en-US" dirty="0">
                <a:solidFill>
                  <a:srgbClr val="FF0000"/>
                </a:solidFill>
                <a:latin typeface="MRF Lemonberry Sans" panose="02000603000000000000" pitchFamily="50" charset="0"/>
                <a:ea typeface="MRF Lemonberry Sans" panose="02000603000000000000" pitchFamily="50" charset="0"/>
              </a:rPr>
              <a:t> offense - Verbal Warning</a:t>
            </a:r>
          </a:p>
          <a:p>
            <a:endParaRPr lang="en-US" dirty="0">
              <a:solidFill>
                <a:srgbClr val="FF0000"/>
              </a:solidFill>
              <a:latin typeface="MRF Lemonberry Sans" panose="02000603000000000000" pitchFamily="50" charset="0"/>
              <a:ea typeface="MRF Lemonberry Sans" panose="02000603000000000000" pitchFamily="50" charset="0"/>
            </a:endParaRPr>
          </a:p>
          <a:p>
            <a:r>
              <a:rPr lang="en-US" dirty="0">
                <a:solidFill>
                  <a:srgbClr val="FF0000"/>
                </a:solidFill>
                <a:latin typeface="MRF Lemonberry Sans" panose="02000603000000000000" pitchFamily="50" charset="0"/>
                <a:ea typeface="MRF Lemonberry Sans" panose="02000603000000000000" pitchFamily="50" charset="0"/>
              </a:rPr>
              <a:t>2</a:t>
            </a:r>
            <a:r>
              <a:rPr lang="en-US" baseline="30000" dirty="0">
                <a:solidFill>
                  <a:srgbClr val="FF0000"/>
                </a:solidFill>
                <a:latin typeface="MRF Lemonberry Sans" panose="02000603000000000000" pitchFamily="50" charset="0"/>
                <a:ea typeface="MRF Lemonberry Sans" panose="02000603000000000000" pitchFamily="50" charset="0"/>
              </a:rPr>
              <a:t>nd</a:t>
            </a:r>
            <a:r>
              <a:rPr lang="en-US" dirty="0">
                <a:solidFill>
                  <a:srgbClr val="FF0000"/>
                </a:solidFill>
                <a:latin typeface="MRF Lemonberry Sans" panose="02000603000000000000" pitchFamily="50" charset="0"/>
                <a:ea typeface="MRF Lemonberry Sans" panose="02000603000000000000" pitchFamily="50" charset="0"/>
              </a:rPr>
              <a:t> offense - Teacher’s Discretion of Consequence  (Preferential seating, verbal warning, student conference, parent contact/conference, etc.) </a:t>
            </a:r>
          </a:p>
          <a:p>
            <a:endParaRPr lang="en-US" dirty="0">
              <a:solidFill>
                <a:srgbClr val="FF0000"/>
              </a:solidFill>
              <a:latin typeface="MRF Lemonberry Sans" panose="02000603000000000000" pitchFamily="50" charset="0"/>
              <a:ea typeface="MRF Lemonberry Sans" panose="02000603000000000000" pitchFamily="50" charset="0"/>
            </a:endParaRPr>
          </a:p>
          <a:p>
            <a:r>
              <a:rPr lang="en-US" dirty="0">
                <a:solidFill>
                  <a:srgbClr val="FF0000"/>
                </a:solidFill>
                <a:latin typeface="MRF Lemonberry Sans" panose="02000603000000000000" pitchFamily="50" charset="0"/>
                <a:ea typeface="MRF Lemonberry Sans" panose="02000603000000000000" pitchFamily="50" charset="0"/>
              </a:rPr>
              <a:t>3</a:t>
            </a:r>
            <a:r>
              <a:rPr lang="en-US" baseline="30000" dirty="0">
                <a:solidFill>
                  <a:srgbClr val="FF0000"/>
                </a:solidFill>
                <a:latin typeface="MRF Lemonberry Sans" panose="02000603000000000000" pitchFamily="50" charset="0"/>
                <a:ea typeface="MRF Lemonberry Sans" panose="02000603000000000000" pitchFamily="50" charset="0"/>
              </a:rPr>
              <a:t>rd</a:t>
            </a:r>
            <a:r>
              <a:rPr lang="en-US" dirty="0">
                <a:solidFill>
                  <a:srgbClr val="FF0000"/>
                </a:solidFill>
                <a:latin typeface="MRF Lemonberry Sans" panose="02000603000000000000" pitchFamily="50" charset="0"/>
                <a:ea typeface="MRF Lemonberry Sans" panose="02000603000000000000" pitchFamily="50" charset="0"/>
              </a:rPr>
              <a:t> offense – Minor Classroom Discipline Referral form completed. </a:t>
            </a:r>
          </a:p>
          <a:p>
            <a:pPr marL="0" indent="0">
              <a:buNone/>
            </a:pPr>
            <a:endParaRPr lang="en-US" dirty="0">
              <a:solidFill>
                <a:srgbClr val="FF0000"/>
              </a:solidFill>
              <a:latin typeface="MRF Lemonberry Sans" panose="02000603000000000000" pitchFamily="50" charset="0"/>
              <a:ea typeface="MRF Lemonberry Sans" panose="02000603000000000000" pitchFamily="50" charset="0"/>
            </a:endParaRPr>
          </a:p>
          <a:p>
            <a:r>
              <a:rPr lang="en-US" dirty="0">
                <a:solidFill>
                  <a:srgbClr val="FF0000"/>
                </a:solidFill>
                <a:latin typeface="MRF Lemonberry Sans" panose="02000603000000000000" pitchFamily="50" charset="0"/>
                <a:ea typeface="MRF Lemonberry Sans" panose="02000603000000000000" pitchFamily="50" charset="0"/>
              </a:rPr>
              <a:t>*If your behavior is highly disruptive, disrespectful, or dangerous, you will be removed from the classroom immediately.</a:t>
            </a:r>
          </a:p>
          <a:p>
            <a:endParaRPr lang="en-US" sz="1600" dirty="0">
              <a:solidFill>
                <a:srgbClr val="FF0000"/>
              </a:solidFill>
            </a:endParaRPr>
          </a:p>
          <a:p>
            <a:pPr lvl="1" eaLnBrk="1" hangingPunct="1"/>
            <a:endParaRPr lang="en-US" sz="1400" dirty="0"/>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eaLnBrk="1" hangingPunct="1">
              <a:defRPr/>
            </a:pPr>
            <a:r>
              <a:rPr lang="en-US" sz="4400" dirty="0">
                <a:latin typeface="MRF Lemonberry Sans" panose="02000603000000000000" pitchFamily="50" charset="0"/>
                <a:ea typeface="MRF Lemonberry Sans" panose="02000603000000000000" pitchFamily="50" charset="0"/>
              </a:rPr>
              <a:t>Procedures for Listening to and Responding to Questions</a:t>
            </a:r>
          </a:p>
        </p:txBody>
      </p:sp>
      <p:graphicFrame>
        <p:nvGraphicFramePr>
          <p:cNvPr id="22532" name="Rectangle 3"/>
          <p:cNvGraphicFramePr>
            <a:graphicFrameLocks noGrp="1"/>
          </p:cNvGraphicFramePr>
          <p:nvPr>
            <p:ph idx="1"/>
            <p:extLst>
              <p:ext uri="{D42A27DB-BD31-4B8C-83A1-F6EECF244321}">
                <p14:modId xmlns:p14="http://schemas.microsoft.com/office/powerpoint/2010/main" val="2762375574"/>
              </p:ext>
            </p:extLst>
          </p:nvPr>
        </p:nvGraphicFramePr>
        <p:xfrm>
          <a:off x="689372" y="457200"/>
          <a:ext cx="7765256" cy="330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kitchenware&#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071" y="668229"/>
            <a:ext cx="2633833" cy="2398469"/>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
        <p:nvSpPr>
          <p:cNvPr id="16386" name="Rectangle 2"/>
          <p:cNvSpPr>
            <a:spLocks noGrp="1" noChangeArrowheads="1"/>
          </p:cNvSpPr>
          <p:nvPr>
            <p:ph type="title"/>
          </p:nvPr>
        </p:nvSpPr>
        <p:spPr/>
        <p:txBody>
          <a:bodyPr>
            <a:normAutofit/>
          </a:bodyPr>
          <a:lstStyle/>
          <a:p>
            <a:pPr eaLnBrk="1" hangingPunct="1"/>
            <a:r>
              <a:rPr lang="en-US" sz="4400" dirty="0">
                <a:latin typeface="MRF Lemonberry Sans" panose="02000603000000000000" pitchFamily="50" charset="0"/>
                <a:ea typeface="MRF Lemonberry Sans" panose="02000603000000000000" pitchFamily="50" charset="0"/>
              </a:rPr>
              <a:t>Procedures for Coming to Attention</a:t>
            </a:r>
          </a:p>
        </p:txBody>
      </p:sp>
      <p:sp>
        <p:nvSpPr>
          <p:cNvPr id="16387" name="Rectangle 3"/>
          <p:cNvSpPr>
            <a:spLocks noGrp="1" noChangeArrowheads="1"/>
          </p:cNvSpPr>
          <p:nvPr>
            <p:ph idx="1"/>
          </p:nvPr>
        </p:nvSpPr>
        <p:spPr>
          <a:xfrm>
            <a:off x="3694013" y="2096064"/>
            <a:ext cx="4756654" cy="3695136"/>
          </a:xfrm>
        </p:spPr>
        <p:txBody>
          <a:bodyPr>
            <a:normAutofit/>
          </a:bodyPr>
          <a:lstStyle/>
          <a:p>
            <a:pPr>
              <a:lnSpc>
                <a:spcPct val="90000"/>
              </a:lnSpc>
            </a:pPr>
            <a:r>
              <a:rPr lang="en-US" sz="2400" dirty="0">
                <a:latin typeface="MRF Lemonberry Sans" panose="02000603000000000000" pitchFamily="50" charset="0"/>
                <a:ea typeface="MRF Lemonberry Sans" panose="02000603000000000000" pitchFamily="50" charset="0"/>
              </a:rPr>
              <a:t>I will mute everyone and get everyone’s attention.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973A0-AA75-AC4D-B842-965981391F1B}"/>
              </a:ext>
            </a:extLst>
          </p:cNvPr>
          <p:cNvSpPr>
            <a:spLocks noGrp="1"/>
          </p:cNvSpPr>
          <p:nvPr>
            <p:ph type="title"/>
          </p:nvPr>
        </p:nvSpPr>
        <p:spPr/>
        <p:txBody>
          <a:bodyPr/>
          <a:lstStyle/>
          <a:p>
            <a:r>
              <a:rPr lang="en-US" dirty="0">
                <a:solidFill>
                  <a:schemeClr val="accent6"/>
                </a:solidFill>
              </a:rPr>
              <a:t>Classroom expectations</a:t>
            </a:r>
          </a:p>
        </p:txBody>
      </p:sp>
      <p:sp>
        <p:nvSpPr>
          <p:cNvPr id="3" name="Content Placeholder 2">
            <a:extLst>
              <a:ext uri="{FF2B5EF4-FFF2-40B4-BE49-F238E27FC236}">
                <a16:creationId xmlns:a16="http://schemas.microsoft.com/office/drawing/2014/main" id="{86D69415-EA46-4E4A-81B4-BFFB2DBA2B78}"/>
              </a:ext>
            </a:extLst>
          </p:cNvPr>
          <p:cNvSpPr>
            <a:spLocks noGrp="1"/>
          </p:cNvSpPr>
          <p:nvPr>
            <p:ph idx="1"/>
          </p:nvPr>
        </p:nvSpPr>
        <p:spPr/>
        <p:txBody>
          <a:bodyPr>
            <a:normAutofit fontScale="77500" lnSpcReduction="20000"/>
          </a:bodyPr>
          <a:lstStyle/>
          <a:p>
            <a:pPr lvl="0"/>
            <a:r>
              <a:rPr lang="en-US" dirty="0">
                <a:solidFill>
                  <a:schemeClr val="accent6"/>
                </a:solidFill>
                <a:effectLst/>
              </a:rPr>
              <a:t>Be logged into CANVAS &amp; Microsoft Teams sessions on time.</a:t>
            </a:r>
          </a:p>
          <a:p>
            <a:pPr lvl="0"/>
            <a:r>
              <a:rPr lang="en-US" dirty="0">
                <a:solidFill>
                  <a:schemeClr val="accent6"/>
                </a:solidFill>
                <a:effectLst/>
              </a:rPr>
              <a:t>Follow directions and classroom virtual procedures/norms.</a:t>
            </a:r>
          </a:p>
          <a:p>
            <a:pPr lvl="0"/>
            <a:r>
              <a:rPr lang="en-US" dirty="0">
                <a:solidFill>
                  <a:schemeClr val="accent6"/>
                </a:solidFill>
                <a:effectLst/>
              </a:rPr>
              <a:t>Do not unmute yourself unless called upon. Raise your hand in the chat feature if you have a question.</a:t>
            </a:r>
          </a:p>
          <a:p>
            <a:pPr lvl="0"/>
            <a:r>
              <a:rPr lang="en-US" dirty="0">
                <a:solidFill>
                  <a:schemeClr val="accent6"/>
                </a:solidFill>
                <a:effectLst/>
              </a:rPr>
              <a:t>Keep your camera on at all times (if you are unable to keep your camera on or need to step away please notify me)</a:t>
            </a:r>
          </a:p>
          <a:p>
            <a:pPr lvl="0"/>
            <a:r>
              <a:rPr lang="en-US" dirty="0">
                <a:solidFill>
                  <a:schemeClr val="accent6"/>
                </a:solidFill>
                <a:effectLst/>
              </a:rPr>
              <a:t>Anything inappropriate written or said within the Microsoft Teams sessions or CANVAS classroom assignments will result in classroom consequences. </a:t>
            </a:r>
          </a:p>
          <a:p>
            <a:pPr lvl="0"/>
            <a:r>
              <a:rPr lang="en-US" dirty="0">
                <a:solidFill>
                  <a:schemeClr val="accent6"/>
                </a:solidFill>
                <a:effectLst/>
              </a:rPr>
              <a:t>Respect everyone at all times.</a:t>
            </a:r>
          </a:p>
          <a:p>
            <a:pPr lvl="0"/>
            <a:r>
              <a:rPr lang="en-US" dirty="0">
                <a:solidFill>
                  <a:schemeClr val="accent6"/>
                </a:solidFill>
                <a:effectLst/>
              </a:rPr>
              <a:t>Follow school and county handbook rules.</a:t>
            </a:r>
          </a:p>
          <a:p>
            <a:pPr lvl="0"/>
            <a:r>
              <a:rPr lang="en-US" dirty="0">
                <a:solidFill>
                  <a:schemeClr val="accent6"/>
                </a:solidFill>
                <a:effectLst/>
              </a:rPr>
              <a:t>Give 100% of your efforts and talents.</a:t>
            </a:r>
          </a:p>
          <a:p>
            <a:endParaRPr lang="en-US" dirty="0"/>
          </a:p>
        </p:txBody>
      </p:sp>
    </p:spTree>
    <p:extLst>
      <p:ext uri="{BB962C8B-B14F-4D97-AF65-F5344CB8AC3E}">
        <p14:creationId xmlns:p14="http://schemas.microsoft.com/office/powerpoint/2010/main" val="146810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340971" y="1122001"/>
            <a:ext cx="2280514" cy="4613999"/>
          </a:xfrm>
        </p:spPr>
        <p:txBody>
          <a:bodyPr anchor="ctr">
            <a:normAutofit/>
          </a:bodyPr>
          <a:lstStyle/>
          <a:p>
            <a:pPr algn="l" eaLnBrk="1" hangingPunct="1"/>
            <a:r>
              <a:rPr lang="en-US" sz="2100" dirty="0">
                <a:solidFill>
                  <a:srgbClr val="FF0000"/>
                </a:solidFill>
                <a:latin typeface="Arial Black" panose="020B0A04020102020204" pitchFamily="34" charset="0"/>
              </a:rPr>
              <a:t>Procedures for Make-Up Work</a:t>
            </a:r>
          </a:p>
        </p:txBody>
      </p:sp>
      <p:sp>
        <p:nvSpPr>
          <p:cNvPr id="18435" name="Rectangle 3"/>
          <p:cNvSpPr>
            <a:spLocks noGrp="1" noChangeArrowheads="1"/>
          </p:cNvSpPr>
          <p:nvPr>
            <p:ph idx="1"/>
          </p:nvPr>
        </p:nvSpPr>
        <p:spPr>
          <a:xfrm>
            <a:off x="381000" y="457200"/>
            <a:ext cx="5229269" cy="5867400"/>
          </a:xfrm>
        </p:spPr>
        <p:txBody>
          <a:bodyPr anchor="ctr">
            <a:noAutofit/>
          </a:bodyPr>
          <a:lstStyle/>
          <a:p>
            <a:pPr lvl="0"/>
            <a:r>
              <a:rPr lang="en-US" dirty="0">
                <a:solidFill>
                  <a:srgbClr val="FF0000"/>
                </a:solidFill>
                <a:effectLst/>
              </a:rPr>
              <a:t>Students are responsible for obtaining </a:t>
            </a:r>
            <a:r>
              <a:rPr lang="en-US" b="1" dirty="0">
                <a:solidFill>
                  <a:srgbClr val="FF0000"/>
                </a:solidFill>
                <a:effectLst/>
              </a:rPr>
              <a:t>ALL</a:t>
            </a:r>
            <a:r>
              <a:rPr lang="en-US" dirty="0">
                <a:solidFill>
                  <a:srgbClr val="FF0000"/>
                </a:solidFill>
                <a:effectLst/>
              </a:rPr>
              <a:t> missed during an absence. </a:t>
            </a:r>
            <a:r>
              <a:rPr lang="en-US" dirty="0" err="1">
                <a:solidFill>
                  <a:srgbClr val="FF0000"/>
                </a:solidFill>
              </a:rPr>
              <a:t>Missinworkg</a:t>
            </a:r>
            <a:r>
              <a:rPr lang="en-US" dirty="0">
                <a:solidFill>
                  <a:srgbClr val="FF0000"/>
                </a:solidFill>
              </a:rPr>
              <a:t> </a:t>
            </a:r>
            <a:r>
              <a:rPr lang="en-US" dirty="0">
                <a:solidFill>
                  <a:srgbClr val="FF0000"/>
                </a:solidFill>
                <a:effectLst/>
              </a:rPr>
              <a:t>work may be found in my CANVAS classroom. Go to the day that you missed for more information. If you have specific questions please email me for clarification. It is encouraged that if a student knows that he/she is going to be out to obtain work before missing school. </a:t>
            </a:r>
          </a:p>
          <a:p>
            <a:pPr lvl="0"/>
            <a:r>
              <a:rPr lang="en-US" dirty="0">
                <a:solidFill>
                  <a:srgbClr val="FF0000"/>
                </a:solidFill>
                <a:effectLst/>
              </a:rPr>
              <a:t>Please ask about work at least a week prior to your absence if it is a planned absence, </a:t>
            </a:r>
            <a:r>
              <a:rPr lang="en-US" b="1" dirty="0">
                <a:solidFill>
                  <a:srgbClr val="FF0000"/>
                </a:solidFill>
                <a:effectLst/>
              </a:rPr>
              <a:t>NOT</a:t>
            </a:r>
            <a:r>
              <a:rPr lang="en-US" dirty="0">
                <a:solidFill>
                  <a:srgbClr val="FF0000"/>
                </a:solidFill>
                <a:effectLst/>
              </a:rPr>
              <a:t> that day. Work assigned prior to an absence will not be given an extension and is due upon the student’s return to school. This includes any test, quiz, or project.</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4000" dirty="0">
                <a:latin typeface="MRF Lemonberry Sans" panose="02000603000000000000" pitchFamily="50" charset="0"/>
                <a:ea typeface="MRF Lemonberry Sans" panose="02000603000000000000" pitchFamily="50" charset="0"/>
              </a:rPr>
              <a:t>Procedures for Turning in Assignments</a:t>
            </a:r>
          </a:p>
        </p:txBody>
      </p:sp>
      <p:sp>
        <p:nvSpPr>
          <p:cNvPr id="2" name="Content Placeholder 1">
            <a:extLst>
              <a:ext uri="{FF2B5EF4-FFF2-40B4-BE49-F238E27FC236}">
                <a16:creationId xmlns:a16="http://schemas.microsoft.com/office/drawing/2014/main" id="{BC0C9694-F4F8-4E3C-96DA-E3604AB4932D}"/>
              </a:ext>
            </a:extLst>
          </p:cNvPr>
          <p:cNvSpPr>
            <a:spLocks noGrp="1"/>
          </p:cNvSpPr>
          <p:nvPr>
            <p:ph idx="1"/>
          </p:nvPr>
        </p:nvSpPr>
        <p:spPr/>
        <p:txBody>
          <a:bodyPr>
            <a:normAutofit/>
          </a:bodyPr>
          <a:lstStyle/>
          <a:p>
            <a:pPr marL="342900" indent="-342900"/>
            <a:r>
              <a:rPr lang="en-US" sz="2800" dirty="0">
                <a:latin typeface="MRF Lemonberry Sans" panose="02000603000000000000" pitchFamily="50" charset="0"/>
                <a:ea typeface="MRF Lemonberry Sans" panose="02000603000000000000" pitchFamily="50" charset="0"/>
              </a:rPr>
              <a:t>We will be turning in assignments multiple ways. I will always place instructions whether it is a google form, </a:t>
            </a:r>
            <a:r>
              <a:rPr lang="en-US" sz="2800" dirty="0" err="1">
                <a:latin typeface="MRF Lemonberry Sans" panose="02000603000000000000" pitchFamily="50" charset="0"/>
                <a:ea typeface="MRF Lemonberry Sans" panose="02000603000000000000" pitchFamily="50" charset="0"/>
              </a:rPr>
              <a:t>edpuzzle</a:t>
            </a:r>
            <a:r>
              <a:rPr lang="en-US" sz="2800" dirty="0">
                <a:latin typeface="MRF Lemonberry Sans" panose="02000603000000000000" pitchFamily="50" charset="0"/>
                <a:ea typeface="MRF Lemonberry Sans" panose="02000603000000000000" pitchFamily="50" charset="0"/>
              </a:rPr>
              <a:t>, </a:t>
            </a:r>
            <a:r>
              <a:rPr lang="en-US" sz="2800" dirty="0" err="1">
                <a:latin typeface="MRF Lemonberry Sans" panose="02000603000000000000" pitchFamily="50" charset="0"/>
                <a:ea typeface="MRF Lemonberry Sans" panose="02000603000000000000" pitchFamily="50" charset="0"/>
              </a:rPr>
              <a:t>brainpop</a:t>
            </a:r>
            <a:r>
              <a:rPr lang="en-US" sz="2800" dirty="0">
                <a:latin typeface="MRF Lemonberry Sans" panose="02000603000000000000" pitchFamily="50" charset="0"/>
                <a:ea typeface="MRF Lemonberry Sans" panose="02000603000000000000" pitchFamily="50" charset="0"/>
              </a:rPr>
              <a:t> video, assignment, or quiz.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CC29-3BD2-FA45-A6D1-BDD205491459}"/>
              </a:ext>
            </a:extLst>
          </p:cNvPr>
          <p:cNvSpPr>
            <a:spLocks noGrp="1"/>
          </p:cNvSpPr>
          <p:nvPr>
            <p:ph type="title"/>
          </p:nvPr>
        </p:nvSpPr>
        <p:spPr/>
        <p:txBody>
          <a:bodyPr/>
          <a:lstStyle/>
          <a:p>
            <a:r>
              <a:rPr lang="en-US" dirty="0"/>
              <a:t>Graded work policy</a:t>
            </a:r>
          </a:p>
        </p:txBody>
      </p:sp>
      <p:sp>
        <p:nvSpPr>
          <p:cNvPr id="3" name="Content Placeholder 2">
            <a:extLst>
              <a:ext uri="{FF2B5EF4-FFF2-40B4-BE49-F238E27FC236}">
                <a16:creationId xmlns:a16="http://schemas.microsoft.com/office/drawing/2014/main" id="{04346997-DBC8-E74B-B616-3D873A46ED08}"/>
              </a:ext>
            </a:extLst>
          </p:cNvPr>
          <p:cNvSpPr>
            <a:spLocks noGrp="1"/>
          </p:cNvSpPr>
          <p:nvPr>
            <p:ph idx="1"/>
          </p:nvPr>
        </p:nvSpPr>
        <p:spPr/>
        <p:txBody>
          <a:bodyPr>
            <a:normAutofit fontScale="85000" lnSpcReduction="10000"/>
          </a:bodyPr>
          <a:lstStyle/>
          <a:p>
            <a:r>
              <a:rPr lang="en-US">
                <a:effectLst/>
              </a:rPr>
              <a:t>If a student has not submitted an assignment on time, each teacher shall follow the following grading outline provided below:</a:t>
            </a:r>
          </a:p>
          <a:p>
            <a:r>
              <a:rPr lang="en-US">
                <a:effectLst/>
              </a:rPr>
              <a:t>1. Students have </a:t>
            </a:r>
            <a:r>
              <a:rPr lang="en-US" b="1">
                <a:effectLst/>
              </a:rPr>
              <a:t>5 days</a:t>
            </a:r>
            <a:r>
              <a:rPr lang="en-US">
                <a:effectLst/>
              </a:rPr>
              <a:t> from the assigned due date to submit the work without any grade penalty.</a:t>
            </a:r>
          </a:p>
          <a:p>
            <a:r>
              <a:rPr lang="en-US">
                <a:effectLst/>
              </a:rPr>
              <a:t>2. </a:t>
            </a:r>
            <a:r>
              <a:rPr lang="en-US" b="1" u="sng">
                <a:effectLst/>
              </a:rPr>
              <a:t>Each week following the 5-day initial grace period</a:t>
            </a:r>
            <a:r>
              <a:rPr lang="en-US">
                <a:effectLst/>
              </a:rPr>
              <a:t>, a student may receive a </a:t>
            </a:r>
            <a:r>
              <a:rPr lang="en-US" b="1">
                <a:effectLst/>
              </a:rPr>
              <a:t>5pt deduction</a:t>
            </a:r>
            <a:r>
              <a:rPr lang="en-US">
                <a:effectLst/>
              </a:rPr>
              <a:t> from total grade for the assignment.</a:t>
            </a:r>
          </a:p>
          <a:p>
            <a:r>
              <a:rPr lang="en-US">
                <a:effectLst/>
              </a:rPr>
              <a:t>3. </a:t>
            </a:r>
            <a:r>
              <a:rPr lang="en-US" b="1">
                <a:effectLst/>
              </a:rPr>
              <a:t>Students must submit all missing work before the end of the progress report period (</a:t>
            </a:r>
            <a:r>
              <a:rPr lang="en-US">
                <a:effectLst/>
              </a:rPr>
              <a:t>both 4.5 weeks and, then before end of grading period).  Teachers are not required to accept late work that was due during the previous 4.5 weeks reporting period (progress report/quarter end).</a:t>
            </a:r>
          </a:p>
          <a:p>
            <a:pPr marL="0" indent="0">
              <a:buNone/>
            </a:pPr>
            <a:endParaRPr lang="en-US" dirty="0">
              <a:effectLst/>
            </a:endParaRPr>
          </a:p>
        </p:txBody>
      </p:sp>
    </p:spTree>
    <p:extLst>
      <p:ext uri="{BB962C8B-B14F-4D97-AF65-F5344CB8AC3E}">
        <p14:creationId xmlns:p14="http://schemas.microsoft.com/office/powerpoint/2010/main" val="379207929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907</TotalTime>
  <Words>755</Words>
  <Application>Microsoft Office PowerPoint</Application>
  <PresentationFormat>On-screen Show (4:3)</PresentationFormat>
  <Paragraphs>65</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 Black</vt:lpstr>
      <vt:lpstr>Calibri</vt:lpstr>
      <vt:lpstr>Century Gothic</vt:lpstr>
      <vt:lpstr>MRF Lemonberry Sans</vt:lpstr>
      <vt:lpstr>Wingdings 3</vt:lpstr>
      <vt:lpstr>Slice</vt:lpstr>
      <vt:lpstr>Welcome to 6th Grade!</vt:lpstr>
      <vt:lpstr>PowerPoint Presentation</vt:lpstr>
      <vt:lpstr>Attendance</vt:lpstr>
      <vt:lpstr>Agendas</vt:lpstr>
      <vt:lpstr>Rules for Mr. k’s Class!</vt:lpstr>
      <vt:lpstr>Discipline Process</vt:lpstr>
      <vt:lpstr>Procedures for Listening to and Responding to Questions</vt:lpstr>
      <vt:lpstr>Procedures for Coming to Attention</vt:lpstr>
      <vt:lpstr>Classroom expectations</vt:lpstr>
      <vt:lpstr>Procedures for Make-Up Work</vt:lpstr>
      <vt:lpstr>Procedures for Turning in Assignments</vt:lpstr>
      <vt:lpstr>Graded work policy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6th Grade!</dc:title>
  <dc:creator>Katelyn Casey</dc:creator>
  <cp:lastModifiedBy>Scott Kozloff</cp:lastModifiedBy>
  <cp:revision>16</cp:revision>
  <dcterms:created xsi:type="dcterms:W3CDTF">2019-08-26T12:34:57Z</dcterms:created>
  <dcterms:modified xsi:type="dcterms:W3CDTF">2020-08-14T14:30:57Z</dcterms:modified>
</cp:coreProperties>
</file>