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8" r:id="rId2"/>
    <p:sldId id="256" r:id="rId3"/>
    <p:sldId id="263" r:id="rId4"/>
    <p:sldId id="264" r:id="rId5"/>
    <p:sldId id="262" r:id="rId6"/>
    <p:sldId id="257" r:id="rId7"/>
    <p:sldId id="258" r:id="rId8"/>
    <p:sldId id="259" r:id="rId9"/>
    <p:sldId id="260" r:id="rId10"/>
    <p:sldId id="261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1182E-FB25-40EC-B9B5-3AC0082FA3E0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A39D6-E291-4721-BF2A-8111F9BE9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74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A39D6-E291-4721-BF2A-8111F9BE991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CE7FE-2C43-469F-9C27-0DC2582783FE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EF534-2C93-457A-9959-8318AD6E161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jpeg"/><Relationship Id="rId7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447800"/>
            <a:ext cx="914400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effectLst>
                  <a:reflection blurRad="6350" stA="50000" endA="300" endPos="50000" dist="29997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Examples of Drawing/Shading Techniques</a:t>
            </a:r>
            <a:endParaRPr lang="en-US" sz="5400" dirty="0">
              <a:effectLst>
                <a:reflection blurRad="6350" stA="50000" endA="300" endPos="50000" dist="29997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Blending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Hatching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Cross-Hatching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Stippling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Micrography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Scribble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Variety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Blending</a:t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Mezcla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8346" y="1600200"/>
            <a:ext cx="562730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Blending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224116"/>
            <a:ext cx="4572000" cy="563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Blending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3259" y="1600200"/>
            <a:ext cx="55974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7216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Hatching</a:t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Incubar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295400"/>
            <a:ext cx="5334000" cy="590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8" b="56477"/>
          <a:stretch/>
        </p:blipFill>
        <p:spPr bwMode="auto">
          <a:xfrm>
            <a:off x="6228769" y="76200"/>
            <a:ext cx="2524991" cy="169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45" b="58645"/>
          <a:stretch/>
        </p:blipFill>
        <p:spPr bwMode="auto">
          <a:xfrm>
            <a:off x="76200" y="76200"/>
            <a:ext cx="2940627" cy="160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Hatching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95400"/>
            <a:ext cx="5105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Hatching</a:t>
            </a:r>
            <a:endParaRPr lang="en-US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3999"/>
            <a:ext cx="3962400" cy="503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Cross-Hatching</a:t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Línea</a:t>
            </a:r>
            <a:r>
              <a:rPr lang="en-US" dirty="0" smtClean="0"/>
              <a:t> </a:t>
            </a:r>
            <a:r>
              <a:rPr lang="en-US" dirty="0" err="1" smtClean="0"/>
              <a:t>cruzada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211580"/>
            <a:ext cx="4343400" cy="5646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43" r="49353" b="951"/>
          <a:stretch/>
        </p:blipFill>
        <p:spPr bwMode="auto">
          <a:xfrm>
            <a:off x="6019800" y="1152236"/>
            <a:ext cx="2894494" cy="160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Cross-Hatching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7010400" cy="512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Cross-Hatching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762000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1" t="57486" b="772"/>
          <a:stretch/>
        </p:blipFill>
        <p:spPr bwMode="auto">
          <a:xfrm>
            <a:off x="6718299" y="76200"/>
            <a:ext cx="2395682" cy="162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Stippling</a:t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Puntos</a:t>
            </a:r>
            <a:r>
              <a:rPr lang="en-US" dirty="0" smtClean="0"/>
              <a:t> </a:t>
            </a:r>
            <a:r>
              <a:rPr lang="en-US" dirty="0" err="1" smtClean="0"/>
              <a:t>repetidos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21968"/>
            <a:ext cx="5562600" cy="481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Stippling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76400"/>
            <a:ext cx="496541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Stippling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47800"/>
            <a:ext cx="7315200" cy="5006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438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Micrography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Micrografía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799"/>
            <a:ext cx="5093677" cy="5105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41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438" y="76200"/>
            <a:ext cx="8229600" cy="1143000"/>
          </a:xfrm>
        </p:spPr>
        <p:txBody>
          <a:bodyPr/>
          <a:lstStyle/>
          <a:p>
            <a:r>
              <a:rPr lang="en-US" dirty="0" err="1" smtClean="0"/>
              <a:t>Micrography</a:t>
            </a:r>
            <a:endParaRPr lang="en-US" dirty="0"/>
          </a:p>
        </p:txBody>
      </p:sp>
      <p:pic>
        <p:nvPicPr>
          <p:cNvPr id="2052" name="Picture 4" descr="http://fc07.deviantart.net/fs70/i/2011/033/4/f/gerard_micrography_by_0pho-d38ol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67384"/>
            <a:ext cx="4495800" cy="526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71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438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Scribble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Garabatos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074" name="Picture 2" descr="http://homeschoolarts.com/pi-images/applescb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1645550"/>
            <a:ext cx="4055905" cy="429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8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438" y="76200"/>
            <a:ext cx="8229600" cy="1143000"/>
          </a:xfrm>
        </p:spPr>
        <p:txBody>
          <a:bodyPr/>
          <a:lstStyle/>
          <a:p>
            <a:r>
              <a:rPr lang="en-US" dirty="0" smtClean="0"/>
              <a:t>Scribble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48"/>
          <a:stretch/>
        </p:blipFill>
        <p:spPr bwMode="auto">
          <a:xfrm>
            <a:off x="1752600" y="1447800"/>
            <a:ext cx="5504585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438" y="76200"/>
            <a:ext cx="8229600" cy="1143000"/>
          </a:xfrm>
        </p:spPr>
        <p:txBody>
          <a:bodyPr/>
          <a:lstStyle/>
          <a:p>
            <a:r>
              <a:rPr lang="en-US" dirty="0" smtClean="0"/>
              <a:t>Variety 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293" y="1295400"/>
            <a:ext cx="3581400" cy="4892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gency FB" panose="020B0503020202020204" pitchFamily="34" charset="0"/>
              </a:rPr>
              <a:t>In Your Sketchbooks</a:t>
            </a:r>
            <a:endParaRPr lang="en-US" b="1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gency FB" panose="020B0503020202020204" pitchFamily="34" charset="0"/>
              </a:rPr>
              <a:t>Create 7, 3-step value scales. One for each drawing technique.</a:t>
            </a:r>
          </a:p>
          <a:p>
            <a:endParaRPr lang="en-US" dirty="0">
              <a:latin typeface="Agency FB" panose="020B0503020202020204" pitchFamily="34" charset="0"/>
            </a:endParaRPr>
          </a:p>
          <a:p>
            <a:r>
              <a:rPr lang="en-US" dirty="0" smtClean="0">
                <a:latin typeface="Agency FB" panose="020B0503020202020204" pitchFamily="34" charset="0"/>
              </a:rPr>
              <a:t>Draw </a:t>
            </a:r>
            <a:r>
              <a:rPr lang="en-US" dirty="0" smtClean="0">
                <a:latin typeface="Agency FB" panose="020B0503020202020204" pitchFamily="34" charset="0"/>
              </a:rPr>
              <a:t>7 forms (all the same or different) 3” or bigger. </a:t>
            </a:r>
          </a:p>
          <a:p>
            <a:pPr marL="0" indent="0">
              <a:buNone/>
            </a:pPr>
            <a:endParaRPr lang="en-US" dirty="0" smtClean="0">
              <a:latin typeface="Agency FB" panose="020B0503020202020204" pitchFamily="34" charset="0"/>
            </a:endParaRPr>
          </a:p>
          <a:p>
            <a:r>
              <a:rPr lang="en-US" dirty="0" smtClean="0">
                <a:latin typeface="Agency FB" panose="020B0503020202020204" pitchFamily="34" charset="0"/>
              </a:rPr>
              <a:t>Each form needs to have one of the drawing techniques</a:t>
            </a:r>
          </a:p>
          <a:p>
            <a:pPr marL="0" indent="0">
              <a:buNone/>
            </a:pPr>
            <a:endParaRPr lang="en-US" dirty="0" smtClean="0">
              <a:latin typeface="Agency FB" panose="020B0503020202020204" pitchFamily="34" charset="0"/>
            </a:endParaRPr>
          </a:p>
          <a:p>
            <a:r>
              <a:rPr lang="en-US" dirty="0" smtClean="0">
                <a:latin typeface="Agency FB" panose="020B0503020202020204" pitchFamily="34" charset="0"/>
              </a:rPr>
              <a:t>Label each type of technique used</a:t>
            </a:r>
            <a:endParaRPr lang="en-US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13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48"/>
          <a:stretch/>
        </p:blipFill>
        <p:spPr bwMode="auto">
          <a:xfrm>
            <a:off x="381000" y="228600"/>
            <a:ext cx="234677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ttp://fc07.deviantart.net/fs70/i/2011/033/4/f/gerard_micrography_by_0pho-d38olh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50175"/>
            <a:ext cx="1752600" cy="205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800599"/>
            <a:ext cx="2286000" cy="1979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914400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4338" y="4114800"/>
            <a:ext cx="2480404" cy="236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598" y="342454"/>
            <a:ext cx="240323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3810000"/>
            <a:ext cx="2086707" cy="285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14600" y="920206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Scribble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346665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Micrography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00" y="6248400"/>
            <a:ext cx="982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stippling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00954" y="656492"/>
            <a:ext cx="1564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Cross-hatching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54540" y="342454"/>
            <a:ext cx="101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Hatching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391400" y="365132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Blending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700954" y="3440668"/>
            <a:ext cx="89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Variety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83</Words>
  <Application>Microsoft Office PowerPoint</Application>
  <PresentationFormat>On-screen Show (4:3)</PresentationFormat>
  <Paragraphs>41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Examples of Drawing/Shading Techniques</vt:lpstr>
      <vt:lpstr>Blending (Mezcla)</vt:lpstr>
      <vt:lpstr>Blending</vt:lpstr>
      <vt:lpstr>Blending</vt:lpstr>
      <vt:lpstr>Hatching (Incubar)</vt:lpstr>
      <vt:lpstr>Hatching</vt:lpstr>
      <vt:lpstr>Hatching</vt:lpstr>
      <vt:lpstr>Cross-Hatching (Línea cruzada)</vt:lpstr>
      <vt:lpstr>Cross-Hatching</vt:lpstr>
      <vt:lpstr>Cross-Hatching</vt:lpstr>
      <vt:lpstr>Stippling (Puntos repetidos)</vt:lpstr>
      <vt:lpstr>Stippling</vt:lpstr>
      <vt:lpstr>Stippling</vt:lpstr>
      <vt:lpstr>Micrography (Micrografía)</vt:lpstr>
      <vt:lpstr>Micrography</vt:lpstr>
      <vt:lpstr>Scribble  (Garabatos)</vt:lpstr>
      <vt:lpstr>Scribble </vt:lpstr>
      <vt:lpstr>Variety </vt:lpstr>
      <vt:lpstr>In Your Sketchbooks</vt:lpstr>
      <vt:lpstr>PowerPoint Presentation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Blending</dc:title>
  <dc:creator>katherine.biggers</dc:creator>
  <cp:lastModifiedBy>sysop</cp:lastModifiedBy>
  <cp:revision>13</cp:revision>
  <dcterms:created xsi:type="dcterms:W3CDTF">2011-03-18T15:23:55Z</dcterms:created>
  <dcterms:modified xsi:type="dcterms:W3CDTF">2014-04-04T11:08:01Z</dcterms:modified>
</cp:coreProperties>
</file>