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handoutMasterIdLst>
    <p:handoutMasterId r:id="rId8"/>
  </p:handoutMasterIdLst>
  <p:sldIdLst>
    <p:sldId id="256" r:id="rId2"/>
    <p:sldId id="257" r:id="rId3"/>
    <p:sldId id="259" r:id="rId4"/>
    <p:sldId id="258" r:id="rId5"/>
    <p:sldId id="260" r:id="rId6"/>
    <p:sldId id="261" r:id="rId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6" d="100"/>
          <a:sy n="116" d="100"/>
        </p:scale>
        <p:origin x="39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156CB65-94E7-4D06-AC74-209FB25660AE}" type="datetimeFigureOut">
              <a:rPr lang="en-US" smtClean="0"/>
              <a:t>1/8/2016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71A639E7-75FB-4347-859F-A9A23CAC0DD8}" type="slidenum">
              <a:rPr lang="en-US" smtClean="0"/>
              <a:t>‹#›</a:t>
            </a:fld>
            <a:endParaRPr lang="en-US"/>
          </a:p>
        </p:txBody>
      </p:sp>
    </p:spTree>
    <p:extLst>
      <p:ext uri="{BB962C8B-B14F-4D97-AF65-F5344CB8AC3E}">
        <p14:creationId xmlns:p14="http://schemas.microsoft.com/office/powerpoint/2010/main" val="35987879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EC24A10-3485-4A22-9BCD-4D6EB05D509A}" type="datetimeFigureOut">
              <a:rPr lang="en-US" smtClean="0"/>
              <a:t>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CD17B-C23A-4BD6-B2D8-E3CE975680FB}" type="slidenum">
              <a:rPr lang="en-US" smtClean="0"/>
              <a:t>‹#›</a:t>
            </a:fld>
            <a:endParaRPr lang="en-US"/>
          </a:p>
        </p:txBody>
      </p:sp>
    </p:spTree>
    <p:extLst>
      <p:ext uri="{BB962C8B-B14F-4D97-AF65-F5344CB8AC3E}">
        <p14:creationId xmlns:p14="http://schemas.microsoft.com/office/powerpoint/2010/main" val="3972907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C24A10-3485-4A22-9BCD-4D6EB05D509A}" type="datetimeFigureOut">
              <a:rPr lang="en-US" smtClean="0"/>
              <a:t>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CD17B-C23A-4BD6-B2D8-E3CE975680FB}" type="slidenum">
              <a:rPr lang="en-US" smtClean="0"/>
              <a:t>‹#›</a:t>
            </a:fld>
            <a:endParaRPr lang="en-US"/>
          </a:p>
        </p:txBody>
      </p:sp>
    </p:spTree>
    <p:extLst>
      <p:ext uri="{BB962C8B-B14F-4D97-AF65-F5344CB8AC3E}">
        <p14:creationId xmlns:p14="http://schemas.microsoft.com/office/powerpoint/2010/main" val="491401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C24A10-3485-4A22-9BCD-4D6EB05D509A}" type="datetimeFigureOut">
              <a:rPr lang="en-US" smtClean="0"/>
              <a:t>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CD17B-C23A-4BD6-B2D8-E3CE975680FB}" type="slidenum">
              <a:rPr lang="en-US" smtClean="0"/>
              <a:t>‹#›</a:t>
            </a:fld>
            <a:endParaRPr lang="en-US"/>
          </a:p>
        </p:txBody>
      </p:sp>
    </p:spTree>
    <p:extLst>
      <p:ext uri="{BB962C8B-B14F-4D97-AF65-F5344CB8AC3E}">
        <p14:creationId xmlns:p14="http://schemas.microsoft.com/office/powerpoint/2010/main" val="3524387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EC24A10-3485-4A22-9BCD-4D6EB05D509A}" type="datetimeFigureOut">
              <a:rPr lang="en-US" smtClean="0"/>
              <a:t>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5CD17B-C23A-4BD6-B2D8-E3CE975680FB}" type="slidenum">
              <a:rPr lang="en-US" smtClean="0"/>
              <a:t>‹#›</a:t>
            </a:fld>
            <a:endParaRPr lang="en-US"/>
          </a:p>
        </p:txBody>
      </p:sp>
    </p:spTree>
    <p:extLst>
      <p:ext uri="{BB962C8B-B14F-4D97-AF65-F5344CB8AC3E}">
        <p14:creationId xmlns:p14="http://schemas.microsoft.com/office/powerpoint/2010/main" val="3718477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EC24A10-3485-4A22-9BCD-4D6EB05D509A}" type="datetimeFigureOut">
              <a:rPr lang="en-US" smtClean="0"/>
              <a:t>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5CD17B-C23A-4BD6-B2D8-E3CE975680FB}" type="slidenum">
              <a:rPr lang="en-US" smtClean="0"/>
              <a:t>‹#›</a:t>
            </a:fld>
            <a:endParaRPr lang="en-US"/>
          </a:p>
        </p:txBody>
      </p:sp>
    </p:spTree>
    <p:extLst>
      <p:ext uri="{BB962C8B-B14F-4D97-AF65-F5344CB8AC3E}">
        <p14:creationId xmlns:p14="http://schemas.microsoft.com/office/powerpoint/2010/main" val="2036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EC24A10-3485-4A22-9BCD-4D6EB05D509A}" type="datetimeFigureOut">
              <a:rPr lang="en-US" smtClean="0"/>
              <a:t>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5CD17B-C23A-4BD6-B2D8-E3CE975680FB}" type="slidenum">
              <a:rPr lang="en-US" smtClean="0"/>
              <a:t>‹#›</a:t>
            </a:fld>
            <a:endParaRPr lang="en-US"/>
          </a:p>
        </p:txBody>
      </p:sp>
    </p:spTree>
    <p:extLst>
      <p:ext uri="{BB962C8B-B14F-4D97-AF65-F5344CB8AC3E}">
        <p14:creationId xmlns:p14="http://schemas.microsoft.com/office/powerpoint/2010/main" val="3108804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C24A10-3485-4A22-9BCD-4D6EB05D509A}" type="datetimeFigureOut">
              <a:rPr lang="en-US" smtClean="0"/>
              <a:t>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5CD17B-C23A-4BD6-B2D8-E3CE975680FB}" type="slidenum">
              <a:rPr lang="en-US" smtClean="0"/>
              <a:t>‹#›</a:t>
            </a:fld>
            <a:endParaRPr lang="en-US"/>
          </a:p>
        </p:txBody>
      </p:sp>
    </p:spTree>
    <p:extLst>
      <p:ext uri="{BB962C8B-B14F-4D97-AF65-F5344CB8AC3E}">
        <p14:creationId xmlns:p14="http://schemas.microsoft.com/office/powerpoint/2010/main" val="1437722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C24A10-3485-4A22-9BCD-4D6EB05D509A}" type="datetimeFigureOut">
              <a:rPr lang="en-US" smtClean="0"/>
              <a:t>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5CD17B-C23A-4BD6-B2D8-E3CE975680FB}" type="slidenum">
              <a:rPr lang="en-US" smtClean="0"/>
              <a:t>‹#›</a:t>
            </a:fld>
            <a:endParaRPr lang="en-US"/>
          </a:p>
        </p:txBody>
      </p:sp>
    </p:spTree>
    <p:extLst>
      <p:ext uri="{BB962C8B-B14F-4D97-AF65-F5344CB8AC3E}">
        <p14:creationId xmlns:p14="http://schemas.microsoft.com/office/powerpoint/2010/main" val="222168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5EC24A10-3485-4A22-9BCD-4D6EB05D509A}" type="datetimeFigureOut">
              <a:rPr lang="en-US" smtClean="0"/>
              <a:t>1/8/2016</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335CD17B-C23A-4BD6-B2D8-E3CE975680FB}" type="slidenum">
              <a:rPr lang="en-US" smtClean="0"/>
              <a:t>‹#›</a:t>
            </a:fld>
            <a:endParaRPr lang="en-US"/>
          </a:p>
        </p:txBody>
      </p:sp>
    </p:spTree>
    <p:extLst>
      <p:ext uri="{BB962C8B-B14F-4D97-AF65-F5344CB8AC3E}">
        <p14:creationId xmlns:p14="http://schemas.microsoft.com/office/powerpoint/2010/main" val="376600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C24A10-3485-4A22-9BCD-4D6EB05D509A}" type="datetimeFigureOut">
              <a:rPr lang="en-US" smtClean="0"/>
              <a:t>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5CD17B-C23A-4BD6-B2D8-E3CE975680FB}" type="slidenum">
              <a:rPr lang="en-US" smtClean="0"/>
              <a:t>‹#›</a:t>
            </a:fld>
            <a:endParaRPr lang="en-US"/>
          </a:p>
        </p:txBody>
      </p:sp>
    </p:spTree>
    <p:extLst>
      <p:ext uri="{BB962C8B-B14F-4D97-AF65-F5344CB8AC3E}">
        <p14:creationId xmlns:p14="http://schemas.microsoft.com/office/powerpoint/2010/main" val="2919476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5EC24A10-3485-4A22-9BCD-4D6EB05D509A}" type="datetimeFigureOut">
              <a:rPr lang="en-US" smtClean="0"/>
              <a:t>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CD17B-C23A-4BD6-B2D8-E3CE975680FB}" type="slidenum">
              <a:rPr lang="en-US" smtClean="0"/>
              <a:t>‹#›</a:t>
            </a:fld>
            <a:endParaRPr lang="en-US"/>
          </a:p>
        </p:txBody>
      </p:sp>
    </p:spTree>
    <p:extLst>
      <p:ext uri="{BB962C8B-B14F-4D97-AF65-F5344CB8AC3E}">
        <p14:creationId xmlns:p14="http://schemas.microsoft.com/office/powerpoint/2010/main" val="4227155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5EC24A10-3485-4A22-9BCD-4D6EB05D509A}" type="datetimeFigureOut">
              <a:rPr lang="en-US" smtClean="0"/>
              <a:t>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5CD17B-C23A-4BD6-B2D8-E3CE975680FB}" type="slidenum">
              <a:rPr lang="en-US" smtClean="0"/>
              <a:t>‹#›</a:t>
            </a:fld>
            <a:endParaRPr lang="en-US"/>
          </a:p>
        </p:txBody>
      </p:sp>
    </p:spTree>
    <p:extLst>
      <p:ext uri="{BB962C8B-B14F-4D97-AF65-F5344CB8AC3E}">
        <p14:creationId xmlns:p14="http://schemas.microsoft.com/office/powerpoint/2010/main" val="926404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C24A10-3485-4A22-9BCD-4D6EB05D509A}" type="datetimeFigureOut">
              <a:rPr lang="en-US" smtClean="0"/>
              <a:t>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CD17B-C23A-4BD6-B2D8-E3CE975680FB}" type="slidenum">
              <a:rPr lang="en-US" smtClean="0"/>
              <a:t>‹#›</a:t>
            </a:fld>
            <a:endParaRPr lang="en-US"/>
          </a:p>
        </p:txBody>
      </p:sp>
    </p:spTree>
    <p:extLst>
      <p:ext uri="{BB962C8B-B14F-4D97-AF65-F5344CB8AC3E}">
        <p14:creationId xmlns:p14="http://schemas.microsoft.com/office/powerpoint/2010/main" val="1459236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C24A10-3485-4A22-9BCD-4D6EB05D509A}" type="datetimeFigureOut">
              <a:rPr lang="en-US" smtClean="0"/>
              <a:t>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CD17B-C23A-4BD6-B2D8-E3CE975680FB}" type="slidenum">
              <a:rPr lang="en-US" smtClean="0"/>
              <a:t>‹#›</a:t>
            </a:fld>
            <a:endParaRPr lang="en-US"/>
          </a:p>
        </p:txBody>
      </p:sp>
    </p:spTree>
    <p:extLst>
      <p:ext uri="{BB962C8B-B14F-4D97-AF65-F5344CB8AC3E}">
        <p14:creationId xmlns:p14="http://schemas.microsoft.com/office/powerpoint/2010/main" val="2693641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5EC24A10-3485-4A22-9BCD-4D6EB05D509A}" type="datetimeFigureOut">
              <a:rPr lang="en-US" smtClean="0"/>
              <a:t>1/8/2016</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335CD17B-C23A-4BD6-B2D8-E3CE975680FB}" type="slidenum">
              <a:rPr lang="en-US" smtClean="0"/>
              <a:t>‹#›</a:t>
            </a:fld>
            <a:endParaRPr lang="en-US"/>
          </a:p>
        </p:txBody>
      </p:sp>
    </p:spTree>
    <p:extLst>
      <p:ext uri="{BB962C8B-B14F-4D97-AF65-F5344CB8AC3E}">
        <p14:creationId xmlns:p14="http://schemas.microsoft.com/office/powerpoint/2010/main" val="2705863611"/>
      </p:ext>
    </p:extLst>
  </p:cSld>
  <p:clrMap bg1="dk1" tx1="lt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Exam Review Strategies</a:t>
            </a:r>
            <a:endParaRPr lang="en-US" dirty="0"/>
          </a:p>
        </p:txBody>
      </p:sp>
      <p:sp>
        <p:nvSpPr>
          <p:cNvPr id="3" name="Subtitle 2"/>
          <p:cNvSpPr>
            <a:spLocks noGrp="1"/>
          </p:cNvSpPr>
          <p:nvPr>
            <p:ph type="subTitle" idx="1"/>
          </p:nvPr>
        </p:nvSpPr>
        <p:spPr/>
        <p:txBody>
          <a:bodyPr>
            <a:noAutofit/>
          </a:bodyPr>
          <a:lstStyle/>
          <a:p>
            <a:r>
              <a:rPr lang="en-US" sz="2400" dirty="0" smtClean="0"/>
              <a:t>Mrs. Barnhardt</a:t>
            </a:r>
          </a:p>
          <a:p>
            <a:r>
              <a:rPr lang="en-US" sz="2400" dirty="0" smtClean="0"/>
              <a:t>English I </a:t>
            </a:r>
          </a:p>
          <a:p>
            <a:r>
              <a:rPr lang="en-US" sz="2400" dirty="0" smtClean="0"/>
              <a:t>F15</a:t>
            </a:r>
            <a:endParaRPr lang="en-US" sz="2400" dirty="0"/>
          </a:p>
        </p:txBody>
      </p:sp>
    </p:spTree>
    <p:extLst>
      <p:ext uri="{BB962C8B-B14F-4D97-AF65-F5344CB8AC3E}">
        <p14:creationId xmlns:p14="http://schemas.microsoft.com/office/powerpoint/2010/main" val="27430256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309" y="192598"/>
            <a:ext cx="10515600" cy="661418"/>
          </a:xfrm>
        </p:spPr>
        <p:txBody>
          <a:bodyPr>
            <a:normAutofit fontScale="90000"/>
          </a:bodyPr>
          <a:lstStyle/>
          <a:p>
            <a:r>
              <a:rPr lang="en-US" dirty="0" smtClean="0"/>
              <a:t>Non-fiction</a:t>
            </a:r>
            <a:endParaRPr lang="en-US" dirty="0"/>
          </a:p>
        </p:txBody>
      </p:sp>
      <p:sp>
        <p:nvSpPr>
          <p:cNvPr id="3" name="Content Placeholder 2"/>
          <p:cNvSpPr>
            <a:spLocks noGrp="1"/>
          </p:cNvSpPr>
          <p:nvPr>
            <p:ph idx="1"/>
          </p:nvPr>
        </p:nvSpPr>
        <p:spPr>
          <a:xfrm>
            <a:off x="362309" y="1897811"/>
            <a:ext cx="11369616" cy="4804914"/>
          </a:xfrm>
        </p:spPr>
        <p:txBody>
          <a:bodyPr>
            <a:noAutofit/>
          </a:bodyPr>
          <a:lstStyle/>
          <a:p>
            <a:r>
              <a:rPr lang="en-US" sz="2400" dirty="0" smtClean="0"/>
              <a:t>Title and author</a:t>
            </a:r>
          </a:p>
          <a:p>
            <a:pPr lvl="1"/>
            <a:r>
              <a:rPr lang="en-US" sz="2400" dirty="0" smtClean="0"/>
              <a:t>Title- what are you expecting to read about? Do you know about this already?</a:t>
            </a:r>
          </a:p>
          <a:p>
            <a:pPr lvl="1"/>
            <a:r>
              <a:rPr lang="en-US" sz="2400" dirty="0" smtClean="0"/>
              <a:t>Author- are they credible?</a:t>
            </a:r>
          </a:p>
          <a:p>
            <a:r>
              <a:rPr lang="en-US" sz="2400" dirty="0" smtClean="0"/>
              <a:t>Skim the article for length, topic, and organization.</a:t>
            </a:r>
          </a:p>
          <a:p>
            <a:pPr lvl="1"/>
            <a:r>
              <a:rPr lang="en-US" sz="2400" dirty="0" smtClean="0"/>
              <a:t>How long is it? What will you read about?</a:t>
            </a:r>
          </a:p>
          <a:p>
            <a:pPr lvl="1"/>
            <a:r>
              <a:rPr lang="en-US" sz="2400" dirty="0" smtClean="0"/>
              <a:t>What kind of writing is it? Scientific, news, debate, history, etc. </a:t>
            </a:r>
          </a:p>
          <a:p>
            <a:r>
              <a:rPr lang="en-US" sz="2400" dirty="0" smtClean="0"/>
              <a:t>Skim the questions. Look for…</a:t>
            </a:r>
          </a:p>
          <a:p>
            <a:pPr lvl="1"/>
            <a:r>
              <a:rPr lang="en-US" sz="2400" dirty="0" smtClean="0"/>
              <a:t>Line numbers- tells exactly where to find answers</a:t>
            </a:r>
          </a:p>
          <a:p>
            <a:pPr lvl="1"/>
            <a:r>
              <a:rPr lang="en-US" sz="2400" dirty="0" smtClean="0"/>
              <a:t>Key words- gives you something to look for </a:t>
            </a:r>
          </a:p>
        </p:txBody>
      </p:sp>
    </p:spTree>
    <p:extLst>
      <p:ext uri="{BB962C8B-B14F-4D97-AF65-F5344CB8AC3E}">
        <p14:creationId xmlns:p14="http://schemas.microsoft.com/office/powerpoint/2010/main" val="3841632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Non-fiction (cont.)</a:t>
            </a:r>
            <a:endParaRPr lang="en-US" dirty="0"/>
          </a:p>
        </p:txBody>
      </p:sp>
      <p:sp>
        <p:nvSpPr>
          <p:cNvPr id="3" name="Content Placeholder 2"/>
          <p:cNvSpPr>
            <a:spLocks noGrp="1"/>
          </p:cNvSpPr>
          <p:nvPr>
            <p:ph idx="1"/>
          </p:nvPr>
        </p:nvSpPr>
        <p:spPr>
          <a:xfrm>
            <a:off x="818712" y="2475781"/>
            <a:ext cx="10554574" cy="4226944"/>
          </a:xfrm>
        </p:spPr>
        <p:txBody>
          <a:bodyPr>
            <a:normAutofit lnSpcReduction="10000"/>
          </a:bodyPr>
          <a:lstStyle/>
          <a:p>
            <a:r>
              <a:rPr lang="en-US" sz="2400" dirty="0" smtClean="0"/>
              <a:t>Read the article to understand the tone and author’s purpose.</a:t>
            </a:r>
          </a:p>
          <a:p>
            <a:pPr lvl="1"/>
            <a:r>
              <a:rPr lang="en-US" sz="2400" dirty="0" smtClean="0"/>
              <a:t>What if the article is confusing, really long, boring, etc.?</a:t>
            </a:r>
          </a:p>
          <a:p>
            <a:r>
              <a:rPr lang="en-US" sz="2400" dirty="0" smtClean="0"/>
              <a:t>Use the information in the questions to find and mark your answers.</a:t>
            </a:r>
          </a:p>
          <a:p>
            <a:pPr lvl="1"/>
            <a:r>
              <a:rPr lang="en-US" sz="2400" dirty="0" smtClean="0"/>
              <a:t>You should be able to prove where you find almost ALL of your answers.</a:t>
            </a:r>
          </a:p>
          <a:p>
            <a:r>
              <a:rPr lang="en-US" sz="2400" dirty="0" smtClean="0"/>
              <a:t>For vocabulary</a:t>
            </a:r>
          </a:p>
          <a:p>
            <a:pPr lvl="1"/>
            <a:r>
              <a:rPr lang="en-US" sz="2400" dirty="0" smtClean="0"/>
              <a:t>Find the word in the text and use context clues.</a:t>
            </a:r>
          </a:p>
          <a:p>
            <a:pPr lvl="1"/>
            <a:r>
              <a:rPr lang="en-US" sz="2400" dirty="0" smtClean="0"/>
              <a:t>Activate prior knowledge. Where have you seen the word before? </a:t>
            </a:r>
          </a:p>
          <a:p>
            <a:endParaRPr lang="en-US" dirty="0"/>
          </a:p>
        </p:txBody>
      </p:sp>
    </p:spTree>
    <p:extLst>
      <p:ext uri="{BB962C8B-B14F-4D97-AF65-F5344CB8AC3E}">
        <p14:creationId xmlns:p14="http://schemas.microsoft.com/office/powerpoint/2010/main" val="77497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Poetry</a:t>
            </a:r>
            <a:endParaRPr lang="en-US" dirty="0"/>
          </a:p>
        </p:txBody>
      </p:sp>
      <p:sp>
        <p:nvSpPr>
          <p:cNvPr id="3" name="Content Placeholder 2"/>
          <p:cNvSpPr>
            <a:spLocks noGrp="1"/>
          </p:cNvSpPr>
          <p:nvPr>
            <p:ph idx="1"/>
          </p:nvPr>
        </p:nvSpPr>
        <p:spPr/>
        <p:txBody>
          <a:bodyPr>
            <a:normAutofit/>
          </a:bodyPr>
          <a:lstStyle/>
          <a:p>
            <a:r>
              <a:rPr lang="en-US" dirty="0" smtClean="0"/>
              <a:t>Read the poem three times.</a:t>
            </a:r>
          </a:p>
          <a:p>
            <a:pPr lvl="1"/>
            <a:r>
              <a:rPr lang="en-US" dirty="0" smtClean="0"/>
              <a:t>First- read for familiarity (repeating words and ideas)</a:t>
            </a:r>
          </a:p>
          <a:p>
            <a:pPr lvl="1"/>
            <a:r>
              <a:rPr lang="en-US" dirty="0" smtClean="0"/>
              <a:t>Second- read for meaning (what is the poem talking about?)</a:t>
            </a:r>
          </a:p>
          <a:p>
            <a:pPr lvl="1"/>
            <a:r>
              <a:rPr lang="en-US" dirty="0" smtClean="0"/>
              <a:t>Third- read for clarity (am I sure?)</a:t>
            </a:r>
          </a:p>
          <a:p>
            <a:r>
              <a:rPr lang="en-US" dirty="0" smtClean="0"/>
              <a:t>Write a short summary of the poem, especially if you are comparing two poems.</a:t>
            </a:r>
            <a:endParaRPr lang="en-US" dirty="0"/>
          </a:p>
          <a:p>
            <a:r>
              <a:rPr lang="en-US" dirty="0" smtClean="0"/>
              <a:t>Understand and note the surface meaning and the deeper meaning.</a:t>
            </a:r>
          </a:p>
          <a:p>
            <a:r>
              <a:rPr lang="en-US" dirty="0"/>
              <a:t>Highlight or mark any vocabulary, repeating </a:t>
            </a:r>
            <a:r>
              <a:rPr lang="en-US" dirty="0" smtClean="0"/>
              <a:t>phrases, main ideas, characters, etc.</a:t>
            </a:r>
          </a:p>
          <a:p>
            <a:r>
              <a:rPr lang="en-US" dirty="0" smtClean="0"/>
              <a:t>Highlight or mark where you find your answers</a:t>
            </a:r>
          </a:p>
        </p:txBody>
      </p:sp>
    </p:spTree>
    <p:extLst>
      <p:ext uri="{BB962C8B-B14F-4D97-AF65-F5344CB8AC3E}">
        <p14:creationId xmlns:p14="http://schemas.microsoft.com/office/powerpoint/2010/main" val="133145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Fiction</a:t>
            </a:r>
            <a:endParaRPr lang="en-US" dirty="0"/>
          </a:p>
        </p:txBody>
      </p:sp>
      <p:sp>
        <p:nvSpPr>
          <p:cNvPr id="3" name="Content Placeholder 2"/>
          <p:cNvSpPr>
            <a:spLocks noGrp="1"/>
          </p:cNvSpPr>
          <p:nvPr>
            <p:ph idx="1"/>
          </p:nvPr>
        </p:nvSpPr>
        <p:spPr/>
        <p:txBody>
          <a:bodyPr/>
          <a:lstStyle/>
          <a:p>
            <a:endParaRPr lang="en-US" dirty="0" smtClean="0"/>
          </a:p>
          <a:p>
            <a:r>
              <a:rPr lang="en-US" dirty="0" smtClean="0"/>
              <a:t>Read the first paragraph or two THOROUGHLY</a:t>
            </a:r>
          </a:p>
          <a:p>
            <a:pPr lvl="1"/>
            <a:r>
              <a:rPr lang="en-US" dirty="0" smtClean="0"/>
              <a:t>Identify the setting (time and place)</a:t>
            </a:r>
          </a:p>
          <a:p>
            <a:pPr lvl="1"/>
            <a:r>
              <a:rPr lang="en-US" dirty="0" smtClean="0"/>
              <a:t>Identify the characters- clarify names and personality</a:t>
            </a:r>
          </a:p>
          <a:p>
            <a:r>
              <a:rPr lang="en-US" dirty="0" smtClean="0"/>
              <a:t>Finish reading the section</a:t>
            </a:r>
          </a:p>
          <a:p>
            <a:pPr lvl="1"/>
            <a:r>
              <a:rPr lang="en-US" dirty="0" smtClean="0"/>
              <a:t>Highlight figurative language and other literary elements</a:t>
            </a:r>
          </a:p>
          <a:p>
            <a:pPr lvl="1"/>
            <a:r>
              <a:rPr lang="en-US" dirty="0" smtClean="0"/>
              <a:t>Make a mental (or physical) note of the main plot points</a:t>
            </a:r>
          </a:p>
          <a:p>
            <a:pPr lvl="1"/>
            <a:r>
              <a:rPr lang="en-US" dirty="0" smtClean="0"/>
              <a:t>If you can’t summarize what you just read, read it again!</a:t>
            </a:r>
          </a:p>
          <a:p>
            <a:r>
              <a:rPr lang="en-US" dirty="0" smtClean="0"/>
              <a:t>Read the questions and ALL answer choices carefully</a:t>
            </a:r>
          </a:p>
          <a:p>
            <a:endParaRPr lang="en-US" dirty="0" smtClean="0"/>
          </a:p>
          <a:p>
            <a:endParaRPr lang="en-US" dirty="0" smtClean="0"/>
          </a:p>
          <a:p>
            <a:endParaRPr lang="en-US" dirty="0"/>
          </a:p>
        </p:txBody>
      </p:sp>
    </p:spTree>
    <p:extLst>
      <p:ext uri="{BB962C8B-B14F-4D97-AF65-F5344CB8AC3E}">
        <p14:creationId xmlns:p14="http://schemas.microsoft.com/office/powerpoint/2010/main" val="11350163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Strategies</a:t>
            </a:r>
            <a:endParaRPr lang="en-US" dirty="0"/>
          </a:p>
        </p:txBody>
      </p:sp>
      <p:sp>
        <p:nvSpPr>
          <p:cNvPr id="3" name="Content Placeholder 2"/>
          <p:cNvSpPr>
            <a:spLocks noGrp="1"/>
          </p:cNvSpPr>
          <p:nvPr>
            <p:ph idx="1"/>
          </p:nvPr>
        </p:nvSpPr>
        <p:spPr>
          <a:xfrm>
            <a:off x="818712" y="2222287"/>
            <a:ext cx="10554574" cy="4394173"/>
          </a:xfrm>
        </p:spPr>
        <p:txBody>
          <a:bodyPr>
            <a:normAutofit fontScale="92500" lnSpcReduction="10000"/>
          </a:bodyPr>
          <a:lstStyle/>
          <a:p>
            <a:r>
              <a:rPr lang="en-US" dirty="0" smtClean="0"/>
              <a:t>Look at how many questions there are. Divide 120 minutes (your allotted time) by that number to get an estimate of how long you can spend on each question.</a:t>
            </a:r>
          </a:p>
          <a:p>
            <a:r>
              <a:rPr lang="en-US" dirty="0" smtClean="0"/>
              <a:t>Identify the type of writing of each passage before you read it, and use the appropriate strategies.</a:t>
            </a:r>
          </a:p>
          <a:p>
            <a:r>
              <a:rPr lang="en-US" dirty="0" smtClean="0"/>
              <a:t>Decide exactly what the question is asking- there may be multi-step questions.</a:t>
            </a:r>
          </a:p>
          <a:p>
            <a:r>
              <a:rPr lang="en-US" dirty="0" smtClean="0"/>
              <a:t>Read the entire question and all answer choices- there will be lots of right answers, but only one BEST answer.</a:t>
            </a:r>
          </a:p>
          <a:p>
            <a:r>
              <a:rPr lang="en-US" dirty="0" smtClean="0"/>
              <a:t>Mark out the answer choices that are incorrect. Narrowing down your choices helps your brain focus on one thing as you scroll back and forth between the text and answer choices.</a:t>
            </a:r>
          </a:p>
          <a:p>
            <a:r>
              <a:rPr lang="en-US" dirty="0" smtClean="0"/>
              <a:t>Use the flag tool to mark questions you are not absolutely sure about. Go back to those at the end.</a:t>
            </a:r>
          </a:p>
          <a:p>
            <a:r>
              <a:rPr lang="en-US" dirty="0" smtClean="0"/>
              <a:t>Give yourself small goals. Ex: If I finish these ten questions, I will take a two minute screen break. (But don’t fall asleep!)</a:t>
            </a:r>
          </a:p>
          <a:p>
            <a:r>
              <a:rPr lang="en-US" dirty="0" smtClean="0"/>
              <a:t>PLEASE </a:t>
            </a:r>
            <a:r>
              <a:rPr lang="en-US" dirty="0" err="1" smtClean="0"/>
              <a:t>PLEASE</a:t>
            </a:r>
            <a:r>
              <a:rPr lang="en-US" dirty="0" smtClean="0"/>
              <a:t> </a:t>
            </a:r>
            <a:r>
              <a:rPr lang="en-US" dirty="0" err="1" smtClean="0"/>
              <a:t>PLEASE</a:t>
            </a:r>
            <a:r>
              <a:rPr lang="en-US" dirty="0" smtClean="0"/>
              <a:t> go back and review your answers before </a:t>
            </a:r>
            <a:r>
              <a:rPr lang="en-US" smtClean="0"/>
              <a:t>you submit </a:t>
            </a:r>
            <a:r>
              <a:rPr lang="en-US" smtClean="0">
                <a:sym typeface="Wingdings" panose="05000000000000000000" pitchFamily="2" charset="2"/>
              </a:rPr>
              <a:t> </a:t>
            </a:r>
            <a:endParaRPr lang="en-US" dirty="0"/>
          </a:p>
        </p:txBody>
      </p:sp>
    </p:spTree>
    <p:extLst>
      <p:ext uri="{BB962C8B-B14F-4D97-AF65-F5344CB8AC3E}">
        <p14:creationId xmlns:p14="http://schemas.microsoft.com/office/powerpoint/2010/main" val="139403957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8664B0"/>
      </a:accent1>
      <a:accent2>
        <a:srgbClr val="D75BCD"/>
      </a:accent2>
      <a:accent3>
        <a:srgbClr val="E54D86"/>
      </a:accent3>
      <a:accent4>
        <a:srgbClr val="DE4547"/>
      </a:accent4>
      <a:accent5>
        <a:srgbClr val="F16E40"/>
      </a:accent5>
      <a:accent6>
        <a:srgbClr val="EB9C5A"/>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7AF46513-5B0D-4B03-9323-32F3F0BFC9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494</TotalTime>
  <Words>521</Words>
  <Application>Microsoft Office PowerPoint</Application>
  <PresentationFormat>Widescreen</PresentationFormat>
  <Paragraphs>51</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Calibri</vt:lpstr>
      <vt:lpstr>Century Gothic</vt:lpstr>
      <vt:lpstr>Wingdings</vt:lpstr>
      <vt:lpstr>Wingdings 2</vt:lpstr>
      <vt:lpstr>Quotable</vt:lpstr>
      <vt:lpstr>Exam Review Strategies</vt:lpstr>
      <vt:lpstr>Non-fiction</vt:lpstr>
      <vt:lpstr>Non-fiction (cont.)</vt:lpstr>
      <vt:lpstr>Poetry</vt:lpstr>
      <vt:lpstr>Fiction</vt:lpstr>
      <vt:lpstr>General Strategies</vt:lpstr>
    </vt:vector>
  </TitlesOfParts>
  <Company>Cabarrus County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 Review Strategies</dc:title>
  <dc:creator>Dana Barnhardt</dc:creator>
  <cp:lastModifiedBy>Anne Swayney</cp:lastModifiedBy>
  <cp:revision>8</cp:revision>
  <cp:lastPrinted>2016-01-04T20:12:58Z</cp:lastPrinted>
  <dcterms:created xsi:type="dcterms:W3CDTF">2016-01-04T12:20:56Z</dcterms:created>
  <dcterms:modified xsi:type="dcterms:W3CDTF">2016-01-08T18:54:11Z</dcterms:modified>
</cp:coreProperties>
</file>