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9" r:id="rId12"/>
    <p:sldId id="270" r:id="rId13"/>
    <p:sldId id="265" r:id="rId14"/>
    <p:sldId id="266" r:id="rId15"/>
    <p:sldId id="267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ylton" userId="f40fcd52-cfc3-4bfa-8ee8-503058d90e7a" providerId="ADAL" clId="{3B18F08D-B882-C44D-A9BD-4FA8191116E9}"/>
    <pc:docChg chg="custSel addSld modSld">
      <pc:chgData name="Alison Hylton" userId="f40fcd52-cfc3-4bfa-8ee8-503058d90e7a" providerId="ADAL" clId="{3B18F08D-B882-C44D-A9BD-4FA8191116E9}" dt="2023-02-15T17:14:06.359" v="40" actId="5793"/>
      <pc:docMkLst>
        <pc:docMk/>
      </pc:docMkLst>
      <pc:sldChg chg="modSp new mod">
        <pc:chgData name="Alison Hylton" userId="f40fcd52-cfc3-4bfa-8ee8-503058d90e7a" providerId="ADAL" clId="{3B18F08D-B882-C44D-A9BD-4FA8191116E9}" dt="2023-02-15T17:14:06.359" v="40" actId="5793"/>
        <pc:sldMkLst>
          <pc:docMk/>
          <pc:sldMk cId="11777646" sldId="266"/>
        </pc:sldMkLst>
        <pc:spChg chg="mod">
          <ac:chgData name="Alison Hylton" userId="f40fcd52-cfc3-4bfa-8ee8-503058d90e7a" providerId="ADAL" clId="{3B18F08D-B882-C44D-A9BD-4FA8191116E9}" dt="2023-02-15T17:14:06.359" v="40" actId="5793"/>
          <ac:spMkLst>
            <pc:docMk/>
            <pc:sldMk cId="11777646" sldId="266"/>
            <ac:spMk id="3" creationId="{5D4D882D-C85A-47CC-0A4E-9648DE9E1C53}"/>
          </ac:spMkLst>
        </pc:spChg>
      </pc:sldChg>
    </pc:docChg>
  </pc:docChgLst>
  <pc:docChgLst>
    <pc:chgData name="Alison Hylton" userId="f40fcd52-cfc3-4bfa-8ee8-503058d90e7a" providerId="ADAL" clId="{79628247-41F1-4C19-A7FE-99DAA6941EEB}"/>
    <pc:docChg chg="modSld">
      <pc:chgData name="Alison Hylton" userId="f40fcd52-cfc3-4bfa-8ee8-503058d90e7a" providerId="ADAL" clId="{79628247-41F1-4C19-A7FE-99DAA6941EEB}" dt="2021-05-12T16:16:02.710" v="44" actId="14100"/>
      <pc:docMkLst>
        <pc:docMk/>
      </pc:docMkLst>
      <pc:sldChg chg="modSp">
        <pc:chgData name="Alison Hylton" userId="f40fcd52-cfc3-4bfa-8ee8-503058d90e7a" providerId="ADAL" clId="{79628247-41F1-4C19-A7FE-99DAA6941EEB}" dt="2021-05-12T16:16:02.710" v="44" actId="14100"/>
        <pc:sldMkLst>
          <pc:docMk/>
          <pc:sldMk cId="1395523840" sldId="265"/>
        </pc:sldMkLst>
        <pc:graphicFrameChg chg="mod">
          <ac:chgData name="Alison Hylton" userId="f40fcd52-cfc3-4bfa-8ee8-503058d90e7a" providerId="ADAL" clId="{79628247-41F1-4C19-A7FE-99DAA6941EEB}" dt="2021-05-12T16:16:02.710" v="44" actId="14100"/>
          <ac:graphicFrameMkLst>
            <pc:docMk/>
            <pc:sldMk cId="1395523840" sldId="265"/>
            <ac:graphicFrameMk id="5" creationId="{232D7E49-E495-49E0-9EFB-2A32516C8130}"/>
          </ac:graphicFrameMkLst>
        </pc:graphicFrameChg>
      </pc:sldChg>
    </pc:docChg>
  </pc:docChgLst>
  <pc:docChgLst>
    <pc:chgData name="Alison Hylton" userId="f40fcd52-cfc3-4bfa-8ee8-503058d90e7a" providerId="ADAL" clId="{A749B5CB-61CF-5D4A-9B49-91476270DD30}"/>
    <pc:docChg chg="undo custSel addSld modSld">
      <pc:chgData name="Alison Hylton" userId="f40fcd52-cfc3-4bfa-8ee8-503058d90e7a" providerId="ADAL" clId="{A749B5CB-61CF-5D4A-9B49-91476270DD30}" dt="2023-03-22T21:56:02.504" v="135"/>
      <pc:docMkLst>
        <pc:docMk/>
      </pc:docMkLst>
      <pc:sldChg chg="addSp delSp modSp mod setBg">
        <pc:chgData name="Alison Hylton" userId="f40fcd52-cfc3-4bfa-8ee8-503058d90e7a" providerId="ADAL" clId="{A749B5CB-61CF-5D4A-9B49-91476270DD30}" dt="2023-03-22T21:42:04.488" v="5" actId="14100"/>
        <pc:sldMkLst>
          <pc:docMk/>
          <pc:sldMk cId="11777646" sldId="266"/>
        </pc:sldMkLst>
        <pc:spChg chg="mod">
          <ac:chgData name="Alison Hylton" userId="f40fcd52-cfc3-4bfa-8ee8-503058d90e7a" providerId="ADAL" clId="{A749B5CB-61CF-5D4A-9B49-91476270DD30}" dt="2023-03-22T21:41:52.191" v="4" actId="26606"/>
          <ac:spMkLst>
            <pc:docMk/>
            <pc:sldMk cId="11777646" sldId="266"/>
            <ac:spMk id="2" creationId="{F598A47D-867D-D103-EAD3-5B9BF3FA07E7}"/>
          </ac:spMkLst>
        </pc:spChg>
        <pc:spChg chg="mod">
          <ac:chgData name="Alison Hylton" userId="f40fcd52-cfc3-4bfa-8ee8-503058d90e7a" providerId="ADAL" clId="{A749B5CB-61CF-5D4A-9B49-91476270DD30}" dt="2023-03-22T21:41:52.191" v="4" actId="26606"/>
          <ac:spMkLst>
            <pc:docMk/>
            <pc:sldMk cId="11777646" sldId="266"/>
            <ac:spMk id="3" creationId="{5D4D882D-C85A-47CC-0A4E-9648DE9E1C53}"/>
          </ac:spMkLst>
        </pc:spChg>
        <pc:spChg chg="add del">
          <ac:chgData name="Alison Hylton" userId="f40fcd52-cfc3-4bfa-8ee8-503058d90e7a" providerId="ADAL" clId="{A749B5CB-61CF-5D4A-9B49-91476270DD30}" dt="2023-03-22T21:41:52.191" v="4" actId="26606"/>
          <ac:spMkLst>
            <pc:docMk/>
            <pc:sldMk cId="11777646" sldId="266"/>
            <ac:spMk id="10" creationId="{EB6D1D7F-141C-4D8E-BFBA-D95B68E16385}"/>
          </ac:spMkLst>
        </pc:spChg>
        <pc:spChg chg="add del">
          <ac:chgData name="Alison Hylton" userId="f40fcd52-cfc3-4bfa-8ee8-503058d90e7a" providerId="ADAL" clId="{A749B5CB-61CF-5D4A-9B49-91476270DD30}" dt="2023-03-22T21:41:52.191" v="4" actId="26606"/>
          <ac:spMkLst>
            <pc:docMk/>
            <pc:sldMk cId="11777646" sldId="266"/>
            <ac:spMk id="12" creationId="{558DA214-7FDA-4C9D-A7CF-9AD725E290E1}"/>
          </ac:spMkLst>
        </pc:spChg>
        <pc:spChg chg="add del">
          <ac:chgData name="Alison Hylton" userId="f40fcd52-cfc3-4bfa-8ee8-503058d90e7a" providerId="ADAL" clId="{A749B5CB-61CF-5D4A-9B49-91476270DD30}" dt="2023-03-22T21:41:52.191" v="4" actId="26606"/>
          <ac:spMkLst>
            <pc:docMk/>
            <pc:sldMk cId="11777646" sldId="266"/>
            <ac:spMk id="14" creationId="{A77F89CE-BF52-4AF5-8B0B-7E9693734EDE}"/>
          </ac:spMkLst>
        </pc:spChg>
        <pc:picChg chg="add mod">
          <ac:chgData name="Alison Hylton" userId="f40fcd52-cfc3-4bfa-8ee8-503058d90e7a" providerId="ADAL" clId="{A749B5CB-61CF-5D4A-9B49-91476270DD30}" dt="2023-03-22T21:42:04.488" v="5" actId="14100"/>
          <ac:picMkLst>
            <pc:docMk/>
            <pc:sldMk cId="11777646" sldId="266"/>
            <ac:picMk id="5" creationId="{B6109EB7-A1F8-2849-7AD2-1018DCB210B5}"/>
          </ac:picMkLst>
        </pc:picChg>
      </pc:sldChg>
      <pc:sldChg chg="addSp delSp modSp new modAnim">
        <pc:chgData name="Alison Hylton" userId="f40fcd52-cfc3-4bfa-8ee8-503058d90e7a" providerId="ADAL" clId="{A749B5CB-61CF-5D4A-9B49-91476270DD30}" dt="2023-03-22T21:43:33.257" v="7"/>
        <pc:sldMkLst>
          <pc:docMk/>
          <pc:sldMk cId="2719046240" sldId="267"/>
        </pc:sldMkLst>
        <pc:spChg chg="del">
          <ac:chgData name="Alison Hylton" userId="f40fcd52-cfc3-4bfa-8ee8-503058d90e7a" providerId="ADAL" clId="{A749B5CB-61CF-5D4A-9B49-91476270DD30}" dt="2023-03-22T21:43:33.257" v="7"/>
          <ac:spMkLst>
            <pc:docMk/>
            <pc:sldMk cId="2719046240" sldId="267"/>
            <ac:spMk id="3" creationId="{48F15AE0-4773-B2F9-E926-DF3775F45027}"/>
          </ac:spMkLst>
        </pc:spChg>
        <pc:picChg chg="add mod">
          <ac:chgData name="Alison Hylton" userId="f40fcd52-cfc3-4bfa-8ee8-503058d90e7a" providerId="ADAL" clId="{A749B5CB-61CF-5D4A-9B49-91476270DD30}" dt="2023-03-22T21:43:33.257" v="7"/>
          <ac:picMkLst>
            <pc:docMk/>
            <pc:sldMk cId="2719046240" sldId="267"/>
            <ac:picMk id="4" creationId="{0A5785E2-B5C0-1AA6-76F9-1D187361B3A3}"/>
          </ac:picMkLst>
        </pc:picChg>
      </pc:sldChg>
      <pc:sldChg chg="addSp delSp modSp new mod setBg modAnim">
        <pc:chgData name="Alison Hylton" userId="f40fcd52-cfc3-4bfa-8ee8-503058d90e7a" providerId="ADAL" clId="{A749B5CB-61CF-5D4A-9B49-91476270DD30}" dt="2023-03-22T21:45:37.652" v="59" actId="26606"/>
        <pc:sldMkLst>
          <pc:docMk/>
          <pc:sldMk cId="474998677" sldId="268"/>
        </pc:sldMkLst>
        <pc:spChg chg="mod">
          <ac:chgData name="Alison Hylton" userId="f40fcd52-cfc3-4bfa-8ee8-503058d90e7a" providerId="ADAL" clId="{A749B5CB-61CF-5D4A-9B49-91476270DD30}" dt="2023-03-22T21:45:37.652" v="59" actId="26606"/>
          <ac:spMkLst>
            <pc:docMk/>
            <pc:sldMk cId="474998677" sldId="268"/>
            <ac:spMk id="2" creationId="{514AE963-740B-85B6-BB60-A3144990A473}"/>
          </ac:spMkLst>
        </pc:spChg>
        <pc:spChg chg="del">
          <ac:chgData name="Alison Hylton" userId="f40fcd52-cfc3-4bfa-8ee8-503058d90e7a" providerId="ADAL" clId="{A749B5CB-61CF-5D4A-9B49-91476270DD30}" dt="2023-03-22T21:45:00.706" v="9"/>
          <ac:spMkLst>
            <pc:docMk/>
            <pc:sldMk cId="474998677" sldId="268"/>
            <ac:spMk id="3" creationId="{61DE4230-EA1D-3E3E-4CF0-573EC985C0CF}"/>
          </ac:spMkLst>
        </pc:spChg>
        <pc:spChg chg="add">
          <ac:chgData name="Alison Hylton" userId="f40fcd52-cfc3-4bfa-8ee8-503058d90e7a" providerId="ADAL" clId="{A749B5CB-61CF-5D4A-9B49-91476270DD30}" dt="2023-03-22T21:45:37.652" v="59" actId="26606"/>
          <ac:spMkLst>
            <pc:docMk/>
            <pc:sldMk cId="474998677" sldId="268"/>
            <ac:spMk id="9" creationId="{09A1C012-8297-4361-ACE8-A2509FB18911}"/>
          </ac:spMkLst>
        </pc:spChg>
        <pc:spChg chg="add">
          <ac:chgData name="Alison Hylton" userId="f40fcd52-cfc3-4bfa-8ee8-503058d90e7a" providerId="ADAL" clId="{A749B5CB-61CF-5D4A-9B49-91476270DD30}" dt="2023-03-22T21:45:37.652" v="59" actId="26606"/>
          <ac:spMkLst>
            <pc:docMk/>
            <pc:sldMk cId="474998677" sldId="268"/>
            <ac:spMk id="11" creationId="{4AA13AD3-0A4F-475A-BEBB-DEEFF5C096C3}"/>
          </ac:spMkLst>
        </pc:spChg>
        <pc:spChg chg="add">
          <ac:chgData name="Alison Hylton" userId="f40fcd52-cfc3-4bfa-8ee8-503058d90e7a" providerId="ADAL" clId="{A749B5CB-61CF-5D4A-9B49-91476270DD30}" dt="2023-03-22T21:45:37.652" v="59" actId="26606"/>
          <ac:spMkLst>
            <pc:docMk/>
            <pc:sldMk cId="474998677" sldId="268"/>
            <ac:spMk id="13" creationId="{D65E0E3C-32F3-480B-9842-7611BBE2EE9F}"/>
          </ac:spMkLst>
        </pc:spChg>
        <pc:picChg chg="add mod">
          <ac:chgData name="Alison Hylton" userId="f40fcd52-cfc3-4bfa-8ee8-503058d90e7a" providerId="ADAL" clId="{A749B5CB-61CF-5D4A-9B49-91476270DD30}" dt="2023-03-22T21:45:37.652" v="59" actId="26606"/>
          <ac:picMkLst>
            <pc:docMk/>
            <pc:sldMk cId="474998677" sldId="268"/>
            <ac:picMk id="4" creationId="{620AF419-44FD-A99C-F5A0-A70B4875A8CF}"/>
          </ac:picMkLst>
        </pc:picChg>
      </pc:sldChg>
      <pc:sldChg chg="addSp delSp modSp new mod modAnim">
        <pc:chgData name="Alison Hylton" userId="f40fcd52-cfc3-4bfa-8ee8-503058d90e7a" providerId="ADAL" clId="{A749B5CB-61CF-5D4A-9B49-91476270DD30}" dt="2023-03-22T21:47:03.275" v="77" actId="20577"/>
        <pc:sldMkLst>
          <pc:docMk/>
          <pc:sldMk cId="306176586" sldId="269"/>
        </pc:sldMkLst>
        <pc:spChg chg="mod">
          <ac:chgData name="Alison Hylton" userId="f40fcd52-cfc3-4bfa-8ee8-503058d90e7a" providerId="ADAL" clId="{A749B5CB-61CF-5D4A-9B49-91476270DD30}" dt="2023-03-22T21:47:03.275" v="77" actId="20577"/>
          <ac:spMkLst>
            <pc:docMk/>
            <pc:sldMk cId="306176586" sldId="269"/>
            <ac:spMk id="2" creationId="{958DAD46-40E4-D97B-ED22-C11A78B3CEDD}"/>
          </ac:spMkLst>
        </pc:spChg>
        <pc:spChg chg="del">
          <ac:chgData name="Alison Hylton" userId="f40fcd52-cfc3-4bfa-8ee8-503058d90e7a" providerId="ADAL" clId="{A749B5CB-61CF-5D4A-9B49-91476270DD30}" dt="2023-03-22T21:46:46.977" v="61"/>
          <ac:spMkLst>
            <pc:docMk/>
            <pc:sldMk cId="306176586" sldId="269"/>
            <ac:spMk id="3" creationId="{E300F46C-775F-2811-8F5F-1731121C6495}"/>
          </ac:spMkLst>
        </pc:spChg>
        <pc:picChg chg="add mod">
          <ac:chgData name="Alison Hylton" userId="f40fcd52-cfc3-4bfa-8ee8-503058d90e7a" providerId="ADAL" clId="{A749B5CB-61CF-5D4A-9B49-91476270DD30}" dt="2023-03-22T21:46:46.977" v="61"/>
          <ac:picMkLst>
            <pc:docMk/>
            <pc:sldMk cId="306176586" sldId="269"/>
            <ac:picMk id="4" creationId="{ECCF6E02-E14B-8C22-8D29-BBADF03ED90A}"/>
          </ac:picMkLst>
        </pc:picChg>
      </pc:sldChg>
      <pc:sldChg chg="addSp delSp modSp new modAnim">
        <pc:chgData name="Alison Hylton" userId="f40fcd52-cfc3-4bfa-8ee8-503058d90e7a" providerId="ADAL" clId="{A749B5CB-61CF-5D4A-9B49-91476270DD30}" dt="2023-03-22T21:49:02.621" v="79"/>
        <pc:sldMkLst>
          <pc:docMk/>
          <pc:sldMk cId="575069994" sldId="270"/>
        </pc:sldMkLst>
        <pc:spChg chg="del">
          <ac:chgData name="Alison Hylton" userId="f40fcd52-cfc3-4bfa-8ee8-503058d90e7a" providerId="ADAL" clId="{A749B5CB-61CF-5D4A-9B49-91476270DD30}" dt="2023-03-22T21:49:02.621" v="79"/>
          <ac:spMkLst>
            <pc:docMk/>
            <pc:sldMk cId="575069994" sldId="270"/>
            <ac:spMk id="3" creationId="{3B063381-03FA-88FB-C908-04EADEB53999}"/>
          </ac:spMkLst>
        </pc:spChg>
        <pc:picChg chg="add mod">
          <ac:chgData name="Alison Hylton" userId="f40fcd52-cfc3-4bfa-8ee8-503058d90e7a" providerId="ADAL" clId="{A749B5CB-61CF-5D4A-9B49-91476270DD30}" dt="2023-03-22T21:49:02.621" v="79"/>
          <ac:picMkLst>
            <pc:docMk/>
            <pc:sldMk cId="575069994" sldId="270"/>
            <ac:picMk id="4" creationId="{3EF8E677-CF4A-D2B8-AEF7-F2811FC83A9D}"/>
          </ac:picMkLst>
        </pc:picChg>
      </pc:sldChg>
      <pc:sldChg chg="addSp delSp modSp new mod modAnim">
        <pc:chgData name="Alison Hylton" userId="f40fcd52-cfc3-4bfa-8ee8-503058d90e7a" providerId="ADAL" clId="{A749B5CB-61CF-5D4A-9B49-91476270DD30}" dt="2023-03-22T21:56:02.504" v="135"/>
        <pc:sldMkLst>
          <pc:docMk/>
          <pc:sldMk cId="1512356856" sldId="271"/>
        </pc:sldMkLst>
        <pc:spChg chg="mod">
          <ac:chgData name="Alison Hylton" userId="f40fcd52-cfc3-4bfa-8ee8-503058d90e7a" providerId="ADAL" clId="{A749B5CB-61CF-5D4A-9B49-91476270DD30}" dt="2023-03-22T21:55:50.202" v="134" actId="20577"/>
          <ac:spMkLst>
            <pc:docMk/>
            <pc:sldMk cId="1512356856" sldId="271"/>
            <ac:spMk id="2" creationId="{A80C30C4-5E16-120F-806C-48422B08A59B}"/>
          </ac:spMkLst>
        </pc:spChg>
        <pc:spChg chg="del">
          <ac:chgData name="Alison Hylton" userId="f40fcd52-cfc3-4bfa-8ee8-503058d90e7a" providerId="ADAL" clId="{A749B5CB-61CF-5D4A-9B49-91476270DD30}" dt="2023-03-22T21:56:02.504" v="135"/>
          <ac:spMkLst>
            <pc:docMk/>
            <pc:sldMk cId="1512356856" sldId="271"/>
            <ac:spMk id="3" creationId="{62275DD9-BBA7-49FB-6E87-5A0BBA40B524}"/>
          </ac:spMkLst>
        </pc:spChg>
        <pc:picChg chg="add mod">
          <ac:chgData name="Alison Hylton" userId="f40fcd52-cfc3-4bfa-8ee8-503058d90e7a" providerId="ADAL" clId="{A749B5CB-61CF-5D4A-9B49-91476270DD30}" dt="2023-03-22T21:56:02.504" v="135"/>
          <ac:picMkLst>
            <pc:docMk/>
            <pc:sldMk cId="1512356856" sldId="271"/>
            <ac:picMk id="4" creationId="{0BA16B0E-D78F-0DC5-AA7C-BCE6B1E711CD}"/>
          </ac:picMkLst>
        </pc:picChg>
      </pc:sldChg>
    </pc:docChg>
  </pc:docChgLst>
  <pc:docChgLst>
    <pc:chgData name="Alison Hylton" userId="f40fcd52-cfc3-4bfa-8ee8-503058d90e7a" providerId="ADAL" clId="{A386C447-165D-C24C-A890-54227273ED17}"/>
    <pc:docChg chg="undo custSel modSld">
      <pc:chgData name="Alison Hylton" userId="f40fcd52-cfc3-4bfa-8ee8-503058d90e7a" providerId="ADAL" clId="{A386C447-165D-C24C-A890-54227273ED17}" dt="2023-05-19T16:08:59.280" v="169" actId="14100"/>
      <pc:docMkLst>
        <pc:docMk/>
      </pc:docMkLst>
      <pc:sldChg chg="modSp mod">
        <pc:chgData name="Alison Hylton" userId="f40fcd52-cfc3-4bfa-8ee8-503058d90e7a" providerId="ADAL" clId="{A386C447-165D-C24C-A890-54227273ED17}" dt="2023-05-19T16:08:59.280" v="169" actId="14100"/>
        <pc:sldMkLst>
          <pc:docMk/>
          <pc:sldMk cId="3276300284" sldId="259"/>
        </pc:sldMkLst>
        <pc:spChg chg="mod">
          <ac:chgData name="Alison Hylton" userId="f40fcd52-cfc3-4bfa-8ee8-503058d90e7a" providerId="ADAL" clId="{A386C447-165D-C24C-A890-54227273ED17}" dt="2023-05-19T16:08:59.280" v="169" actId="14100"/>
          <ac:spMkLst>
            <pc:docMk/>
            <pc:sldMk cId="3276300284" sldId="259"/>
            <ac:spMk id="2" creationId="{E0C79C44-4092-4640-8425-E737DC86CF1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2F4DB7-18E9-4AAC-B388-3A02920A19D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79199D1-02F7-4336-9F30-CF1837333A72}">
      <dgm:prSet/>
      <dgm:spPr/>
      <dgm:t>
        <a:bodyPr/>
        <a:lstStyle/>
        <a:p>
          <a:r>
            <a:rPr lang="en-US" baseline="0"/>
            <a:t>Eye contact</a:t>
          </a:r>
          <a:endParaRPr lang="en-US"/>
        </a:p>
      </dgm:t>
    </dgm:pt>
    <dgm:pt modelId="{87367315-05D2-437A-ABE0-6A86F36A67F7}" type="parTrans" cxnId="{1576E094-D425-4514-93FF-E28CFEF71B99}">
      <dgm:prSet/>
      <dgm:spPr/>
      <dgm:t>
        <a:bodyPr/>
        <a:lstStyle/>
        <a:p>
          <a:endParaRPr lang="en-US"/>
        </a:p>
      </dgm:t>
    </dgm:pt>
    <dgm:pt modelId="{F08A895C-C7CD-452B-BC61-E74F0298D2A0}" type="sibTrans" cxnId="{1576E094-D425-4514-93FF-E28CFEF71B99}">
      <dgm:prSet/>
      <dgm:spPr/>
      <dgm:t>
        <a:bodyPr/>
        <a:lstStyle/>
        <a:p>
          <a:endParaRPr lang="en-US"/>
        </a:p>
      </dgm:t>
    </dgm:pt>
    <dgm:pt modelId="{7C81636A-2D79-41C0-9422-75A86056AD31}">
      <dgm:prSet/>
      <dgm:spPr/>
      <dgm:t>
        <a:bodyPr/>
        <a:lstStyle/>
        <a:p>
          <a:r>
            <a:rPr lang="en-US" baseline="0"/>
            <a:t>Interest in the other person (posture, facial, expressions, comments)</a:t>
          </a:r>
          <a:endParaRPr lang="en-US"/>
        </a:p>
      </dgm:t>
    </dgm:pt>
    <dgm:pt modelId="{EF3FD112-164B-40A4-96D4-F7CB0F77FD30}" type="parTrans" cxnId="{7CF086E6-984A-454C-8DE5-863D2F4B5BD1}">
      <dgm:prSet/>
      <dgm:spPr/>
      <dgm:t>
        <a:bodyPr/>
        <a:lstStyle/>
        <a:p>
          <a:endParaRPr lang="en-US"/>
        </a:p>
      </dgm:t>
    </dgm:pt>
    <dgm:pt modelId="{4F353A84-C4B3-4345-A0CF-9BC03D72A6A0}" type="sibTrans" cxnId="{7CF086E6-984A-454C-8DE5-863D2F4B5BD1}">
      <dgm:prSet/>
      <dgm:spPr/>
      <dgm:t>
        <a:bodyPr/>
        <a:lstStyle/>
        <a:p>
          <a:endParaRPr lang="en-US"/>
        </a:p>
      </dgm:t>
    </dgm:pt>
    <dgm:pt modelId="{0B8ACB93-2007-4CAF-A715-623E2AB4FF1C}">
      <dgm:prSet/>
      <dgm:spPr/>
      <dgm:t>
        <a:bodyPr/>
        <a:lstStyle/>
        <a:p>
          <a:r>
            <a:rPr lang="en-US" baseline="0"/>
            <a:t>Imagining how the other person feels (empathy)</a:t>
          </a:r>
          <a:endParaRPr lang="en-US"/>
        </a:p>
      </dgm:t>
    </dgm:pt>
    <dgm:pt modelId="{EF582565-24F9-4E90-BD81-8A8012C01155}" type="parTrans" cxnId="{6D57AC25-90E1-4992-B033-910853780365}">
      <dgm:prSet/>
      <dgm:spPr/>
      <dgm:t>
        <a:bodyPr/>
        <a:lstStyle/>
        <a:p>
          <a:endParaRPr lang="en-US"/>
        </a:p>
      </dgm:t>
    </dgm:pt>
    <dgm:pt modelId="{EC44F0BD-98B8-442E-BA48-B7E6955AE145}" type="sibTrans" cxnId="{6D57AC25-90E1-4992-B033-910853780365}">
      <dgm:prSet/>
      <dgm:spPr/>
      <dgm:t>
        <a:bodyPr/>
        <a:lstStyle/>
        <a:p>
          <a:endParaRPr lang="en-US"/>
        </a:p>
      </dgm:t>
    </dgm:pt>
    <dgm:pt modelId="{5B512438-B82F-48A8-B31D-D84C7D27D329}">
      <dgm:prSet/>
      <dgm:spPr/>
      <dgm:t>
        <a:bodyPr/>
        <a:lstStyle/>
        <a:p>
          <a:r>
            <a:rPr lang="en-US" baseline="0"/>
            <a:t>Asking questions for better understanding/clarifying</a:t>
          </a:r>
          <a:endParaRPr lang="en-US"/>
        </a:p>
      </dgm:t>
    </dgm:pt>
    <dgm:pt modelId="{36D7E1A7-661A-415F-90E9-D567255A5885}" type="parTrans" cxnId="{11338FBD-B8B6-498F-B53D-2893DBB8D00A}">
      <dgm:prSet/>
      <dgm:spPr/>
      <dgm:t>
        <a:bodyPr/>
        <a:lstStyle/>
        <a:p>
          <a:endParaRPr lang="en-US"/>
        </a:p>
      </dgm:t>
    </dgm:pt>
    <dgm:pt modelId="{E6EA636F-ACDF-403A-8437-D1AD875A1E16}" type="sibTrans" cxnId="{11338FBD-B8B6-498F-B53D-2893DBB8D00A}">
      <dgm:prSet/>
      <dgm:spPr/>
      <dgm:t>
        <a:bodyPr/>
        <a:lstStyle/>
        <a:p>
          <a:endParaRPr lang="en-US"/>
        </a:p>
      </dgm:t>
    </dgm:pt>
    <dgm:pt modelId="{281F044D-8692-44B2-A23B-3EC75415AB86}">
      <dgm:prSet/>
      <dgm:spPr/>
      <dgm:t>
        <a:bodyPr/>
        <a:lstStyle/>
        <a:p>
          <a:r>
            <a:rPr lang="en-US" baseline="0"/>
            <a:t>Resisting distractions</a:t>
          </a:r>
          <a:endParaRPr lang="en-US"/>
        </a:p>
      </dgm:t>
    </dgm:pt>
    <dgm:pt modelId="{01EDEF30-FAB8-4DBF-86DE-080298F16E83}" type="parTrans" cxnId="{E3E054CC-EC8F-480A-BD17-5C4FF8D69E09}">
      <dgm:prSet/>
      <dgm:spPr/>
      <dgm:t>
        <a:bodyPr/>
        <a:lstStyle/>
        <a:p>
          <a:endParaRPr lang="en-US"/>
        </a:p>
      </dgm:t>
    </dgm:pt>
    <dgm:pt modelId="{05EDAF8A-92C8-4804-A4AA-A3FD8E78EFE0}" type="sibTrans" cxnId="{E3E054CC-EC8F-480A-BD17-5C4FF8D69E09}">
      <dgm:prSet/>
      <dgm:spPr/>
      <dgm:t>
        <a:bodyPr/>
        <a:lstStyle/>
        <a:p>
          <a:endParaRPr lang="en-US"/>
        </a:p>
      </dgm:t>
    </dgm:pt>
    <dgm:pt modelId="{EF55A89D-7D6E-4F6D-9861-478ED0780DCC}" type="pres">
      <dgm:prSet presAssocID="{642F4DB7-18E9-4AAC-B388-3A02920A19DD}" presName="linear" presStyleCnt="0">
        <dgm:presLayoutVars>
          <dgm:animLvl val="lvl"/>
          <dgm:resizeHandles val="exact"/>
        </dgm:presLayoutVars>
      </dgm:prSet>
      <dgm:spPr/>
    </dgm:pt>
    <dgm:pt modelId="{AC6F2B18-1284-422B-AD98-22D2EECB39FC}" type="pres">
      <dgm:prSet presAssocID="{379199D1-02F7-4336-9F30-CF1837333A7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7CE495C-D651-4242-B2BA-E56CAA599D1E}" type="pres">
      <dgm:prSet presAssocID="{F08A895C-C7CD-452B-BC61-E74F0298D2A0}" presName="spacer" presStyleCnt="0"/>
      <dgm:spPr/>
    </dgm:pt>
    <dgm:pt modelId="{CED67ECE-E44E-4397-BD8E-C509ADF1C9B1}" type="pres">
      <dgm:prSet presAssocID="{7C81636A-2D79-41C0-9422-75A86056AD3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877C1B2-DF8F-482F-A6C0-4057EFBF8A0E}" type="pres">
      <dgm:prSet presAssocID="{4F353A84-C4B3-4345-A0CF-9BC03D72A6A0}" presName="spacer" presStyleCnt="0"/>
      <dgm:spPr/>
    </dgm:pt>
    <dgm:pt modelId="{C668F52D-EB0C-4019-923B-D5EDE487302F}" type="pres">
      <dgm:prSet presAssocID="{0B8ACB93-2007-4CAF-A715-623E2AB4FF1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E592E3C-2CC5-4436-99DB-D41614046CBA}" type="pres">
      <dgm:prSet presAssocID="{EC44F0BD-98B8-442E-BA48-B7E6955AE145}" presName="spacer" presStyleCnt="0"/>
      <dgm:spPr/>
    </dgm:pt>
    <dgm:pt modelId="{EF18B254-B733-40A3-8823-D1386A6992B1}" type="pres">
      <dgm:prSet presAssocID="{5B512438-B82F-48A8-B31D-D84C7D27D32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B56CDDC-1AC5-4BC4-9FB5-02959EFB76A1}" type="pres">
      <dgm:prSet presAssocID="{E6EA636F-ACDF-403A-8437-D1AD875A1E16}" presName="spacer" presStyleCnt="0"/>
      <dgm:spPr/>
    </dgm:pt>
    <dgm:pt modelId="{93D5FEF0-9487-408F-84E5-0E71EE8917AA}" type="pres">
      <dgm:prSet presAssocID="{281F044D-8692-44B2-A23B-3EC75415AB8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D57AC25-90E1-4992-B033-910853780365}" srcId="{642F4DB7-18E9-4AAC-B388-3A02920A19DD}" destId="{0B8ACB93-2007-4CAF-A715-623E2AB4FF1C}" srcOrd="2" destOrd="0" parTransId="{EF582565-24F9-4E90-BD81-8A8012C01155}" sibTransId="{EC44F0BD-98B8-442E-BA48-B7E6955AE145}"/>
    <dgm:cxn modelId="{24924D2E-C7F4-4453-94E0-529CE3A0DED4}" type="presOf" srcId="{379199D1-02F7-4336-9F30-CF1837333A72}" destId="{AC6F2B18-1284-422B-AD98-22D2EECB39FC}" srcOrd="0" destOrd="0" presId="urn:microsoft.com/office/officeart/2005/8/layout/vList2"/>
    <dgm:cxn modelId="{AE2A654A-78DD-48D0-8733-11D7D539843C}" type="presOf" srcId="{642F4DB7-18E9-4AAC-B388-3A02920A19DD}" destId="{EF55A89D-7D6E-4F6D-9861-478ED0780DCC}" srcOrd="0" destOrd="0" presId="urn:microsoft.com/office/officeart/2005/8/layout/vList2"/>
    <dgm:cxn modelId="{22D9B464-8B7D-40DB-AADF-4BA7D95142AE}" type="presOf" srcId="{5B512438-B82F-48A8-B31D-D84C7D27D329}" destId="{EF18B254-B733-40A3-8823-D1386A6992B1}" srcOrd="0" destOrd="0" presId="urn:microsoft.com/office/officeart/2005/8/layout/vList2"/>
    <dgm:cxn modelId="{F7679A69-241C-45DE-A191-C38AD05F1B74}" type="presOf" srcId="{281F044D-8692-44B2-A23B-3EC75415AB86}" destId="{93D5FEF0-9487-408F-84E5-0E71EE8917AA}" srcOrd="0" destOrd="0" presId="urn:microsoft.com/office/officeart/2005/8/layout/vList2"/>
    <dgm:cxn modelId="{36F2866A-DA4A-4E35-82C3-DA12FC7E6B46}" type="presOf" srcId="{0B8ACB93-2007-4CAF-A715-623E2AB4FF1C}" destId="{C668F52D-EB0C-4019-923B-D5EDE487302F}" srcOrd="0" destOrd="0" presId="urn:microsoft.com/office/officeart/2005/8/layout/vList2"/>
    <dgm:cxn modelId="{92193781-BD8C-44D3-9911-67D5C362B066}" type="presOf" srcId="{7C81636A-2D79-41C0-9422-75A86056AD31}" destId="{CED67ECE-E44E-4397-BD8E-C509ADF1C9B1}" srcOrd="0" destOrd="0" presId="urn:microsoft.com/office/officeart/2005/8/layout/vList2"/>
    <dgm:cxn modelId="{1576E094-D425-4514-93FF-E28CFEF71B99}" srcId="{642F4DB7-18E9-4AAC-B388-3A02920A19DD}" destId="{379199D1-02F7-4336-9F30-CF1837333A72}" srcOrd="0" destOrd="0" parTransId="{87367315-05D2-437A-ABE0-6A86F36A67F7}" sibTransId="{F08A895C-C7CD-452B-BC61-E74F0298D2A0}"/>
    <dgm:cxn modelId="{11338FBD-B8B6-498F-B53D-2893DBB8D00A}" srcId="{642F4DB7-18E9-4AAC-B388-3A02920A19DD}" destId="{5B512438-B82F-48A8-B31D-D84C7D27D329}" srcOrd="3" destOrd="0" parTransId="{36D7E1A7-661A-415F-90E9-D567255A5885}" sibTransId="{E6EA636F-ACDF-403A-8437-D1AD875A1E16}"/>
    <dgm:cxn modelId="{E3E054CC-EC8F-480A-BD17-5C4FF8D69E09}" srcId="{642F4DB7-18E9-4AAC-B388-3A02920A19DD}" destId="{281F044D-8692-44B2-A23B-3EC75415AB86}" srcOrd="4" destOrd="0" parTransId="{01EDEF30-FAB8-4DBF-86DE-080298F16E83}" sibTransId="{05EDAF8A-92C8-4804-A4AA-A3FD8E78EFE0}"/>
    <dgm:cxn modelId="{7CF086E6-984A-454C-8DE5-863D2F4B5BD1}" srcId="{642F4DB7-18E9-4AAC-B388-3A02920A19DD}" destId="{7C81636A-2D79-41C0-9422-75A86056AD31}" srcOrd="1" destOrd="0" parTransId="{EF3FD112-164B-40A4-96D4-F7CB0F77FD30}" sibTransId="{4F353A84-C4B3-4345-A0CF-9BC03D72A6A0}"/>
    <dgm:cxn modelId="{CBF9CF43-57FC-4ADC-8A8A-1196DC00BA0C}" type="presParOf" srcId="{EF55A89D-7D6E-4F6D-9861-478ED0780DCC}" destId="{AC6F2B18-1284-422B-AD98-22D2EECB39FC}" srcOrd="0" destOrd="0" presId="urn:microsoft.com/office/officeart/2005/8/layout/vList2"/>
    <dgm:cxn modelId="{0C6FAA5E-1C39-4FA6-8552-BF7C18B8A9DB}" type="presParOf" srcId="{EF55A89D-7D6E-4F6D-9861-478ED0780DCC}" destId="{07CE495C-D651-4242-B2BA-E56CAA599D1E}" srcOrd="1" destOrd="0" presId="urn:microsoft.com/office/officeart/2005/8/layout/vList2"/>
    <dgm:cxn modelId="{08CFB480-8761-4531-BBFA-F90848161A71}" type="presParOf" srcId="{EF55A89D-7D6E-4F6D-9861-478ED0780DCC}" destId="{CED67ECE-E44E-4397-BD8E-C509ADF1C9B1}" srcOrd="2" destOrd="0" presId="urn:microsoft.com/office/officeart/2005/8/layout/vList2"/>
    <dgm:cxn modelId="{CB8F9E1F-55B0-4326-AC21-0915ABEBED1E}" type="presParOf" srcId="{EF55A89D-7D6E-4F6D-9861-478ED0780DCC}" destId="{E877C1B2-DF8F-482F-A6C0-4057EFBF8A0E}" srcOrd="3" destOrd="0" presId="urn:microsoft.com/office/officeart/2005/8/layout/vList2"/>
    <dgm:cxn modelId="{58AA2E4B-B367-408F-9C99-3E9BA97531F5}" type="presParOf" srcId="{EF55A89D-7D6E-4F6D-9861-478ED0780DCC}" destId="{C668F52D-EB0C-4019-923B-D5EDE487302F}" srcOrd="4" destOrd="0" presId="urn:microsoft.com/office/officeart/2005/8/layout/vList2"/>
    <dgm:cxn modelId="{5CCB554A-9E87-4E6E-ACD4-1FD898B30B57}" type="presParOf" srcId="{EF55A89D-7D6E-4F6D-9861-478ED0780DCC}" destId="{FE592E3C-2CC5-4436-99DB-D41614046CBA}" srcOrd="5" destOrd="0" presId="urn:microsoft.com/office/officeart/2005/8/layout/vList2"/>
    <dgm:cxn modelId="{49220902-ADCD-4775-9B69-1E13AF46F555}" type="presParOf" srcId="{EF55A89D-7D6E-4F6D-9861-478ED0780DCC}" destId="{EF18B254-B733-40A3-8823-D1386A6992B1}" srcOrd="6" destOrd="0" presId="urn:microsoft.com/office/officeart/2005/8/layout/vList2"/>
    <dgm:cxn modelId="{B83DC0E2-96AD-4105-8C7E-F46C89660D03}" type="presParOf" srcId="{EF55A89D-7D6E-4F6D-9861-478ED0780DCC}" destId="{CB56CDDC-1AC5-4BC4-9FB5-02959EFB76A1}" srcOrd="7" destOrd="0" presId="urn:microsoft.com/office/officeart/2005/8/layout/vList2"/>
    <dgm:cxn modelId="{D3CDAE17-D0A0-4E8D-8237-F95B1DB326BE}" type="presParOf" srcId="{EF55A89D-7D6E-4F6D-9861-478ED0780DCC}" destId="{93D5FEF0-9487-408F-84E5-0E71EE8917A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90A8AF-7238-4D4A-938D-9E02EBBD81D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9FF878-5397-4A6F-AEFE-FA808CB63BED}">
      <dgm:prSet/>
      <dgm:spPr/>
      <dgm:t>
        <a:bodyPr/>
        <a:lstStyle/>
        <a:p>
          <a:r>
            <a:rPr lang="en-US" baseline="0"/>
            <a:t>Thinking only about your opinion</a:t>
          </a:r>
          <a:endParaRPr lang="en-US"/>
        </a:p>
      </dgm:t>
    </dgm:pt>
    <dgm:pt modelId="{791C96EB-B6D9-4A22-80D6-270AEA15FD47}" type="parTrans" cxnId="{AC56D44B-D9B5-4801-9260-540CC6E1369F}">
      <dgm:prSet/>
      <dgm:spPr/>
      <dgm:t>
        <a:bodyPr/>
        <a:lstStyle/>
        <a:p>
          <a:endParaRPr lang="en-US"/>
        </a:p>
      </dgm:t>
    </dgm:pt>
    <dgm:pt modelId="{42F1F5AC-C864-49F1-AFBA-8586503B1F7C}" type="sibTrans" cxnId="{AC56D44B-D9B5-4801-9260-540CC6E1369F}">
      <dgm:prSet/>
      <dgm:spPr/>
      <dgm:t>
        <a:bodyPr/>
        <a:lstStyle/>
        <a:p>
          <a:endParaRPr lang="en-US"/>
        </a:p>
      </dgm:t>
    </dgm:pt>
    <dgm:pt modelId="{CFED36E8-A130-4999-BB52-9D1863C1B144}">
      <dgm:prSet/>
      <dgm:spPr/>
      <dgm:t>
        <a:bodyPr/>
        <a:lstStyle/>
        <a:p>
          <a:r>
            <a:rPr lang="en-US" baseline="0"/>
            <a:t>Interrupting others</a:t>
          </a:r>
          <a:endParaRPr lang="en-US"/>
        </a:p>
      </dgm:t>
    </dgm:pt>
    <dgm:pt modelId="{90AC7BD9-759C-44C0-992E-50F3D24B09E2}" type="parTrans" cxnId="{2F28EA7F-6452-4163-A4BA-EB014B072C6C}">
      <dgm:prSet/>
      <dgm:spPr/>
      <dgm:t>
        <a:bodyPr/>
        <a:lstStyle/>
        <a:p>
          <a:endParaRPr lang="en-US"/>
        </a:p>
      </dgm:t>
    </dgm:pt>
    <dgm:pt modelId="{6836532B-3145-4672-B65D-7157F8BCCEFE}" type="sibTrans" cxnId="{2F28EA7F-6452-4163-A4BA-EB014B072C6C}">
      <dgm:prSet/>
      <dgm:spPr/>
      <dgm:t>
        <a:bodyPr/>
        <a:lstStyle/>
        <a:p>
          <a:endParaRPr lang="en-US"/>
        </a:p>
      </dgm:t>
    </dgm:pt>
    <dgm:pt modelId="{D0E6A2DE-EDFB-449B-975C-12311DF2F93D}">
      <dgm:prSet/>
      <dgm:spPr/>
      <dgm:t>
        <a:bodyPr/>
        <a:lstStyle/>
        <a:p>
          <a:r>
            <a:rPr lang="en-US" baseline="0"/>
            <a:t>Speaking loudly to overpower the other person</a:t>
          </a:r>
          <a:endParaRPr lang="en-US"/>
        </a:p>
      </dgm:t>
    </dgm:pt>
    <dgm:pt modelId="{518DD539-60BE-4B07-BFFE-C99EA1114850}" type="parTrans" cxnId="{9598FD8D-C49F-4875-802D-D3B111C8FEC9}">
      <dgm:prSet/>
      <dgm:spPr/>
      <dgm:t>
        <a:bodyPr/>
        <a:lstStyle/>
        <a:p>
          <a:endParaRPr lang="en-US"/>
        </a:p>
      </dgm:t>
    </dgm:pt>
    <dgm:pt modelId="{7CBB9AB5-3AA0-4943-8E94-D69706F1A169}" type="sibTrans" cxnId="{9598FD8D-C49F-4875-802D-D3B111C8FEC9}">
      <dgm:prSet/>
      <dgm:spPr/>
      <dgm:t>
        <a:bodyPr/>
        <a:lstStyle/>
        <a:p>
          <a:endParaRPr lang="en-US"/>
        </a:p>
      </dgm:t>
    </dgm:pt>
    <dgm:pt modelId="{11F9B74E-739B-44A4-AAF4-58457C98D61F}">
      <dgm:prSet/>
      <dgm:spPr/>
      <dgm:t>
        <a:bodyPr/>
        <a:lstStyle/>
        <a:p>
          <a:r>
            <a:rPr lang="en-US" baseline="0"/>
            <a:t>Lack of eye contact</a:t>
          </a:r>
          <a:endParaRPr lang="en-US"/>
        </a:p>
      </dgm:t>
    </dgm:pt>
    <dgm:pt modelId="{8BA4B134-3E98-4C0B-9E41-CE585C352045}" type="parTrans" cxnId="{54999AC3-3130-4860-BFBC-DD4E6EF1F202}">
      <dgm:prSet/>
      <dgm:spPr/>
      <dgm:t>
        <a:bodyPr/>
        <a:lstStyle/>
        <a:p>
          <a:endParaRPr lang="en-US"/>
        </a:p>
      </dgm:t>
    </dgm:pt>
    <dgm:pt modelId="{317E456C-7020-4915-9968-2C34BD754E96}" type="sibTrans" cxnId="{54999AC3-3130-4860-BFBC-DD4E6EF1F202}">
      <dgm:prSet/>
      <dgm:spPr/>
      <dgm:t>
        <a:bodyPr/>
        <a:lstStyle/>
        <a:p>
          <a:endParaRPr lang="en-US"/>
        </a:p>
      </dgm:t>
    </dgm:pt>
    <dgm:pt modelId="{CD91F2A3-54A4-4BEF-84C8-2CF3B688AB0F}">
      <dgm:prSet/>
      <dgm:spPr/>
      <dgm:t>
        <a:bodyPr/>
        <a:lstStyle/>
        <a:p>
          <a:r>
            <a:rPr lang="en-US" baseline="0"/>
            <a:t>Poor posture</a:t>
          </a:r>
          <a:endParaRPr lang="en-US"/>
        </a:p>
      </dgm:t>
    </dgm:pt>
    <dgm:pt modelId="{DAE092B7-CE37-47AF-A25F-8E27CBE05E93}" type="parTrans" cxnId="{C4EF119F-C62A-4D19-99A3-BD363ADAB4AC}">
      <dgm:prSet/>
      <dgm:spPr/>
      <dgm:t>
        <a:bodyPr/>
        <a:lstStyle/>
        <a:p>
          <a:endParaRPr lang="en-US"/>
        </a:p>
      </dgm:t>
    </dgm:pt>
    <dgm:pt modelId="{884CC820-3697-408F-8A28-513B38ADFB63}" type="sibTrans" cxnId="{C4EF119F-C62A-4D19-99A3-BD363ADAB4AC}">
      <dgm:prSet/>
      <dgm:spPr/>
      <dgm:t>
        <a:bodyPr/>
        <a:lstStyle/>
        <a:p>
          <a:endParaRPr lang="en-US"/>
        </a:p>
      </dgm:t>
    </dgm:pt>
    <dgm:pt modelId="{6CF5DD56-AD72-4213-8071-1FA0DC293A4E}">
      <dgm:prSet/>
      <dgm:spPr/>
      <dgm:t>
        <a:bodyPr/>
        <a:lstStyle/>
        <a:p>
          <a:r>
            <a:rPr lang="en-US" baseline="0" dirty="0"/>
            <a:t>Not asking questions/making comments</a:t>
          </a:r>
          <a:endParaRPr lang="en-US" dirty="0"/>
        </a:p>
      </dgm:t>
    </dgm:pt>
    <dgm:pt modelId="{EC815B0B-9729-4BE7-853B-4360A0BBBDB2}" type="parTrans" cxnId="{4907C4BB-773A-4812-8610-C274B3917A27}">
      <dgm:prSet/>
      <dgm:spPr/>
      <dgm:t>
        <a:bodyPr/>
        <a:lstStyle/>
        <a:p>
          <a:endParaRPr lang="en-US"/>
        </a:p>
      </dgm:t>
    </dgm:pt>
    <dgm:pt modelId="{FF6E3290-A42F-4253-800D-B015D028649F}" type="sibTrans" cxnId="{4907C4BB-773A-4812-8610-C274B3917A27}">
      <dgm:prSet/>
      <dgm:spPr/>
      <dgm:t>
        <a:bodyPr/>
        <a:lstStyle/>
        <a:p>
          <a:endParaRPr lang="en-US"/>
        </a:p>
      </dgm:t>
    </dgm:pt>
    <dgm:pt modelId="{3117FC5E-4469-45F5-8407-E6049905D894}">
      <dgm:prSet/>
      <dgm:spPr/>
      <dgm:t>
        <a:bodyPr/>
        <a:lstStyle/>
        <a:p>
          <a:r>
            <a:rPr lang="en-US" dirty="0"/>
            <a:t>Being on your phone or other distractions</a:t>
          </a:r>
        </a:p>
      </dgm:t>
    </dgm:pt>
    <dgm:pt modelId="{96950D75-D7DA-4E03-B81C-4A1BC1C14682}" type="parTrans" cxnId="{8A1396C3-7A51-4D8C-8977-75C7AE3E4D7C}">
      <dgm:prSet/>
      <dgm:spPr/>
      <dgm:t>
        <a:bodyPr/>
        <a:lstStyle/>
        <a:p>
          <a:endParaRPr lang="en-US"/>
        </a:p>
      </dgm:t>
    </dgm:pt>
    <dgm:pt modelId="{2A9D883C-8F0D-45F6-98D1-23C986983A1A}" type="sibTrans" cxnId="{8A1396C3-7A51-4D8C-8977-75C7AE3E4D7C}">
      <dgm:prSet/>
      <dgm:spPr/>
      <dgm:t>
        <a:bodyPr/>
        <a:lstStyle/>
        <a:p>
          <a:endParaRPr lang="en-US"/>
        </a:p>
      </dgm:t>
    </dgm:pt>
    <dgm:pt modelId="{94BF720C-DD42-4D56-8965-49A15A768045}" type="pres">
      <dgm:prSet presAssocID="{CB90A8AF-7238-4D4A-938D-9E02EBBD81DB}" presName="linear" presStyleCnt="0">
        <dgm:presLayoutVars>
          <dgm:animLvl val="lvl"/>
          <dgm:resizeHandles val="exact"/>
        </dgm:presLayoutVars>
      </dgm:prSet>
      <dgm:spPr/>
    </dgm:pt>
    <dgm:pt modelId="{88F7BD55-D7BA-4035-A274-41E48841101F}" type="pres">
      <dgm:prSet presAssocID="{759FF878-5397-4A6F-AEFE-FA808CB63BE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67EFE246-21B2-43FF-9A39-241F41EFAFC0}" type="pres">
      <dgm:prSet presAssocID="{42F1F5AC-C864-49F1-AFBA-8586503B1F7C}" presName="spacer" presStyleCnt="0"/>
      <dgm:spPr/>
    </dgm:pt>
    <dgm:pt modelId="{A49F9166-F321-4AEA-AF8B-A0124A8DC7E0}" type="pres">
      <dgm:prSet presAssocID="{CFED36E8-A130-4999-BB52-9D1863C1B144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25877058-C9A0-4444-841D-BE4136AE211F}" type="pres">
      <dgm:prSet presAssocID="{6836532B-3145-4672-B65D-7157F8BCCEFE}" presName="spacer" presStyleCnt="0"/>
      <dgm:spPr/>
    </dgm:pt>
    <dgm:pt modelId="{1599682F-8BA1-4AEB-9232-1BE92D0610CB}" type="pres">
      <dgm:prSet presAssocID="{D0E6A2DE-EDFB-449B-975C-12311DF2F93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7B39BA3-E634-4021-BF17-234D024BED54}" type="pres">
      <dgm:prSet presAssocID="{7CBB9AB5-3AA0-4943-8E94-D69706F1A169}" presName="spacer" presStyleCnt="0"/>
      <dgm:spPr/>
    </dgm:pt>
    <dgm:pt modelId="{36260A17-0D7E-42D5-97AC-B2E12338F80F}" type="pres">
      <dgm:prSet presAssocID="{11F9B74E-739B-44A4-AAF4-58457C98D61F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C7D599BF-DC0B-4432-BFB9-5E24F39FA60B}" type="pres">
      <dgm:prSet presAssocID="{317E456C-7020-4915-9968-2C34BD754E96}" presName="spacer" presStyleCnt="0"/>
      <dgm:spPr/>
    </dgm:pt>
    <dgm:pt modelId="{1CFADE85-836B-41B0-B5B7-64F8FB7DEDCC}" type="pres">
      <dgm:prSet presAssocID="{CD91F2A3-54A4-4BEF-84C8-2CF3B688AB0F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85E539BD-ADCD-4C54-8983-F193B11DCB9D}" type="pres">
      <dgm:prSet presAssocID="{884CC820-3697-408F-8A28-513B38ADFB63}" presName="spacer" presStyleCnt="0"/>
      <dgm:spPr/>
    </dgm:pt>
    <dgm:pt modelId="{20D33327-7141-4F64-AD29-45C2B1EAF8B7}" type="pres">
      <dgm:prSet presAssocID="{6CF5DD56-AD72-4213-8071-1FA0DC293A4E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F0A16E1-BD90-44A4-87D0-A7F8D57A6B20}" type="pres">
      <dgm:prSet presAssocID="{FF6E3290-A42F-4253-800D-B015D028649F}" presName="spacer" presStyleCnt="0"/>
      <dgm:spPr/>
    </dgm:pt>
    <dgm:pt modelId="{4E6E2AC0-116E-4F6B-99AD-2EBA05233BB4}" type="pres">
      <dgm:prSet presAssocID="{3117FC5E-4469-45F5-8407-E6049905D894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0CD80B11-3F28-43B2-B252-4CFD98A8FC9D}" type="presOf" srcId="{CFED36E8-A130-4999-BB52-9D1863C1B144}" destId="{A49F9166-F321-4AEA-AF8B-A0124A8DC7E0}" srcOrd="0" destOrd="0" presId="urn:microsoft.com/office/officeart/2005/8/layout/vList2"/>
    <dgm:cxn modelId="{4EB94C1D-AB4F-44F3-A533-330C9033FF32}" type="presOf" srcId="{3117FC5E-4469-45F5-8407-E6049905D894}" destId="{4E6E2AC0-116E-4F6B-99AD-2EBA05233BB4}" srcOrd="0" destOrd="0" presId="urn:microsoft.com/office/officeart/2005/8/layout/vList2"/>
    <dgm:cxn modelId="{E9F64923-B469-4A18-B271-22DF49EDF19D}" type="presOf" srcId="{D0E6A2DE-EDFB-449B-975C-12311DF2F93D}" destId="{1599682F-8BA1-4AEB-9232-1BE92D0610CB}" srcOrd="0" destOrd="0" presId="urn:microsoft.com/office/officeart/2005/8/layout/vList2"/>
    <dgm:cxn modelId="{AC56D44B-D9B5-4801-9260-540CC6E1369F}" srcId="{CB90A8AF-7238-4D4A-938D-9E02EBBD81DB}" destId="{759FF878-5397-4A6F-AEFE-FA808CB63BED}" srcOrd="0" destOrd="0" parTransId="{791C96EB-B6D9-4A22-80D6-270AEA15FD47}" sibTransId="{42F1F5AC-C864-49F1-AFBA-8586503B1F7C}"/>
    <dgm:cxn modelId="{2F28EA7F-6452-4163-A4BA-EB014B072C6C}" srcId="{CB90A8AF-7238-4D4A-938D-9E02EBBD81DB}" destId="{CFED36E8-A130-4999-BB52-9D1863C1B144}" srcOrd="1" destOrd="0" parTransId="{90AC7BD9-759C-44C0-992E-50F3D24B09E2}" sibTransId="{6836532B-3145-4672-B65D-7157F8BCCEFE}"/>
    <dgm:cxn modelId="{9598FD8D-C49F-4875-802D-D3B111C8FEC9}" srcId="{CB90A8AF-7238-4D4A-938D-9E02EBBD81DB}" destId="{D0E6A2DE-EDFB-449B-975C-12311DF2F93D}" srcOrd="2" destOrd="0" parTransId="{518DD539-60BE-4B07-BFFE-C99EA1114850}" sibTransId="{7CBB9AB5-3AA0-4943-8E94-D69706F1A169}"/>
    <dgm:cxn modelId="{C4EF119F-C62A-4D19-99A3-BD363ADAB4AC}" srcId="{CB90A8AF-7238-4D4A-938D-9E02EBBD81DB}" destId="{CD91F2A3-54A4-4BEF-84C8-2CF3B688AB0F}" srcOrd="4" destOrd="0" parTransId="{DAE092B7-CE37-47AF-A25F-8E27CBE05E93}" sibTransId="{884CC820-3697-408F-8A28-513B38ADFB63}"/>
    <dgm:cxn modelId="{DB7650AA-BB17-493D-AA8D-7E593485FC8F}" type="presOf" srcId="{11F9B74E-739B-44A4-AAF4-58457C98D61F}" destId="{36260A17-0D7E-42D5-97AC-B2E12338F80F}" srcOrd="0" destOrd="0" presId="urn:microsoft.com/office/officeart/2005/8/layout/vList2"/>
    <dgm:cxn modelId="{5B84B5B3-438E-4697-9B2C-2AE9BF47986E}" type="presOf" srcId="{6CF5DD56-AD72-4213-8071-1FA0DC293A4E}" destId="{20D33327-7141-4F64-AD29-45C2B1EAF8B7}" srcOrd="0" destOrd="0" presId="urn:microsoft.com/office/officeart/2005/8/layout/vList2"/>
    <dgm:cxn modelId="{4907C4BB-773A-4812-8610-C274B3917A27}" srcId="{CB90A8AF-7238-4D4A-938D-9E02EBBD81DB}" destId="{6CF5DD56-AD72-4213-8071-1FA0DC293A4E}" srcOrd="5" destOrd="0" parTransId="{EC815B0B-9729-4BE7-853B-4360A0BBBDB2}" sibTransId="{FF6E3290-A42F-4253-800D-B015D028649F}"/>
    <dgm:cxn modelId="{9D19B0BD-A688-4E0A-B396-E6A08234F067}" type="presOf" srcId="{CB90A8AF-7238-4D4A-938D-9E02EBBD81DB}" destId="{94BF720C-DD42-4D56-8965-49A15A768045}" srcOrd="0" destOrd="0" presId="urn:microsoft.com/office/officeart/2005/8/layout/vList2"/>
    <dgm:cxn modelId="{8A1396C3-7A51-4D8C-8977-75C7AE3E4D7C}" srcId="{CB90A8AF-7238-4D4A-938D-9E02EBBD81DB}" destId="{3117FC5E-4469-45F5-8407-E6049905D894}" srcOrd="6" destOrd="0" parTransId="{96950D75-D7DA-4E03-B81C-4A1BC1C14682}" sibTransId="{2A9D883C-8F0D-45F6-98D1-23C986983A1A}"/>
    <dgm:cxn modelId="{54999AC3-3130-4860-BFBC-DD4E6EF1F202}" srcId="{CB90A8AF-7238-4D4A-938D-9E02EBBD81DB}" destId="{11F9B74E-739B-44A4-AAF4-58457C98D61F}" srcOrd="3" destOrd="0" parTransId="{8BA4B134-3E98-4C0B-9E41-CE585C352045}" sibTransId="{317E456C-7020-4915-9968-2C34BD754E96}"/>
    <dgm:cxn modelId="{F6F8B1DA-DAB5-4D14-BE07-7BB3998FC050}" type="presOf" srcId="{759FF878-5397-4A6F-AEFE-FA808CB63BED}" destId="{88F7BD55-D7BA-4035-A274-41E48841101F}" srcOrd="0" destOrd="0" presId="urn:microsoft.com/office/officeart/2005/8/layout/vList2"/>
    <dgm:cxn modelId="{22CB03FA-3D6E-44C1-8EA5-597F5BC01D56}" type="presOf" srcId="{CD91F2A3-54A4-4BEF-84C8-2CF3B688AB0F}" destId="{1CFADE85-836B-41B0-B5B7-64F8FB7DEDCC}" srcOrd="0" destOrd="0" presId="urn:microsoft.com/office/officeart/2005/8/layout/vList2"/>
    <dgm:cxn modelId="{93D75F95-9B89-4C6B-896A-2B37A5053D86}" type="presParOf" srcId="{94BF720C-DD42-4D56-8965-49A15A768045}" destId="{88F7BD55-D7BA-4035-A274-41E48841101F}" srcOrd="0" destOrd="0" presId="urn:microsoft.com/office/officeart/2005/8/layout/vList2"/>
    <dgm:cxn modelId="{2609AC04-6651-493C-90E7-792630133523}" type="presParOf" srcId="{94BF720C-DD42-4D56-8965-49A15A768045}" destId="{67EFE246-21B2-43FF-9A39-241F41EFAFC0}" srcOrd="1" destOrd="0" presId="urn:microsoft.com/office/officeart/2005/8/layout/vList2"/>
    <dgm:cxn modelId="{A07CC179-7E09-474C-9063-104EA7CB6FE7}" type="presParOf" srcId="{94BF720C-DD42-4D56-8965-49A15A768045}" destId="{A49F9166-F321-4AEA-AF8B-A0124A8DC7E0}" srcOrd="2" destOrd="0" presId="urn:microsoft.com/office/officeart/2005/8/layout/vList2"/>
    <dgm:cxn modelId="{299A73C9-4052-444C-8DD4-116CEF1A79C4}" type="presParOf" srcId="{94BF720C-DD42-4D56-8965-49A15A768045}" destId="{25877058-C9A0-4444-841D-BE4136AE211F}" srcOrd="3" destOrd="0" presId="urn:microsoft.com/office/officeart/2005/8/layout/vList2"/>
    <dgm:cxn modelId="{7CB34F7D-E269-47EC-951B-D33EE9E89403}" type="presParOf" srcId="{94BF720C-DD42-4D56-8965-49A15A768045}" destId="{1599682F-8BA1-4AEB-9232-1BE92D0610CB}" srcOrd="4" destOrd="0" presId="urn:microsoft.com/office/officeart/2005/8/layout/vList2"/>
    <dgm:cxn modelId="{289CF936-CD80-40EA-A1C7-DF87921CC805}" type="presParOf" srcId="{94BF720C-DD42-4D56-8965-49A15A768045}" destId="{97B39BA3-E634-4021-BF17-234D024BED54}" srcOrd="5" destOrd="0" presId="urn:microsoft.com/office/officeart/2005/8/layout/vList2"/>
    <dgm:cxn modelId="{20212508-6305-4C09-89C6-AEC80EDC6A66}" type="presParOf" srcId="{94BF720C-DD42-4D56-8965-49A15A768045}" destId="{36260A17-0D7E-42D5-97AC-B2E12338F80F}" srcOrd="6" destOrd="0" presId="urn:microsoft.com/office/officeart/2005/8/layout/vList2"/>
    <dgm:cxn modelId="{DD868BC9-7222-4A9B-995A-423EBC4C083F}" type="presParOf" srcId="{94BF720C-DD42-4D56-8965-49A15A768045}" destId="{C7D599BF-DC0B-4432-BFB9-5E24F39FA60B}" srcOrd="7" destOrd="0" presId="urn:microsoft.com/office/officeart/2005/8/layout/vList2"/>
    <dgm:cxn modelId="{058D4344-4C23-43F7-AA86-8CFDE4A02494}" type="presParOf" srcId="{94BF720C-DD42-4D56-8965-49A15A768045}" destId="{1CFADE85-836B-41B0-B5B7-64F8FB7DEDCC}" srcOrd="8" destOrd="0" presId="urn:microsoft.com/office/officeart/2005/8/layout/vList2"/>
    <dgm:cxn modelId="{F2FEC0DE-E10F-4176-BD56-04C9B8187F67}" type="presParOf" srcId="{94BF720C-DD42-4D56-8965-49A15A768045}" destId="{85E539BD-ADCD-4C54-8983-F193B11DCB9D}" srcOrd="9" destOrd="0" presId="urn:microsoft.com/office/officeart/2005/8/layout/vList2"/>
    <dgm:cxn modelId="{B0DECAC4-76D2-4801-93C2-F72188E6B758}" type="presParOf" srcId="{94BF720C-DD42-4D56-8965-49A15A768045}" destId="{20D33327-7141-4F64-AD29-45C2B1EAF8B7}" srcOrd="10" destOrd="0" presId="urn:microsoft.com/office/officeart/2005/8/layout/vList2"/>
    <dgm:cxn modelId="{25323DDF-AE32-4134-8E73-5C3BF9B0B792}" type="presParOf" srcId="{94BF720C-DD42-4D56-8965-49A15A768045}" destId="{5F0A16E1-BD90-44A4-87D0-A7F8D57A6B20}" srcOrd="11" destOrd="0" presId="urn:microsoft.com/office/officeart/2005/8/layout/vList2"/>
    <dgm:cxn modelId="{86659046-431E-4120-8DD1-7275CB4C7C6E}" type="presParOf" srcId="{94BF720C-DD42-4D56-8965-49A15A768045}" destId="{4E6E2AC0-116E-4F6B-99AD-2EBA05233BB4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F2B18-1284-422B-AD98-22D2EECB39FC}">
      <dsp:nvSpPr>
        <dsp:cNvPr id="0" name=""/>
        <dsp:cNvSpPr/>
      </dsp:nvSpPr>
      <dsp:spPr>
        <a:xfrm>
          <a:off x="0" y="79367"/>
          <a:ext cx="5816750" cy="10202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baseline="0"/>
            <a:t>Eye contact</a:t>
          </a:r>
          <a:endParaRPr lang="en-US" sz="2700" kern="1200"/>
        </a:p>
      </dsp:txBody>
      <dsp:txXfrm>
        <a:off x="49805" y="129172"/>
        <a:ext cx="5717140" cy="920648"/>
      </dsp:txXfrm>
    </dsp:sp>
    <dsp:sp modelId="{CED67ECE-E44E-4397-BD8E-C509ADF1C9B1}">
      <dsp:nvSpPr>
        <dsp:cNvPr id="0" name=""/>
        <dsp:cNvSpPr/>
      </dsp:nvSpPr>
      <dsp:spPr>
        <a:xfrm>
          <a:off x="0" y="1177385"/>
          <a:ext cx="5816750" cy="1020258"/>
        </a:xfrm>
        <a:prstGeom prst="roundRect">
          <a:avLst/>
        </a:prstGeom>
        <a:solidFill>
          <a:schemeClr val="accent2">
            <a:hueOff val="372850"/>
            <a:satOff val="-2582"/>
            <a:lumOff val="8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baseline="0"/>
            <a:t>Interest in the other person (posture, facial, expressions, comments)</a:t>
          </a:r>
          <a:endParaRPr lang="en-US" sz="2700" kern="1200"/>
        </a:p>
      </dsp:txBody>
      <dsp:txXfrm>
        <a:off x="49805" y="1227190"/>
        <a:ext cx="5717140" cy="920648"/>
      </dsp:txXfrm>
    </dsp:sp>
    <dsp:sp modelId="{C668F52D-EB0C-4019-923B-D5EDE487302F}">
      <dsp:nvSpPr>
        <dsp:cNvPr id="0" name=""/>
        <dsp:cNvSpPr/>
      </dsp:nvSpPr>
      <dsp:spPr>
        <a:xfrm>
          <a:off x="0" y="2275403"/>
          <a:ext cx="5816750" cy="1020258"/>
        </a:xfrm>
        <a:prstGeom prst="roundRect">
          <a:avLst/>
        </a:prstGeom>
        <a:solidFill>
          <a:schemeClr val="accent2">
            <a:hueOff val="745700"/>
            <a:satOff val="-5164"/>
            <a:lumOff val="1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baseline="0"/>
            <a:t>Imagining how the other person feels (empathy)</a:t>
          </a:r>
          <a:endParaRPr lang="en-US" sz="2700" kern="1200"/>
        </a:p>
      </dsp:txBody>
      <dsp:txXfrm>
        <a:off x="49805" y="2325208"/>
        <a:ext cx="5717140" cy="920648"/>
      </dsp:txXfrm>
    </dsp:sp>
    <dsp:sp modelId="{EF18B254-B733-40A3-8823-D1386A6992B1}">
      <dsp:nvSpPr>
        <dsp:cNvPr id="0" name=""/>
        <dsp:cNvSpPr/>
      </dsp:nvSpPr>
      <dsp:spPr>
        <a:xfrm>
          <a:off x="0" y="3373422"/>
          <a:ext cx="5816750" cy="1020258"/>
        </a:xfrm>
        <a:prstGeom prst="roundRect">
          <a:avLst/>
        </a:prstGeom>
        <a:solidFill>
          <a:schemeClr val="accent2">
            <a:hueOff val="1118549"/>
            <a:satOff val="-7746"/>
            <a:lumOff val="249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baseline="0"/>
            <a:t>Asking questions for better understanding/clarifying</a:t>
          </a:r>
          <a:endParaRPr lang="en-US" sz="2700" kern="1200"/>
        </a:p>
      </dsp:txBody>
      <dsp:txXfrm>
        <a:off x="49805" y="3423227"/>
        <a:ext cx="5717140" cy="920648"/>
      </dsp:txXfrm>
    </dsp:sp>
    <dsp:sp modelId="{93D5FEF0-9487-408F-84E5-0E71EE8917AA}">
      <dsp:nvSpPr>
        <dsp:cNvPr id="0" name=""/>
        <dsp:cNvSpPr/>
      </dsp:nvSpPr>
      <dsp:spPr>
        <a:xfrm>
          <a:off x="0" y="4471440"/>
          <a:ext cx="5816750" cy="1020258"/>
        </a:xfrm>
        <a:prstGeom prst="roundRect">
          <a:avLst/>
        </a:prstGeom>
        <a:solidFill>
          <a:schemeClr val="accent2">
            <a:hueOff val="1491399"/>
            <a:satOff val="-10328"/>
            <a:lumOff val="33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baseline="0"/>
            <a:t>Resisting distractions</a:t>
          </a:r>
          <a:endParaRPr lang="en-US" sz="2700" kern="1200"/>
        </a:p>
      </dsp:txBody>
      <dsp:txXfrm>
        <a:off x="49805" y="4521245"/>
        <a:ext cx="5717140" cy="920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7BD55-D7BA-4035-A274-41E48841101F}">
      <dsp:nvSpPr>
        <dsp:cNvPr id="0" name=""/>
        <dsp:cNvSpPr/>
      </dsp:nvSpPr>
      <dsp:spPr>
        <a:xfrm>
          <a:off x="0" y="1023647"/>
          <a:ext cx="6664450" cy="5703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Thinking only about your opinion</a:t>
          </a:r>
          <a:endParaRPr lang="en-US" sz="2500" kern="1200"/>
        </a:p>
      </dsp:txBody>
      <dsp:txXfrm>
        <a:off x="27843" y="1051490"/>
        <a:ext cx="6608764" cy="514689"/>
      </dsp:txXfrm>
    </dsp:sp>
    <dsp:sp modelId="{A49F9166-F321-4AEA-AF8B-A0124A8DC7E0}">
      <dsp:nvSpPr>
        <dsp:cNvPr id="0" name=""/>
        <dsp:cNvSpPr/>
      </dsp:nvSpPr>
      <dsp:spPr>
        <a:xfrm>
          <a:off x="0" y="1666022"/>
          <a:ext cx="6664450" cy="570375"/>
        </a:xfrm>
        <a:prstGeom prst="roundRect">
          <a:avLst/>
        </a:prstGeom>
        <a:solidFill>
          <a:schemeClr val="accent2">
            <a:hueOff val="248567"/>
            <a:satOff val="-1721"/>
            <a:lumOff val="5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Interrupting others</a:t>
          </a:r>
          <a:endParaRPr lang="en-US" sz="2500" kern="1200"/>
        </a:p>
      </dsp:txBody>
      <dsp:txXfrm>
        <a:off x="27843" y="1693865"/>
        <a:ext cx="6608764" cy="514689"/>
      </dsp:txXfrm>
    </dsp:sp>
    <dsp:sp modelId="{1599682F-8BA1-4AEB-9232-1BE92D0610CB}">
      <dsp:nvSpPr>
        <dsp:cNvPr id="0" name=""/>
        <dsp:cNvSpPr/>
      </dsp:nvSpPr>
      <dsp:spPr>
        <a:xfrm>
          <a:off x="0" y="2308397"/>
          <a:ext cx="6664450" cy="570375"/>
        </a:xfrm>
        <a:prstGeom prst="roundRect">
          <a:avLst/>
        </a:prstGeom>
        <a:solidFill>
          <a:schemeClr val="accent2">
            <a:hueOff val="497133"/>
            <a:satOff val="-3443"/>
            <a:lumOff val="11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Speaking loudly to overpower the other person</a:t>
          </a:r>
          <a:endParaRPr lang="en-US" sz="2500" kern="1200"/>
        </a:p>
      </dsp:txBody>
      <dsp:txXfrm>
        <a:off x="27843" y="2336240"/>
        <a:ext cx="6608764" cy="514689"/>
      </dsp:txXfrm>
    </dsp:sp>
    <dsp:sp modelId="{36260A17-0D7E-42D5-97AC-B2E12338F80F}">
      <dsp:nvSpPr>
        <dsp:cNvPr id="0" name=""/>
        <dsp:cNvSpPr/>
      </dsp:nvSpPr>
      <dsp:spPr>
        <a:xfrm>
          <a:off x="0" y="2950772"/>
          <a:ext cx="6664450" cy="570375"/>
        </a:xfrm>
        <a:prstGeom prst="roundRect">
          <a:avLst/>
        </a:prstGeom>
        <a:solidFill>
          <a:schemeClr val="accent2">
            <a:hueOff val="745700"/>
            <a:satOff val="-5164"/>
            <a:lumOff val="1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Lack of eye contact</a:t>
          </a:r>
          <a:endParaRPr lang="en-US" sz="2500" kern="1200"/>
        </a:p>
      </dsp:txBody>
      <dsp:txXfrm>
        <a:off x="27843" y="2978615"/>
        <a:ext cx="6608764" cy="514689"/>
      </dsp:txXfrm>
    </dsp:sp>
    <dsp:sp modelId="{1CFADE85-836B-41B0-B5B7-64F8FB7DEDCC}">
      <dsp:nvSpPr>
        <dsp:cNvPr id="0" name=""/>
        <dsp:cNvSpPr/>
      </dsp:nvSpPr>
      <dsp:spPr>
        <a:xfrm>
          <a:off x="0" y="3593147"/>
          <a:ext cx="6664450" cy="570375"/>
        </a:xfrm>
        <a:prstGeom prst="roundRect">
          <a:avLst/>
        </a:prstGeom>
        <a:solidFill>
          <a:schemeClr val="accent2">
            <a:hueOff val="994266"/>
            <a:satOff val="-6885"/>
            <a:lumOff val="22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Poor posture</a:t>
          </a:r>
          <a:endParaRPr lang="en-US" sz="2500" kern="1200"/>
        </a:p>
      </dsp:txBody>
      <dsp:txXfrm>
        <a:off x="27843" y="3620990"/>
        <a:ext cx="6608764" cy="514689"/>
      </dsp:txXfrm>
    </dsp:sp>
    <dsp:sp modelId="{20D33327-7141-4F64-AD29-45C2B1EAF8B7}">
      <dsp:nvSpPr>
        <dsp:cNvPr id="0" name=""/>
        <dsp:cNvSpPr/>
      </dsp:nvSpPr>
      <dsp:spPr>
        <a:xfrm>
          <a:off x="0" y="4235522"/>
          <a:ext cx="6664450" cy="570375"/>
        </a:xfrm>
        <a:prstGeom prst="roundRect">
          <a:avLst/>
        </a:prstGeom>
        <a:solidFill>
          <a:schemeClr val="accent2">
            <a:hueOff val="1242832"/>
            <a:satOff val="-8607"/>
            <a:lumOff val="27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Not asking questions/making comments</a:t>
          </a:r>
          <a:endParaRPr lang="en-US" sz="2500" kern="1200" dirty="0"/>
        </a:p>
      </dsp:txBody>
      <dsp:txXfrm>
        <a:off x="27843" y="4263365"/>
        <a:ext cx="6608764" cy="514689"/>
      </dsp:txXfrm>
    </dsp:sp>
    <dsp:sp modelId="{4E6E2AC0-116E-4F6B-99AD-2EBA05233BB4}">
      <dsp:nvSpPr>
        <dsp:cNvPr id="0" name=""/>
        <dsp:cNvSpPr/>
      </dsp:nvSpPr>
      <dsp:spPr>
        <a:xfrm>
          <a:off x="0" y="4877897"/>
          <a:ext cx="6664450" cy="570375"/>
        </a:xfrm>
        <a:prstGeom prst="roundRect">
          <a:avLst/>
        </a:prstGeom>
        <a:solidFill>
          <a:schemeClr val="accent2">
            <a:hueOff val="1491399"/>
            <a:satOff val="-10328"/>
            <a:lumOff val="33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Being on your phone or other distractions</a:t>
          </a:r>
        </a:p>
      </dsp:txBody>
      <dsp:txXfrm>
        <a:off x="27843" y="4905740"/>
        <a:ext cx="6608764" cy="514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1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7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5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693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67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91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273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154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85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8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5/19/23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44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NWJFqW17yg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.e-limu.org/topic/view/?t=2&amp;c=1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_dAkDsBQyk?start=2&amp;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W82k7lwI_U?start=33&amp;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lwmfiCb-vc?start=1&amp;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qrmRC_eNXE?start=294&amp;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90E8778C-A5B7-4CE1-8B61-4F3104F9E4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r="3112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C731AD-1120-4F66-A3EF-203D372C6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/>
          <a:p>
            <a:r>
              <a:rPr lang="en-US"/>
              <a:t>Effective Communication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832C19-98A0-479F-9454-BB4188E8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6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Grade</a:t>
            </a:r>
          </a:p>
        </p:txBody>
      </p:sp>
    </p:spTree>
    <p:extLst>
      <p:ext uri="{BB962C8B-B14F-4D97-AF65-F5344CB8AC3E}">
        <p14:creationId xmlns:p14="http://schemas.microsoft.com/office/powerpoint/2010/main" val="3452108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ze">
            <a:extLst>
              <a:ext uri="{FF2B5EF4-FFF2-40B4-BE49-F238E27FC236}">
                <a16:creationId xmlns:a16="http://schemas.microsoft.com/office/drawing/2014/main" id="{60C68AEE-7EE4-4B9E-B11B-0EC72A394F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65A786E-9028-443F-8713-B9552D9A2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9A9D3-3E2F-4D00-AD28-659621D1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19" y="954156"/>
            <a:ext cx="6858000" cy="3657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500" dirty="0"/>
              <a:t>What are some ways that we Communicate?</a:t>
            </a:r>
          </a:p>
        </p:txBody>
      </p:sp>
    </p:spTree>
    <p:extLst>
      <p:ext uri="{BB962C8B-B14F-4D97-AF65-F5344CB8AC3E}">
        <p14:creationId xmlns:p14="http://schemas.microsoft.com/office/powerpoint/2010/main" val="814054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ct network of node and mesh">
            <a:extLst>
              <a:ext uri="{FF2B5EF4-FFF2-40B4-BE49-F238E27FC236}">
                <a16:creationId xmlns:a16="http://schemas.microsoft.com/office/drawing/2014/main" id="{49594CF3-909C-449B-B002-D1EE8371C8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059" b="2394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4096AB-9CF6-4536-B524-B15260334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0080"/>
            <a:ext cx="10268712" cy="32278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500" dirty="0">
                <a:solidFill>
                  <a:schemeClr val="tx1"/>
                </a:solidFill>
              </a:rPr>
              <a:t>What are some barriers to communication?</a:t>
            </a:r>
          </a:p>
        </p:txBody>
      </p:sp>
    </p:spTree>
    <p:extLst>
      <p:ext uri="{BB962C8B-B14F-4D97-AF65-F5344CB8AC3E}">
        <p14:creationId xmlns:p14="http://schemas.microsoft.com/office/powerpoint/2010/main" val="2531126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essage in a bottle floating in water">
            <a:extLst>
              <a:ext uri="{FF2B5EF4-FFF2-40B4-BE49-F238E27FC236}">
                <a16:creationId xmlns:a16="http://schemas.microsoft.com/office/drawing/2014/main" id="{CB296CD1-8D70-4F7D-9E30-C00830381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3114" b="26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C79C44-4092-4640-8425-E737DC86C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0079"/>
            <a:ext cx="10268712" cy="496206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6800" dirty="0">
                <a:solidFill>
                  <a:schemeClr val="tx1"/>
                </a:solidFill>
              </a:rPr>
            </a:br>
            <a:br>
              <a:rPr lang="en-US" sz="6800" dirty="0">
                <a:solidFill>
                  <a:schemeClr val="tx1"/>
                </a:solidFill>
              </a:rPr>
            </a:br>
            <a:r>
              <a:rPr lang="en-US" sz="6800" dirty="0">
                <a:solidFill>
                  <a:schemeClr val="tx1"/>
                </a:solidFill>
              </a:rPr>
              <a:t>What are some things that help communication be effective?</a:t>
            </a:r>
            <a:br>
              <a:rPr lang="en-US" sz="6800" dirty="0">
                <a:solidFill>
                  <a:schemeClr val="tx1"/>
                </a:solidFill>
              </a:rPr>
            </a:br>
            <a:r>
              <a:rPr lang="en-US" sz="6800" dirty="0">
                <a:solidFill>
                  <a:schemeClr val="tx1"/>
                </a:solidFill>
              </a:rPr>
              <a:t>*</a:t>
            </a:r>
            <a:r>
              <a:rPr lang="en-US" sz="3200" dirty="0">
                <a:solidFill>
                  <a:schemeClr val="tx1"/>
                </a:solidFill>
              </a:rPr>
              <a:t>Why is effective communication especially important during your teen years (adolescence)?</a:t>
            </a:r>
            <a:endParaRPr lang="en-US" sz="6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00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E5646-009B-4B18-96AF-4983FEA6F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5B05E-2EEF-40A7-921C-A506C1549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Verbal</a:t>
            </a:r>
            <a:r>
              <a:rPr lang="en-US" dirty="0"/>
              <a:t>: speaking in person or written </a:t>
            </a:r>
          </a:p>
          <a:p>
            <a:r>
              <a:rPr lang="en-US" dirty="0"/>
              <a:t>Written: email, text, paper/pen, signs</a:t>
            </a:r>
          </a:p>
          <a:p>
            <a:r>
              <a:rPr lang="en-US" dirty="0">
                <a:solidFill>
                  <a:srgbClr val="FF0000"/>
                </a:solidFill>
              </a:rPr>
              <a:t>Non-Verbal</a:t>
            </a:r>
            <a:r>
              <a:rPr lang="en-US" dirty="0"/>
              <a:t>:</a:t>
            </a:r>
          </a:p>
          <a:p>
            <a:r>
              <a:rPr lang="en-US" dirty="0"/>
              <a:t>Visual: gestures, pictures, facial expressions</a:t>
            </a:r>
          </a:p>
          <a:p>
            <a:r>
              <a:rPr lang="en-US" dirty="0"/>
              <a:t>Body Language: stance, proximity, posture</a:t>
            </a:r>
          </a:p>
        </p:txBody>
      </p:sp>
    </p:spTree>
    <p:extLst>
      <p:ext uri="{BB962C8B-B14F-4D97-AF65-F5344CB8AC3E}">
        <p14:creationId xmlns:p14="http://schemas.microsoft.com/office/powerpoint/2010/main" val="3294526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12708"/>
            <a:ext cx="12192000" cy="2645291"/>
          </a:xfrm>
          <a:prstGeom prst="rect">
            <a:avLst/>
          </a:pr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4AE963-740B-85B6-BB60-A3144990A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644" y="4572003"/>
            <a:ext cx="10268712" cy="11691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000" dirty="0"/>
              <a:t>What is happening in this scene?</a:t>
            </a:r>
          </a:p>
        </p:txBody>
      </p:sp>
      <p:pic>
        <p:nvPicPr>
          <p:cNvPr id="4" name="Online Media 3" descr="Big Fat Liar (1/10) Movie CLIP - Lying Through Your Teeth (2002) HD">
            <a:hlinkClick r:id="" action="ppaction://media"/>
            <a:extLst>
              <a:ext uri="{FF2B5EF4-FFF2-40B4-BE49-F238E27FC236}">
                <a16:creationId xmlns:a16="http://schemas.microsoft.com/office/drawing/2014/main" id="{620AF419-44FD-A99C-F5A0-A70B4875A8C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67979" y="639575"/>
            <a:ext cx="5456042" cy="308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9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7">
            <a:extLst>
              <a:ext uri="{FF2B5EF4-FFF2-40B4-BE49-F238E27FC236}">
                <a16:creationId xmlns:a16="http://schemas.microsoft.com/office/drawing/2014/main" id="{6BC377B7-18F1-42AD-A1DD-E1D6A5B27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lage of a person&#10;&#10;Description automatically generated with low confidence">
            <a:extLst>
              <a:ext uri="{FF2B5EF4-FFF2-40B4-BE49-F238E27FC236}">
                <a16:creationId xmlns:a16="http://schemas.microsoft.com/office/drawing/2014/main" id="{D44CBEB6-28FD-4141-BFDA-424BAC9BA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047" b="5953"/>
          <a:stretch/>
        </p:blipFill>
        <p:spPr>
          <a:xfrm>
            <a:off x="2007616" y="1129284"/>
            <a:ext cx="8176768" cy="459943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41841A4-7885-47BE-9A2A-B2602CA1A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44652"/>
            <a:ext cx="10908792" cy="55686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7DD0E-445A-40A4-B874-3D07E49B5786}"/>
              </a:ext>
            </a:extLst>
          </p:cNvPr>
          <p:cNvSpPr txBox="1"/>
          <p:nvPr/>
        </p:nvSpPr>
        <p:spPr>
          <a:xfrm>
            <a:off x="7641701" y="5528661"/>
            <a:ext cx="254268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learn.e-limu.org/topic/view/?t=2&amp;c=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09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6F774-C189-4457-ADA9-3E4E06337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Tone matters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386636-58DA-4310-9946-2E5D5472E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4079748"/>
          </a:xfrm>
        </p:spPr>
        <p:txBody>
          <a:bodyPr/>
          <a:lstStyle/>
          <a:p>
            <a:r>
              <a:rPr lang="en-US" i="1" dirty="0">
                <a:solidFill>
                  <a:srgbClr val="FF0000"/>
                </a:solidFill>
              </a:rPr>
              <a:t>I</a:t>
            </a:r>
            <a:r>
              <a:rPr lang="en-US" dirty="0"/>
              <a:t> did not tell John you were late.  </a:t>
            </a:r>
          </a:p>
          <a:p>
            <a:r>
              <a:rPr lang="en-US" dirty="0"/>
              <a:t>I did </a:t>
            </a:r>
            <a:r>
              <a:rPr lang="en-US" i="1" dirty="0">
                <a:solidFill>
                  <a:srgbClr val="FF0000"/>
                </a:solidFill>
              </a:rPr>
              <a:t>not</a:t>
            </a:r>
            <a:r>
              <a:rPr lang="en-US" dirty="0"/>
              <a:t> tell John you were late.</a:t>
            </a:r>
          </a:p>
          <a:p>
            <a:r>
              <a:rPr lang="en-US" dirty="0"/>
              <a:t>I did not </a:t>
            </a:r>
            <a:r>
              <a:rPr lang="en-US" i="1" dirty="0">
                <a:solidFill>
                  <a:srgbClr val="FF0000"/>
                </a:solidFill>
              </a:rPr>
              <a:t>tell </a:t>
            </a:r>
            <a:r>
              <a:rPr lang="en-US" dirty="0"/>
              <a:t>John you were late.</a:t>
            </a:r>
          </a:p>
          <a:p>
            <a:r>
              <a:rPr lang="en-US" dirty="0"/>
              <a:t>I did not tell </a:t>
            </a:r>
            <a:r>
              <a:rPr lang="en-US" i="1" dirty="0">
                <a:solidFill>
                  <a:srgbClr val="FF0000"/>
                </a:solidFill>
              </a:rPr>
              <a:t>John</a:t>
            </a:r>
            <a:r>
              <a:rPr lang="en-US" dirty="0"/>
              <a:t>  you were late.</a:t>
            </a:r>
          </a:p>
          <a:p>
            <a:r>
              <a:rPr lang="en-US" dirty="0"/>
              <a:t>I did not tell John  </a:t>
            </a:r>
            <a:r>
              <a:rPr lang="en-US" i="1" dirty="0">
                <a:solidFill>
                  <a:srgbClr val="FF0000"/>
                </a:solidFill>
              </a:rPr>
              <a:t>you</a:t>
            </a:r>
            <a:r>
              <a:rPr lang="en-US" dirty="0"/>
              <a:t> were late.</a:t>
            </a:r>
          </a:p>
          <a:p>
            <a:r>
              <a:rPr lang="en-US" dirty="0"/>
              <a:t>I did not tell John you </a:t>
            </a:r>
            <a:r>
              <a:rPr lang="en-US" i="1" dirty="0">
                <a:solidFill>
                  <a:srgbClr val="FF0000"/>
                </a:solidFill>
              </a:rPr>
              <a:t>were </a:t>
            </a:r>
            <a:r>
              <a:rPr lang="en-US" dirty="0"/>
              <a:t>late.</a:t>
            </a:r>
          </a:p>
          <a:p>
            <a:r>
              <a:rPr lang="en-US" dirty="0"/>
              <a:t>I did not tell John you were </a:t>
            </a:r>
            <a:r>
              <a:rPr lang="en-US" i="1" dirty="0">
                <a:solidFill>
                  <a:srgbClr val="FF0000"/>
                </a:solidFill>
              </a:rPr>
              <a:t>late.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643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D4998-26E4-4059-A13E-FD9FFAAC5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EF974-B223-4047-9A13-EE97E32B7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Eye Contact: A sign of respect/trustworthiness in some cultures, a sign of disrespect in others</a:t>
            </a:r>
          </a:p>
          <a:p>
            <a:r>
              <a:rPr lang="en-US" dirty="0"/>
              <a:t>Touch: handshakes, fist bump, high fives, hugs, kissing</a:t>
            </a:r>
          </a:p>
          <a:p>
            <a:r>
              <a:rPr lang="en-US" dirty="0"/>
              <a:t>Proximity: US…we like our space</a:t>
            </a:r>
          </a:p>
        </p:txBody>
      </p:sp>
    </p:spTree>
    <p:extLst>
      <p:ext uri="{BB962C8B-B14F-4D97-AF65-F5344CB8AC3E}">
        <p14:creationId xmlns:p14="http://schemas.microsoft.com/office/powerpoint/2010/main" val="292140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734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ACAB8B-1C2E-4BE4-8319-337AE034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3467"/>
            <a:ext cx="3212593" cy="5571066"/>
          </a:xfrm>
        </p:spPr>
        <p:txBody>
          <a:bodyPr>
            <a:normAutofit/>
          </a:bodyPr>
          <a:lstStyle/>
          <a:p>
            <a:r>
              <a:rPr lang="en-US" sz="3100"/>
              <a:t>Behaviors for Good Communication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DB8ED23-D449-4EF4-8246-51D129E417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499910"/>
              </p:ext>
            </p:extLst>
          </p:nvPr>
        </p:nvGraphicFramePr>
        <p:xfrm>
          <a:off x="5411638" y="643467"/>
          <a:ext cx="5816750" cy="5571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4778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DAD46-40E4-D97B-ED22-C11A78B3C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Listening</a:t>
            </a:r>
          </a:p>
        </p:txBody>
      </p:sp>
      <p:pic>
        <p:nvPicPr>
          <p:cNvPr id="4" name="Online Media 3" descr="The Big Bang Theory Active Listening - english sub">
            <a:hlinkClick r:id="" action="ppaction://media"/>
            <a:extLst>
              <a:ext uri="{FF2B5EF4-FFF2-40B4-BE49-F238E27FC236}">
                <a16:creationId xmlns:a16="http://schemas.microsoft.com/office/drawing/2014/main" id="{ECCF6E02-E14B-8C22-8D29-BBADF03ED90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14650" y="2587625"/>
            <a:ext cx="6361113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D096B-41AA-0F75-36FF-298324D5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Active Listening: How To Communicate Effectively">
            <a:hlinkClick r:id="" action="ppaction://media"/>
            <a:extLst>
              <a:ext uri="{FF2B5EF4-FFF2-40B4-BE49-F238E27FC236}">
                <a16:creationId xmlns:a16="http://schemas.microsoft.com/office/drawing/2014/main" id="{3EF8E677-CF4A-D2B8-AEF7-F2811FC83A9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14650" y="2587625"/>
            <a:ext cx="6361113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6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734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542E03-97D6-4AB2-B00C-B0BA24A04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3467"/>
            <a:ext cx="3212593" cy="5571066"/>
          </a:xfrm>
        </p:spPr>
        <p:txBody>
          <a:bodyPr>
            <a:normAutofit/>
          </a:bodyPr>
          <a:lstStyle/>
          <a:p>
            <a:r>
              <a:rPr lang="en-US" sz="3100"/>
              <a:t>Behaviors of Poor Communication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32D7E49-E495-49E0-9EFB-2A32516C81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5227037"/>
              </p:ext>
            </p:extLst>
          </p:nvPr>
        </p:nvGraphicFramePr>
        <p:xfrm>
          <a:off x="5131309" y="193040"/>
          <a:ext cx="6664451" cy="647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5523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A47D-867D-D103-EAD3-5B9BF3FA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D882D-C85A-47CC-0A4E-9648DE9E1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Passive…</a:t>
            </a:r>
          </a:p>
          <a:p>
            <a:r>
              <a:rPr lang="en-US"/>
              <a:t>Aggressive…</a:t>
            </a:r>
          </a:p>
          <a:p>
            <a:r>
              <a:rPr lang="en-US"/>
              <a:t>Assertive…</a:t>
            </a:r>
          </a:p>
        </p:txBody>
      </p:sp>
      <p:pic>
        <p:nvPicPr>
          <p:cNvPr id="5" name="Picture 4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B6109EB7-A1F8-2849-7AD2-1018DCB21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28" y="0"/>
            <a:ext cx="9848751" cy="654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9A8D3-AADC-9194-4800-82C49362D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5 Tips to Make Assertive Communication Easier and More Effective">
            <a:hlinkClick r:id="" action="ppaction://media"/>
            <a:extLst>
              <a:ext uri="{FF2B5EF4-FFF2-40B4-BE49-F238E27FC236}">
                <a16:creationId xmlns:a16="http://schemas.microsoft.com/office/drawing/2014/main" id="{0A5785E2-B5C0-1AA6-76F9-1D187361B3A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14650" y="2587625"/>
            <a:ext cx="6361113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4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30C4-5E16-120F-806C-48422B08A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texting or f2f more effective/efficient?</a:t>
            </a:r>
          </a:p>
        </p:txBody>
      </p:sp>
      <p:pic>
        <p:nvPicPr>
          <p:cNvPr id="4" name="Online Media 3" descr="When Teens Are Forced to Communicate Without Their Phones | Field Tripped">
            <a:hlinkClick r:id="" action="ppaction://media"/>
            <a:extLst>
              <a:ext uri="{FF2B5EF4-FFF2-40B4-BE49-F238E27FC236}">
                <a16:creationId xmlns:a16="http://schemas.microsoft.com/office/drawing/2014/main" id="{0BA16B0E-D78F-0DC5-AA7C-BCE6B1E711C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14650" y="2587625"/>
            <a:ext cx="6361113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5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JuxtaposeVTI">
  <a:themeElements>
    <a:clrScheme name="AnalogousFromRegularSeedRightStep">
      <a:dk1>
        <a:srgbClr val="000000"/>
      </a:dk1>
      <a:lt1>
        <a:srgbClr val="FFFFFF"/>
      </a:lt1>
      <a:dk2>
        <a:srgbClr val="1C311C"/>
      </a:dk2>
      <a:lt2>
        <a:srgbClr val="F1F0F3"/>
      </a:lt2>
      <a:accent1>
        <a:srgbClr val="91AB1E"/>
      </a:accent1>
      <a:accent2>
        <a:srgbClr val="55B614"/>
      </a:accent2>
      <a:accent3>
        <a:srgbClr val="21BA23"/>
      </a:accent3>
      <a:accent4>
        <a:srgbClr val="14B85A"/>
      </a:accent4>
      <a:accent5>
        <a:srgbClr val="20B59E"/>
      </a:accent5>
      <a:accent6>
        <a:srgbClr val="17A3D5"/>
      </a:accent6>
      <a:hlink>
        <a:srgbClr val="7967CC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301</Words>
  <Application>Microsoft Macintosh PowerPoint</Application>
  <PresentationFormat>Widescreen</PresentationFormat>
  <Paragraphs>44</Paragraphs>
  <Slides>16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Franklin Gothic Demi Cond</vt:lpstr>
      <vt:lpstr>Franklin Gothic Medium</vt:lpstr>
      <vt:lpstr>Wingdings</vt:lpstr>
      <vt:lpstr>JuxtaposeVTI</vt:lpstr>
      <vt:lpstr>Effective Communication</vt:lpstr>
      <vt:lpstr>What are some ways that we Communicate?</vt:lpstr>
      <vt:lpstr>What are some barriers to communication?</vt:lpstr>
      <vt:lpstr>  What are some things that help communication be effective? *Why is effective communication especially important during your teen years (adolescence)?</vt:lpstr>
      <vt:lpstr>Types of Communication</vt:lpstr>
      <vt:lpstr>What is happening in this scene?</vt:lpstr>
      <vt:lpstr>PowerPoint Presentation</vt:lpstr>
      <vt:lpstr>Tone matters</vt:lpstr>
      <vt:lpstr>Body Language</vt:lpstr>
      <vt:lpstr>Behaviors for Good Communication</vt:lpstr>
      <vt:lpstr>Active Listening</vt:lpstr>
      <vt:lpstr>PowerPoint Presentation</vt:lpstr>
      <vt:lpstr>Behaviors of Poor Communication</vt:lpstr>
      <vt:lpstr>PowerPoint Presentation</vt:lpstr>
      <vt:lpstr>PowerPoint Presentation</vt:lpstr>
      <vt:lpstr>Is texting or f2f more effective/efficient?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Communication</dc:title>
  <dc:creator>Alison Hylton</dc:creator>
  <cp:lastModifiedBy>Alison Hylton</cp:lastModifiedBy>
  <cp:revision>3</cp:revision>
  <dcterms:created xsi:type="dcterms:W3CDTF">2021-05-12T15:11:42Z</dcterms:created>
  <dcterms:modified xsi:type="dcterms:W3CDTF">2023-05-19T16:09:17Z</dcterms:modified>
</cp:coreProperties>
</file>